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sldIdLst>
    <p:sldId id="256" r:id="rId2"/>
    <p:sldId id="259" r:id="rId3"/>
    <p:sldId id="257" r:id="rId4"/>
    <p:sldId id="266" r:id="rId5"/>
    <p:sldId id="267" r:id="rId6"/>
    <p:sldId id="258" r:id="rId7"/>
    <p:sldId id="260" r:id="rId8"/>
    <p:sldId id="261" r:id="rId9"/>
    <p:sldId id="262" r:id="rId10"/>
    <p:sldId id="263" r:id="rId11"/>
    <p:sldId id="264" r:id="rId12"/>
    <p:sldId id="268" r:id="rId13"/>
    <p:sldId id="265" r:id="rId14"/>
    <p:sldId id="269" r:id="rId15"/>
    <p:sldId id="270" r:id="rId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92"/>
    <p:restoredTop sz="94690"/>
  </p:normalViewPr>
  <p:slideViewPr>
    <p:cSldViewPr snapToGrid="0">
      <p:cViewPr varScale="1">
        <p:scale>
          <a:sx n="81" d="100"/>
          <a:sy n="81" d="100"/>
        </p:scale>
        <p:origin x="200" y="8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D05801-7F3B-4908-9B03-91A9B11B8D8A}"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C7EC8A2-F855-4842-9A08-C8D5044CA954}">
      <dgm:prSet/>
      <dgm:spPr/>
      <dgm:t>
        <a:bodyPr/>
        <a:lstStyle/>
        <a:p>
          <a:r>
            <a:rPr lang="es-ES" b="1"/>
            <a:t>Sistema públic de protecció social</a:t>
          </a:r>
          <a:endParaRPr lang="en-US"/>
        </a:p>
      </dgm:t>
    </dgm:pt>
    <dgm:pt modelId="{2A05E007-E5F3-4569-9121-FF250354F49A}" type="parTrans" cxnId="{EB7F3E70-51ED-4258-A7C2-5CEA38C5189B}">
      <dgm:prSet/>
      <dgm:spPr/>
      <dgm:t>
        <a:bodyPr/>
        <a:lstStyle/>
        <a:p>
          <a:endParaRPr lang="en-US"/>
        </a:p>
      </dgm:t>
    </dgm:pt>
    <dgm:pt modelId="{757B4AB5-579B-433B-9065-1B33FF1D2E8E}" type="sibTrans" cxnId="{EB7F3E70-51ED-4258-A7C2-5CEA38C5189B}">
      <dgm:prSet/>
      <dgm:spPr/>
      <dgm:t>
        <a:bodyPr/>
        <a:lstStyle/>
        <a:p>
          <a:endParaRPr lang="en-US"/>
        </a:p>
      </dgm:t>
    </dgm:pt>
    <dgm:pt modelId="{FE0400B8-0813-47E7-8549-80B1C0817EEA}">
      <dgm:prSet/>
      <dgm:spPr/>
      <dgm:t>
        <a:bodyPr/>
        <a:lstStyle/>
        <a:p>
          <a:r>
            <a:rPr lang="es-ES" b="1"/>
            <a:t>Garanteix prestacions econòmiques i sanitat</a:t>
          </a:r>
          <a:endParaRPr lang="en-US"/>
        </a:p>
      </dgm:t>
    </dgm:pt>
    <dgm:pt modelId="{F2F7BD3E-5189-4B5E-A9BE-A74CA73D65D0}" type="parTrans" cxnId="{8760095E-6966-4525-9DAF-BC61272B30EA}">
      <dgm:prSet/>
      <dgm:spPr/>
      <dgm:t>
        <a:bodyPr/>
        <a:lstStyle/>
        <a:p>
          <a:endParaRPr lang="en-US"/>
        </a:p>
      </dgm:t>
    </dgm:pt>
    <dgm:pt modelId="{5D727179-2DE4-43A8-8AAF-7ACA0284D02E}" type="sibTrans" cxnId="{8760095E-6966-4525-9DAF-BC61272B30EA}">
      <dgm:prSet/>
      <dgm:spPr/>
      <dgm:t>
        <a:bodyPr/>
        <a:lstStyle/>
        <a:p>
          <a:endParaRPr lang="en-US"/>
        </a:p>
      </dgm:t>
    </dgm:pt>
    <dgm:pt modelId="{7FF8FA29-B4DC-423E-8D74-98F9A6B562AE}">
      <dgm:prSet/>
      <dgm:spPr/>
      <dgm:t>
        <a:bodyPr/>
        <a:lstStyle/>
        <a:p>
          <a:r>
            <a:rPr lang="es-ES" b="1"/>
            <a:t>S</a:t>
          </a:r>
          <a:r>
            <a:rPr lang="es-ES" b="1" i="0"/>
            <a:t>ituacions de vulnerabilitat, com ara malaltia, incapacitat, atur, jubilació o supervivència</a:t>
          </a:r>
          <a:endParaRPr lang="en-US"/>
        </a:p>
      </dgm:t>
    </dgm:pt>
    <dgm:pt modelId="{37371564-3192-457C-B49C-40EC84D2FA83}" type="parTrans" cxnId="{F572049D-F7E2-4FA2-B6E8-4101A3B8761B}">
      <dgm:prSet/>
      <dgm:spPr/>
      <dgm:t>
        <a:bodyPr/>
        <a:lstStyle/>
        <a:p>
          <a:endParaRPr lang="en-US"/>
        </a:p>
      </dgm:t>
    </dgm:pt>
    <dgm:pt modelId="{94125F54-193D-4C67-B760-EE8E41319C44}" type="sibTrans" cxnId="{F572049D-F7E2-4FA2-B6E8-4101A3B8761B}">
      <dgm:prSet/>
      <dgm:spPr/>
      <dgm:t>
        <a:bodyPr/>
        <a:lstStyle/>
        <a:p>
          <a:endParaRPr lang="en-US"/>
        </a:p>
      </dgm:t>
    </dgm:pt>
    <dgm:pt modelId="{65F6C03E-7342-E244-9E0D-2EE0C0A2F0F8}" type="pres">
      <dgm:prSet presAssocID="{4ED05801-7F3B-4908-9B03-91A9B11B8D8A}" presName="hierChild1" presStyleCnt="0">
        <dgm:presLayoutVars>
          <dgm:chPref val="1"/>
          <dgm:dir/>
          <dgm:animOne val="branch"/>
          <dgm:animLvl val="lvl"/>
          <dgm:resizeHandles/>
        </dgm:presLayoutVars>
      </dgm:prSet>
      <dgm:spPr/>
    </dgm:pt>
    <dgm:pt modelId="{16273841-3D68-514A-B790-4A2B174A990F}" type="pres">
      <dgm:prSet presAssocID="{7C7EC8A2-F855-4842-9A08-C8D5044CA954}" presName="hierRoot1" presStyleCnt="0"/>
      <dgm:spPr/>
    </dgm:pt>
    <dgm:pt modelId="{DFF8565F-7499-8D49-80BF-A7EDC36E5EB4}" type="pres">
      <dgm:prSet presAssocID="{7C7EC8A2-F855-4842-9A08-C8D5044CA954}" presName="composite" presStyleCnt="0"/>
      <dgm:spPr/>
    </dgm:pt>
    <dgm:pt modelId="{9740857D-1756-214E-9439-EEBF4DB55766}" type="pres">
      <dgm:prSet presAssocID="{7C7EC8A2-F855-4842-9A08-C8D5044CA954}" presName="background" presStyleLbl="node0" presStyleIdx="0" presStyleCnt="3"/>
      <dgm:spPr/>
    </dgm:pt>
    <dgm:pt modelId="{EFFE0F3C-7D32-144E-8DDB-06BBB0CB0669}" type="pres">
      <dgm:prSet presAssocID="{7C7EC8A2-F855-4842-9A08-C8D5044CA954}" presName="text" presStyleLbl="fgAcc0" presStyleIdx="0" presStyleCnt="3">
        <dgm:presLayoutVars>
          <dgm:chPref val="3"/>
        </dgm:presLayoutVars>
      </dgm:prSet>
      <dgm:spPr/>
    </dgm:pt>
    <dgm:pt modelId="{7086621A-647D-4C44-96CC-3CCB69B890D5}" type="pres">
      <dgm:prSet presAssocID="{7C7EC8A2-F855-4842-9A08-C8D5044CA954}" presName="hierChild2" presStyleCnt="0"/>
      <dgm:spPr/>
    </dgm:pt>
    <dgm:pt modelId="{E6E333B3-40CF-6246-B5D9-D6D7A4E4C6F6}" type="pres">
      <dgm:prSet presAssocID="{FE0400B8-0813-47E7-8549-80B1C0817EEA}" presName="hierRoot1" presStyleCnt="0"/>
      <dgm:spPr/>
    </dgm:pt>
    <dgm:pt modelId="{0A3062A1-C52F-EA49-95FB-AB32CA0F1FCF}" type="pres">
      <dgm:prSet presAssocID="{FE0400B8-0813-47E7-8549-80B1C0817EEA}" presName="composite" presStyleCnt="0"/>
      <dgm:spPr/>
    </dgm:pt>
    <dgm:pt modelId="{2A109507-F1FD-6148-BD4C-8E27D7CDEADD}" type="pres">
      <dgm:prSet presAssocID="{FE0400B8-0813-47E7-8549-80B1C0817EEA}" presName="background" presStyleLbl="node0" presStyleIdx="1" presStyleCnt="3"/>
      <dgm:spPr/>
    </dgm:pt>
    <dgm:pt modelId="{70C2613C-0D1A-D545-B8A0-65DEB489305B}" type="pres">
      <dgm:prSet presAssocID="{FE0400B8-0813-47E7-8549-80B1C0817EEA}" presName="text" presStyleLbl="fgAcc0" presStyleIdx="1" presStyleCnt="3">
        <dgm:presLayoutVars>
          <dgm:chPref val="3"/>
        </dgm:presLayoutVars>
      </dgm:prSet>
      <dgm:spPr/>
    </dgm:pt>
    <dgm:pt modelId="{B3ECDFBE-C435-8248-9FFF-B4728E18C99E}" type="pres">
      <dgm:prSet presAssocID="{FE0400B8-0813-47E7-8549-80B1C0817EEA}" presName="hierChild2" presStyleCnt="0"/>
      <dgm:spPr/>
    </dgm:pt>
    <dgm:pt modelId="{554246AF-D50D-FF49-B61B-02490F8A987A}" type="pres">
      <dgm:prSet presAssocID="{7FF8FA29-B4DC-423E-8D74-98F9A6B562AE}" presName="hierRoot1" presStyleCnt="0"/>
      <dgm:spPr/>
    </dgm:pt>
    <dgm:pt modelId="{6D19D5A3-1257-B642-84EE-136D8267EFD5}" type="pres">
      <dgm:prSet presAssocID="{7FF8FA29-B4DC-423E-8D74-98F9A6B562AE}" presName="composite" presStyleCnt="0"/>
      <dgm:spPr/>
    </dgm:pt>
    <dgm:pt modelId="{F9B41529-1723-0848-92C4-0B6BF5EF0439}" type="pres">
      <dgm:prSet presAssocID="{7FF8FA29-B4DC-423E-8D74-98F9A6B562AE}" presName="background" presStyleLbl="node0" presStyleIdx="2" presStyleCnt="3"/>
      <dgm:spPr/>
    </dgm:pt>
    <dgm:pt modelId="{842E8789-FD81-8F43-84FB-EB8DBE6AED8C}" type="pres">
      <dgm:prSet presAssocID="{7FF8FA29-B4DC-423E-8D74-98F9A6B562AE}" presName="text" presStyleLbl="fgAcc0" presStyleIdx="2" presStyleCnt="3">
        <dgm:presLayoutVars>
          <dgm:chPref val="3"/>
        </dgm:presLayoutVars>
      </dgm:prSet>
      <dgm:spPr/>
    </dgm:pt>
    <dgm:pt modelId="{2E77E981-3C9B-BC4D-976E-185860AC173D}" type="pres">
      <dgm:prSet presAssocID="{7FF8FA29-B4DC-423E-8D74-98F9A6B562AE}" presName="hierChild2" presStyleCnt="0"/>
      <dgm:spPr/>
    </dgm:pt>
  </dgm:ptLst>
  <dgm:cxnLst>
    <dgm:cxn modelId="{F913A52B-CBE8-6C45-9014-4A61FB650FA6}" type="presOf" srcId="{4ED05801-7F3B-4908-9B03-91A9B11B8D8A}" destId="{65F6C03E-7342-E244-9E0D-2EE0C0A2F0F8}" srcOrd="0" destOrd="0" presId="urn:microsoft.com/office/officeart/2005/8/layout/hierarchy1"/>
    <dgm:cxn modelId="{8760095E-6966-4525-9DAF-BC61272B30EA}" srcId="{4ED05801-7F3B-4908-9B03-91A9B11B8D8A}" destId="{FE0400B8-0813-47E7-8549-80B1C0817EEA}" srcOrd="1" destOrd="0" parTransId="{F2F7BD3E-5189-4B5E-A9BE-A74CA73D65D0}" sibTransId="{5D727179-2DE4-43A8-8AAF-7ACA0284D02E}"/>
    <dgm:cxn modelId="{EB7F3E70-51ED-4258-A7C2-5CEA38C5189B}" srcId="{4ED05801-7F3B-4908-9B03-91A9B11B8D8A}" destId="{7C7EC8A2-F855-4842-9A08-C8D5044CA954}" srcOrd="0" destOrd="0" parTransId="{2A05E007-E5F3-4569-9121-FF250354F49A}" sibTransId="{757B4AB5-579B-433B-9065-1B33FF1D2E8E}"/>
    <dgm:cxn modelId="{EEFA2B74-D598-7D4A-B6DE-C2F9AD26833C}" type="presOf" srcId="{7FF8FA29-B4DC-423E-8D74-98F9A6B562AE}" destId="{842E8789-FD81-8F43-84FB-EB8DBE6AED8C}" srcOrd="0" destOrd="0" presId="urn:microsoft.com/office/officeart/2005/8/layout/hierarchy1"/>
    <dgm:cxn modelId="{F572049D-F7E2-4FA2-B6E8-4101A3B8761B}" srcId="{4ED05801-7F3B-4908-9B03-91A9B11B8D8A}" destId="{7FF8FA29-B4DC-423E-8D74-98F9A6B562AE}" srcOrd="2" destOrd="0" parTransId="{37371564-3192-457C-B49C-40EC84D2FA83}" sibTransId="{94125F54-193D-4C67-B760-EE8E41319C44}"/>
    <dgm:cxn modelId="{CBA3B2C6-746F-9940-9762-4616F5EFA7F7}" type="presOf" srcId="{FE0400B8-0813-47E7-8549-80B1C0817EEA}" destId="{70C2613C-0D1A-D545-B8A0-65DEB489305B}" srcOrd="0" destOrd="0" presId="urn:microsoft.com/office/officeart/2005/8/layout/hierarchy1"/>
    <dgm:cxn modelId="{0597A0EF-FEBD-6341-B6E6-76C0F9CCBF4C}" type="presOf" srcId="{7C7EC8A2-F855-4842-9A08-C8D5044CA954}" destId="{EFFE0F3C-7D32-144E-8DDB-06BBB0CB0669}" srcOrd="0" destOrd="0" presId="urn:microsoft.com/office/officeart/2005/8/layout/hierarchy1"/>
    <dgm:cxn modelId="{7CF60794-CC26-3142-9574-4F34DA2E219A}" type="presParOf" srcId="{65F6C03E-7342-E244-9E0D-2EE0C0A2F0F8}" destId="{16273841-3D68-514A-B790-4A2B174A990F}" srcOrd="0" destOrd="0" presId="urn:microsoft.com/office/officeart/2005/8/layout/hierarchy1"/>
    <dgm:cxn modelId="{663286EF-2AB8-E949-9A30-BA72D1D7A607}" type="presParOf" srcId="{16273841-3D68-514A-B790-4A2B174A990F}" destId="{DFF8565F-7499-8D49-80BF-A7EDC36E5EB4}" srcOrd="0" destOrd="0" presId="urn:microsoft.com/office/officeart/2005/8/layout/hierarchy1"/>
    <dgm:cxn modelId="{9584830A-E9FD-1E46-9B87-E0B654A45EEF}" type="presParOf" srcId="{DFF8565F-7499-8D49-80BF-A7EDC36E5EB4}" destId="{9740857D-1756-214E-9439-EEBF4DB55766}" srcOrd="0" destOrd="0" presId="urn:microsoft.com/office/officeart/2005/8/layout/hierarchy1"/>
    <dgm:cxn modelId="{9F8126F7-87E9-F44B-8197-5E7C6E5829F6}" type="presParOf" srcId="{DFF8565F-7499-8D49-80BF-A7EDC36E5EB4}" destId="{EFFE0F3C-7D32-144E-8DDB-06BBB0CB0669}" srcOrd="1" destOrd="0" presId="urn:microsoft.com/office/officeart/2005/8/layout/hierarchy1"/>
    <dgm:cxn modelId="{9B337395-E865-C349-BE81-8F6221EB9470}" type="presParOf" srcId="{16273841-3D68-514A-B790-4A2B174A990F}" destId="{7086621A-647D-4C44-96CC-3CCB69B890D5}" srcOrd="1" destOrd="0" presId="urn:microsoft.com/office/officeart/2005/8/layout/hierarchy1"/>
    <dgm:cxn modelId="{966F4ECA-CE6B-4040-9811-B49994DA7FF5}" type="presParOf" srcId="{65F6C03E-7342-E244-9E0D-2EE0C0A2F0F8}" destId="{E6E333B3-40CF-6246-B5D9-D6D7A4E4C6F6}" srcOrd="1" destOrd="0" presId="urn:microsoft.com/office/officeart/2005/8/layout/hierarchy1"/>
    <dgm:cxn modelId="{EEF3BDFF-F2E2-0343-9C82-DD97E620CECF}" type="presParOf" srcId="{E6E333B3-40CF-6246-B5D9-D6D7A4E4C6F6}" destId="{0A3062A1-C52F-EA49-95FB-AB32CA0F1FCF}" srcOrd="0" destOrd="0" presId="urn:microsoft.com/office/officeart/2005/8/layout/hierarchy1"/>
    <dgm:cxn modelId="{05A084A6-1224-D946-82B2-2DFF44965279}" type="presParOf" srcId="{0A3062A1-C52F-EA49-95FB-AB32CA0F1FCF}" destId="{2A109507-F1FD-6148-BD4C-8E27D7CDEADD}" srcOrd="0" destOrd="0" presId="urn:microsoft.com/office/officeart/2005/8/layout/hierarchy1"/>
    <dgm:cxn modelId="{C28FAA52-E72A-C04D-9DCC-CB0E7A2721BB}" type="presParOf" srcId="{0A3062A1-C52F-EA49-95FB-AB32CA0F1FCF}" destId="{70C2613C-0D1A-D545-B8A0-65DEB489305B}" srcOrd="1" destOrd="0" presId="urn:microsoft.com/office/officeart/2005/8/layout/hierarchy1"/>
    <dgm:cxn modelId="{E75ADC77-E247-7C47-B51E-52A62B526412}" type="presParOf" srcId="{E6E333B3-40CF-6246-B5D9-D6D7A4E4C6F6}" destId="{B3ECDFBE-C435-8248-9FFF-B4728E18C99E}" srcOrd="1" destOrd="0" presId="urn:microsoft.com/office/officeart/2005/8/layout/hierarchy1"/>
    <dgm:cxn modelId="{8C3196F6-C319-1944-A231-D16117A6780C}" type="presParOf" srcId="{65F6C03E-7342-E244-9E0D-2EE0C0A2F0F8}" destId="{554246AF-D50D-FF49-B61B-02490F8A987A}" srcOrd="2" destOrd="0" presId="urn:microsoft.com/office/officeart/2005/8/layout/hierarchy1"/>
    <dgm:cxn modelId="{1A177244-995D-634B-93F1-AABA68C88EB2}" type="presParOf" srcId="{554246AF-D50D-FF49-B61B-02490F8A987A}" destId="{6D19D5A3-1257-B642-84EE-136D8267EFD5}" srcOrd="0" destOrd="0" presId="urn:microsoft.com/office/officeart/2005/8/layout/hierarchy1"/>
    <dgm:cxn modelId="{06EB14F6-6009-1640-A060-0FB85AE551E6}" type="presParOf" srcId="{6D19D5A3-1257-B642-84EE-136D8267EFD5}" destId="{F9B41529-1723-0848-92C4-0B6BF5EF0439}" srcOrd="0" destOrd="0" presId="urn:microsoft.com/office/officeart/2005/8/layout/hierarchy1"/>
    <dgm:cxn modelId="{AEAB8D9C-3B87-774E-B181-955F0A6C6E2A}" type="presParOf" srcId="{6D19D5A3-1257-B642-84EE-136D8267EFD5}" destId="{842E8789-FD81-8F43-84FB-EB8DBE6AED8C}" srcOrd="1" destOrd="0" presId="urn:microsoft.com/office/officeart/2005/8/layout/hierarchy1"/>
    <dgm:cxn modelId="{300BCDDD-A51E-1F4F-A001-F34880494E25}" type="presParOf" srcId="{554246AF-D50D-FF49-B61B-02490F8A987A}" destId="{2E77E981-3C9B-BC4D-976E-185860AC173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536792-8E28-4C45-8037-33B76652FD3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2D15BA6-F6B6-46F9-B3D6-7615CB5282F9}">
      <dgm:prSet/>
      <dgm:spPr/>
      <dgm:t>
        <a:bodyPr/>
        <a:lstStyle/>
        <a:p>
          <a:r>
            <a:rPr lang="es-ES" b="0" i="0"/>
            <a:t>Es finança principalment mitjançant les cotitzacions socials dels treballadors i empreses, que representen aproximadament l'11,4% del Producte Interior Brut (PIB) del país</a:t>
          </a:r>
          <a:endParaRPr lang="en-US"/>
        </a:p>
      </dgm:t>
    </dgm:pt>
    <dgm:pt modelId="{609C5763-9FCC-42E1-BDE4-CAF76F9033E9}" type="parTrans" cxnId="{78FF9953-F70C-4414-9D3B-7EF8CA97A4CF}">
      <dgm:prSet/>
      <dgm:spPr/>
      <dgm:t>
        <a:bodyPr/>
        <a:lstStyle/>
        <a:p>
          <a:endParaRPr lang="en-US"/>
        </a:p>
      </dgm:t>
    </dgm:pt>
    <dgm:pt modelId="{BFFADACE-0C01-43CC-B342-1F16CB9DB50F}" type="sibTrans" cxnId="{78FF9953-F70C-4414-9D3B-7EF8CA97A4CF}">
      <dgm:prSet/>
      <dgm:spPr/>
      <dgm:t>
        <a:bodyPr/>
        <a:lstStyle/>
        <a:p>
          <a:endParaRPr lang="en-US"/>
        </a:p>
      </dgm:t>
    </dgm:pt>
    <dgm:pt modelId="{DBF6AABD-674A-4115-A874-6FF7A0FE9EC6}">
      <dgm:prSet/>
      <dgm:spPr/>
      <dgm:t>
        <a:bodyPr/>
        <a:lstStyle/>
        <a:p>
          <a:r>
            <a:rPr lang="es-ES" b="0" i="0"/>
            <a:t>Una d'aquestes mesures és la implementació del Mecanisme d'Equitat Intergeneracional (MEI), que suposarà una contribució addicional sobre la BCC. Aquesta contribució serà de 0,80 punts percentuals el 2025, dels quals el 0,67% serà assumit per l'empresa i el 0,13% pel treballador.</a:t>
          </a:r>
          <a:endParaRPr lang="en-US"/>
        </a:p>
      </dgm:t>
    </dgm:pt>
    <dgm:pt modelId="{532A2BAA-4BD9-4F56-91C9-4A24FDFDF127}" type="parTrans" cxnId="{F951289B-D954-4575-B4D8-442FA46D39F4}">
      <dgm:prSet/>
      <dgm:spPr/>
      <dgm:t>
        <a:bodyPr/>
        <a:lstStyle/>
        <a:p>
          <a:endParaRPr lang="en-US"/>
        </a:p>
      </dgm:t>
    </dgm:pt>
    <dgm:pt modelId="{7005CD0E-C55F-4346-8EE9-169C3CD93283}" type="sibTrans" cxnId="{F951289B-D954-4575-B4D8-442FA46D39F4}">
      <dgm:prSet/>
      <dgm:spPr/>
      <dgm:t>
        <a:bodyPr/>
        <a:lstStyle/>
        <a:p>
          <a:endParaRPr lang="en-US"/>
        </a:p>
      </dgm:t>
    </dgm:pt>
    <dgm:pt modelId="{B928CF91-BE13-4B45-9842-8F6E99E4E8BD}">
      <dgm:prSet/>
      <dgm:spPr/>
      <dgm:t>
        <a:bodyPr/>
        <a:lstStyle/>
        <a:p>
          <a:r>
            <a:rPr lang="es-ES" b="0" i="0"/>
            <a:t>A més, es crearà una 'quota de solidaritat' que afectarà aquells amb salaris que superin la base màxima de cotització (58.908 euros anuals). Aquest nou recàrrec progressiu començarà en el 5,5% per als primers ingressos superiors i augmentarà fins a un 7% en l'últim tram. Aquest impost també s'incrementarà anualment fins al 2045</a:t>
          </a:r>
          <a:endParaRPr lang="en-US"/>
        </a:p>
      </dgm:t>
    </dgm:pt>
    <dgm:pt modelId="{CE43B3A1-6FE8-4414-8C9E-AD4B6F5B9BE7}" type="parTrans" cxnId="{C85099F9-96DB-4F89-9CA6-853EA868E463}">
      <dgm:prSet/>
      <dgm:spPr/>
      <dgm:t>
        <a:bodyPr/>
        <a:lstStyle/>
        <a:p>
          <a:endParaRPr lang="en-US"/>
        </a:p>
      </dgm:t>
    </dgm:pt>
    <dgm:pt modelId="{E960A210-92BF-460C-8660-6A885FD949B4}" type="sibTrans" cxnId="{C85099F9-96DB-4F89-9CA6-853EA868E463}">
      <dgm:prSet/>
      <dgm:spPr/>
      <dgm:t>
        <a:bodyPr/>
        <a:lstStyle/>
        <a:p>
          <a:endParaRPr lang="en-US"/>
        </a:p>
      </dgm:t>
    </dgm:pt>
    <dgm:pt modelId="{FBE326D5-CD31-6F46-8A80-13A0F54C1942}" type="pres">
      <dgm:prSet presAssocID="{3A536792-8E28-4C45-8037-33B76652FD35}" presName="linear" presStyleCnt="0">
        <dgm:presLayoutVars>
          <dgm:animLvl val="lvl"/>
          <dgm:resizeHandles val="exact"/>
        </dgm:presLayoutVars>
      </dgm:prSet>
      <dgm:spPr/>
    </dgm:pt>
    <dgm:pt modelId="{014FB680-D7D3-F346-80F5-4433A2D00D4D}" type="pres">
      <dgm:prSet presAssocID="{92D15BA6-F6B6-46F9-B3D6-7615CB5282F9}" presName="parentText" presStyleLbl="node1" presStyleIdx="0" presStyleCnt="3">
        <dgm:presLayoutVars>
          <dgm:chMax val="0"/>
          <dgm:bulletEnabled val="1"/>
        </dgm:presLayoutVars>
      </dgm:prSet>
      <dgm:spPr/>
    </dgm:pt>
    <dgm:pt modelId="{190A8DA5-C86E-604F-952F-426A66801A5E}" type="pres">
      <dgm:prSet presAssocID="{BFFADACE-0C01-43CC-B342-1F16CB9DB50F}" presName="spacer" presStyleCnt="0"/>
      <dgm:spPr/>
    </dgm:pt>
    <dgm:pt modelId="{71549071-CA82-CF40-93F9-10ABADB96642}" type="pres">
      <dgm:prSet presAssocID="{DBF6AABD-674A-4115-A874-6FF7A0FE9EC6}" presName="parentText" presStyleLbl="node1" presStyleIdx="1" presStyleCnt="3">
        <dgm:presLayoutVars>
          <dgm:chMax val="0"/>
          <dgm:bulletEnabled val="1"/>
        </dgm:presLayoutVars>
      </dgm:prSet>
      <dgm:spPr/>
    </dgm:pt>
    <dgm:pt modelId="{693B8694-FD0E-B04D-808B-40A32728807F}" type="pres">
      <dgm:prSet presAssocID="{7005CD0E-C55F-4346-8EE9-169C3CD93283}" presName="spacer" presStyleCnt="0"/>
      <dgm:spPr/>
    </dgm:pt>
    <dgm:pt modelId="{A320079B-3EAC-744F-9076-EBE9D8049514}" type="pres">
      <dgm:prSet presAssocID="{B928CF91-BE13-4B45-9842-8F6E99E4E8BD}" presName="parentText" presStyleLbl="node1" presStyleIdx="2" presStyleCnt="3">
        <dgm:presLayoutVars>
          <dgm:chMax val="0"/>
          <dgm:bulletEnabled val="1"/>
        </dgm:presLayoutVars>
      </dgm:prSet>
      <dgm:spPr/>
    </dgm:pt>
  </dgm:ptLst>
  <dgm:cxnLst>
    <dgm:cxn modelId="{124AD74F-F928-B74D-AE62-D9E3D527F339}" type="presOf" srcId="{DBF6AABD-674A-4115-A874-6FF7A0FE9EC6}" destId="{71549071-CA82-CF40-93F9-10ABADB96642}" srcOrd="0" destOrd="0" presId="urn:microsoft.com/office/officeart/2005/8/layout/vList2"/>
    <dgm:cxn modelId="{78FF9953-F70C-4414-9D3B-7EF8CA97A4CF}" srcId="{3A536792-8E28-4C45-8037-33B76652FD35}" destId="{92D15BA6-F6B6-46F9-B3D6-7615CB5282F9}" srcOrd="0" destOrd="0" parTransId="{609C5763-9FCC-42E1-BDE4-CAF76F9033E9}" sibTransId="{BFFADACE-0C01-43CC-B342-1F16CB9DB50F}"/>
    <dgm:cxn modelId="{F951289B-D954-4575-B4D8-442FA46D39F4}" srcId="{3A536792-8E28-4C45-8037-33B76652FD35}" destId="{DBF6AABD-674A-4115-A874-6FF7A0FE9EC6}" srcOrd="1" destOrd="0" parTransId="{532A2BAA-4BD9-4F56-91C9-4A24FDFDF127}" sibTransId="{7005CD0E-C55F-4346-8EE9-169C3CD93283}"/>
    <dgm:cxn modelId="{8F6EDCA8-8122-BE4D-B3E2-AC84D4CDC21E}" type="presOf" srcId="{92D15BA6-F6B6-46F9-B3D6-7615CB5282F9}" destId="{014FB680-D7D3-F346-80F5-4433A2D00D4D}" srcOrd="0" destOrd="0" presId="urn:microsoft.com/office/officeart/2005/8/layout/vList2"/>
    <dgm:cxn modelId="{105004C0-23E2-674A-9048-FAFE3D4F0FCB}" type="presOf" srcId="{B928CF91-BE13-4B45-9842-8F6E99E4E8BD}" destId="{A320079B-3EAC-744F-9076-EBE9D8049514}" srcOrd="0" destOrd="0" presId="urn:microsoft.com/office/officeart/2005/8/layout/vList2"/>
    <dgm:cxn modelId="{9F126FCF-A582-2E46-AB50-2126B224A88D}" type="presOf" srcId="{3A536792-8E28-4C45-8037-33B76652FD35}" destId="{FBE326D5-CD31-6F46-8A80-13A0F54C1942}" srcOrd="0" destOrd="0" presId="urn:microsoft.com/office/officeart/2005/8/layout/vList2"/>
    <dgm:cxn modelId="{C85099F9-96DB-4F89-9CA6-853EA868E463}" srcId="{3A536792-8E28-4C45-8037-33B76652FD35}" destId="{B928CF91-BE13-4B45-9842-8F6E99E4E8BD}" srcOrd="2" destOrd="0" parTransId="{CE43B3A1-6FE8-4414-8C9E-AD4B6F5B9BE7}" sibTransId="{E960A210-92BF-460C-8660-6A885FD949B4}"/>
    <dgm:cxn modelId="{C5357919-14EA-0445-A62C-8856E4A218ED}" type="presParOf" srcId="{FBE326D5-CD31-6F46-8A80-13A0F54C1942}" destId="{014FB680-D7D3-F346-80F5-4433A2D00D4D}" srcOrd="0" destOrd="0" presId="urn:microsoft.com/office/officeart/2005/8/layout/vList2"/>
    <dgm:cxn modelId="{1246D4E6-FA15-6B48-9B32-7845C2429575}" type="presParOf" srcId="{FBE326D5-CD31-6F46-8A80-13A0F54C1942}" destId="{190A8DA5-C86E-604F-952F-426A66801A5E}" srcOrd="1" destOrd="0" presId="urn:microsoft.com/office/officeart/2005/8/layout/vList2"/>
    <dgm:cxn modelId="{6C142F31-9519-0040-9CC8-9604625CA2A9}" type="presParOf" srcId="{FBE326D5-CD31-6F46-8A80-13A0F54C1942}" destId="{71549071-CA82-CF40-93F9-10ABADB96642}" srcOrd="2" destOrd="0" presId="urn:microsoft.com/office/officeart/2005/8/layout/vList2"/>
    <dgm:cxn modelId="{6388A901-6D8E-4342-A0E6-28A2DE925F51}" type="presParOf" srcId="{FBE326D5-CD31-6F46-8A80-13A0F54C1942}" destId="{693B8694-FD0E-B04D-808B-40A32728807F}" srcOrd="3" destOrd="0" presId="urn:microsoft.com/office/officeart/2005/8/layout/vList2"/>
    <dgm:cxn modelId="{E98F9E6E-66C0-C041-B999-787CFE7A8B22}" type="presParOf" srcId="{FBE326D5-CD31-6F46-8A80-13A0F54C1942}" destId="{A320079B-3EAC-744F-9076-EBE9D804951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F29341-2C25-4726-B800-B79E54539B99}"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D5098CED-2159-435E-81A2-3A2718F2C8CB}">
      <dgm:prSet/>
      <dgm:spPr/>
      <dgm:t>
        <a:bodyPr/>
        <a:lstStyle/>
        <a:p>
          <a:r>
            <a:rPr lang="en-US"/>
            <a:t>Treballadors per compte d'altri i autònoms</a:t>
          </a:r>
        </a:p>
      </dgm:t>
    </dgm:pt>
    <dgm:pt modelId="{3AD5B83A-FC37-48EF-BAB4-7D7CA2086060}" type="parTrans" cxnId="{D40B5B2C-93F5-4196-9D7E-FFE26DDAB73C}">
      <dgm:prSet/>
      <dgm:spPr/>
      <dgm:t>
        <a:bodyPr/>
        <a:lstStyle/>
        <a:p>
          <a:endParaRPr lang="en-US"/>
        </a:p>
      </dgm:t>
    </dgm:pt>
    <dgm:pt modelId="{76035BFD-469A-41DA-9A36-7F7D600C41DA}" type="sibTrans" cxnId="{D40B5B2C-93F5-4196-9D7E-FFE26DDAB73C}">
      <dgm:prSet/>
      <dgm:spPr/>
      <dgm:t>
        <a:bodyPr/>
        <a:lstStyle/>
        <a:p>
          <a:endParaRPr lang="en-US"/>
        </a:p>
      </dgm:t>
    </dgm:pt>
    <dgm:pt modelId="{D7DFCA18-2480-4D79-8B3D-78F49D6C376E}">
      <dgm:prSet/>
      <dgm:spPr/>
      <dgm:t>
        <a:bodyPr/>
        <a:lstStyle/>
        <a:p>
          <a:r>
            <a:rPr lang="es-ES"/>
            <a:t>Funcionaris i personal estatutari</a:t>
          </a:r>
          <a:endParaRPr lang="en-US"/>
        </a:p>
      </dgm:t>
    </dgm:pt>
    <dgm:pt modelId="{2050E3B9-5B1B-45B6-8FDA-A8D8A5F8CFCE}" type="parTrans" cxnId="{CB5AD66B-F578-4562-9F01-2D3C27A6A63D}">
      <dgm:prSet/>
      <dgm:spPr/>
      <dgm:t>
        <a:bodyPr/>
        <a:lstStyle/>
        <a:p>
          <a:endParaRPr lang="en-US"/>
        </a:p>
      </dgm:t>
    </dgm:pt>
    <dgm:pt modelId="{10202091-1677-429A-8311-9ACB7469DB81}" type="sibTrans" cxnId="{CB5AD66B-F578-4562-9F01-2D3C27A6A63D}">
      <dgm:prSet/>
      <dgm:spPr/>
      <dgm:t>
        <a:bodyPr/>
        <a:lstStyle/>
        <a:p>
          <a:endParaRPr lang="en-US"/>
        </a:p>
      </dgm:t>
    </dgm:pt>
    <dgm:pt modelId="{D4534BC6-B751-44AC-A96B-A9BC60A2CE7B}">
      <dgm:prSet/>
      <dgm:spPr/>
      <dgm:t>
        <a:bodyPr/>
        <a:lstStyle/>
        <a:p>
          <a:r>
            <a:rPr lang="es-ES"/>
            <a:t>Beneficiaris (familiars i pensionistes)</a:t>
          </a:r>
          <a:endParaRPr lang="en-US"/>
        </a:p>
      </dgm:t>
    </dgm:pt>
    <dgm:pt modelId="{3D3DBF19-5827-48AB-86EE-03C1A441A71F}" type="parTrans" cxnId="{E8A3D9A7-675D-4619-A257-5AAB13B4B830}">
      <dgm:prSet/>
      <dgm:spPr/>
      <dgm:t>
        <a:bodyPr/>
        <a:lstStyle/>
        <a:p>
          <a:endParaRPr lang="en-US"/>
        </a:p>
      </dgm:t>
    </dgm:pt>
    <dgm:pt modelId="{0454FFFD-5B3B-4DA3-B545-B9A201A4AAEB}" type="sibTrans" cxnId="{E8A3D9A7-675D-4619-A257-5AAB13B4B830}">
      <dgm:prSet/>
      <dgm:spPr/>
      <dgm:t>
        <a:bodyPr/>
        <a:lstStyle/>
        <a:p>
          <a:endParaRPr lang="en-US"/>
        </a:p>
      </dgm:t>
    </dgm:pt>
    <dgm:pt modelId="{4662B81B-487D-794D-8561-85E2958AAF2C}" type="pres">
      <dgm:prSet presAssocID="{F3F29341-2C25-4726-B800-B79E54539B99}" presName="hierChild1" presStyleCnt="0">
        <dgm:presLayoutVars>
          <dgm:chPref val="1"/>
          <dgm:dir/>
          <dgm:animOne val="branch"/>
          <dgm:animLvl val="lvl"/>
          <dgm:resizeHandles/>
        </dgm:presLayoutVars>
      </dgm:prSet>
      <dgm:spPr/>
    </dgm:pt>
    <dgm:pt modelId="{1AC83500-8B2D-1049-8C17-C310FF692BAB}" type="pres">
      <dgm:prSet presAssocID="{D5098CED-2159-435E-81A2-3A2718F2C8CB}" presName="hierRoot1" presStyleCnt="0"/>
      <dgm:spPr/>
    </dgm:pt>
    <dgm:pt modelId="{D51F716E-ECDE-2B46-8FBD-97F5343242D5}" type="pres">
      <dgm:prSet presAssocID="{D5098CED-2159-435E-81A2-3A2718F2C8CB}" presName="composite" presStyleCnt="0"/>
      <dgm:spPr/>
    </dgm:pt>
    <dgm:pt modelId="{2E0E5FAC-939E-F648-9345-BC02904CD12B}" type="pres">
      <dgm:prSet presAssocID="{D5098CED-2159-435E-81A2-3A2718F2C8CB}" presName="background" presStyleLbl="node0" presStyleIdx="0" presStyleCnt="3"/>
      <dgm:spPr/>
    </dgm:pt>
    <dgm:pt modelId="{08525818-D503-0D48-AA2E-5FBFE91626A0}" type="pres">
      <dgm:prSet presAssocID="{D5098CED-2159-435E-81A2-3A2718F2C8CB}" presName="text" presStyleLbl="fgAcc0" presStyleIdx="0" presStyleCnt="3">
        <dgm:presLayoutVars>
          <dgm:chPref val="3"/>
        </dgm:presLayoutVars>
      </dgm:prSet>
      <dgm:spPr/>
    </dgm:pt>
    <dgm:pt modelId="{5CE758D4-220B-6D42-8097-354A1CA1D153}" type="pres">
      <dgm:prSet presAssocID="{D5098CED-2159-435E-81A2-3A2718F2C8CB}" presName="hierChild2" presStyleCnt="0"/>
      <dgm:spPr/>
    </dgm:pt>
    <dgm:pt modelId="{2060C5EE-3E7D-BC41-B47F-CB4EF7CCF4AB}" type="pres">
      <dgm:prSet presAssocID="{D7DFCA18-2480-4D79-8B3D-78F49D6C376E}" presName="hierRoot1" presStyleCnt="0"/>
      <dgm:spPr/>
    </dgm:pt>
    <dgm:pt modelId="{7B0E0E59-6540-B949-8492-365B211E997F}" type="pres">
      <dgm:prSet presAssocID="{D7DFCA18-2480-4D79-8B3D-78F49D6C376E}" presName="composite" presStyleCnt="0"/>
      <dgm:spPr/>
    </dgm:pt>
    <dgm:pt modelId="{59E3A9A7-A259-A94B-9EE6-B893055D896A}" type="pres">
      <dgm:prSet presAssocID="{D7DFCA18-2480-4D79-8B3D-78F49D6C376E}" presName="background" presStyleLbl="node0" presStyleIdx="1" presStyleCnt="3"/>
      <dgm:spPr/>
    </dgm:pt>
    <dgm:pt modelId="{6885F376-55A2-FE46-887E-7969384740A6}" type="pres">
      <dgm:prSet presAssocID="{D7DFCA18-2480-4D79-8B3D-78F49D6C376E}" presName="text" presStyleLbl="fgAcc0" presStyleIdx="1" presStyleCnt="3">
        <dgm:presLayoutVars>
          <dgm:chPref val="3"/>
        </dgm:presLayoutVars>
      </dgm:prSet>
      <dgm:spPr/>
    </dgm:pt>
    <dgm:pt modelId="{6DC16099-FBBE-9948-89B2-4F60825FAC76}" type="pres">
      <dgm:prSet presAssocID="{D7DFCA18-2480-4D79-8B3D-78F49D6C376E}" presName="hierChild2" presStyleCnt="0"/>
      <dgm:spPr/>
    </dgm:pt>
    <dgm:pt modelId="{61C162C5-8ACC-0142-9BB9-986D5679E695}" type="pres">
      <dgm:prSet presAssocID="{D4534BC6-B751-44AC-A96B-A9BC60A2CE7B}" presName="hierRoot1" presStyleCnt="0"/>
      <dgm:spPr/>
    </dgm:pt>
    <dgm:pt modelId="{864279D8-F8C6-6641-BFEC-ECFD6D4AF57E}" type="pres">
      <dgm:prSet presAssocID="{D4534BC6-B751-44AC-A96B-A9BC60A2CE7B}" presName="composite" presStyleCnt="0"/>
      <dgm:spPr/>
    </dgm:pt>
    <dgm:pt modelId="{62966BEB-C2E4-364F-936F-5105464A5FAF}" type="pres">
      <dgm:prSet presAssocID="{D4534BC6-B751-44AC-A96B-A9BC60A2CE7B}" presName="background" presStyleLbl="node0" presStyleIdx="2" presStyleCnt="3"/>
      <dgm:spPr/>
    </dgm:pt>
    <dgm:pt modelId="{1FA13D9B-E531-F146-8188-0B2470D3AC73}" type="pres">
      <dgm:prSet presAssocID="{D4534BC6-B751-44AC-A96B-A9BC60A2CE7B}" presName="text" presStyleLbl="fgAcc0" presStyleIdx="2" presStyleCnt="3">
        <dgm:presLayoutVars>
          <dgm:chPref val="3"/>
        </dgm:presLayoutVars>
      </dgm:prSet>
      <dgm:spPr/>
    </dgm:pt>
    <dgm:pt modelId="{9582997D-AC00-C146-B64B-C12913ACC18E}" type="pres">
      <dgm:prSet presAssocID="{D4534BC6-B751-44AC-A96B-A9BC60A2CE7B}" presName="hierChild2" presStyleCnt="0"/>
      <dgm:spPr/>
    </dgm:pt>
  </dgm:ptLst>
  <dgm:cxnLst>
    <dgm:cxn modelId="{77323E08-DB89-0440-BA4D-1572ADE17F61}" type="presOf" srcId="{D5098CED-2159-435E-81A2-3A2718F2C8CB}" destId="{08525818-D503-0D48-AA2E-5FBFE91626A0}" srcOrd="0" destOrd="0" presId="urn:microsoft.com/office/officeart/2005/8/layout/hierarchy1"/>
    <dgm:cxn modelId="{D40B5B2C-93F5-4196-9D7E-FFE26DDAB73C}" srcId="{F3F29341-2C25-4726-B800-B79E54539B99}" destId="{D5098CED-2159-435E-81A2-3A2718F2C8CB}" srcOrd="0" destOrd="0" parTransId="{3AD5B83A-FC37-48EF-BAB4-7D7CA2086060}" sibTransId="{76035BFD-469A-41DA-9A36-7F7D600C41DA}"/>
    <dgm:cxn modelId="{EC8F1C37-B84A-C541-A8A0-D6717C93DED8}" type="presOf" srcId="{F3F29341-2C25-4726-B800-B79E54539B99}" destId="{4662B81B-487D-794D-8561-85E2958AAF2C}" srcOrd="0" destOrd="0" presId="urn:microsoft.com/office/officeart/2005/8/layout/hierarchy1"/>
    <dgm:cxn modelId="{796A564B-F636-2B4F-BB61-9BEC632DB1FE}" type="presOf" srcId="{D4534BC6-B751-44AC-A96B-A9BC60A2CE7B}" destId="{1FA13D9B-E531-F146-8188-0B2470D3AC73}" srcOrd="0" destOrd="0" presId="urn:microsoft.com/office/officeart/2005/8/layout/hierarchy1"/>
    <dgm:cxn modelId="{CB5AD66B-F578-4562-9F01-2D3C27A6A63D}" srcId="{F3F29341-2C25-4726-B800-B79E54539B99}" destId="{D7DFCA18-2480-4D79-8B3D-78F49D6C376E}" srcOrd="1" destOrd="0" parTransId="{2050E3B9-5B1B-45B6-8FDA-A8D8A5F8CFCE}" sibTransId="{10202091-1677-429A-8311-9ACB7469DB81}"/>
    <dgm:cxn modelId="{E8A3D9A7-675D-4619-A257-5AAB13B4B830}" srcId="{F3F29341-2C25-4726-B800-B79E54539B99}" destId="{D4534BC6-B751-44AC-A96B-A9BC60A2CE7B}" srcOrd="2" destOrd="0" parTransId="{3D3DBF19-5827-48AB-86EE-03C1A441A71F}" sibTransId="{0454FFFD-5B3B-4DA3-B545-B9A201A4AAEB}"/>
    <dgm:cxn modelId="{7E90D4B7-6AD7-B34C-8C78-8BA959DA1F7B}" type="presOf" srcId="{D7DFCA18-2480-4D79-8B3D-78F49D6C376E}" destId="{6885F376-55A2-FE46-887E-7969384740A6}" srcOrd="0" destOrd="0" presId="urn:microsoft.com/office/officeart/2005/8/layout/hierarchy1"/>
    <dgm:cxn modelId="{334D1981-6E1E-6245-83E4-3AC87EF64BDB}" type="presParOf" srcId="{4662B81B-487D-794D-8561-85E2958AAF2C}" destId="{1AC83500-8B2D-1049-8C17-C310FF692BAB}" srcOrd="0" destOrd="0" presId="urn:microsoft.com/office/officeart/2005/8/layout/hierarchy1"/>
    <dgm:cxn modelId="{FB1B9C81-FB4A-D142-B414-56CF4E1B1FF0}" type="presParOf" srcId="{1AC83500-8B2D-1049-8C17-C310FF692BAB}" destId="{D51F716E-ECDE-2B46-8FBD-97F5343242D5}" srcOrd="0" destOrd="0" presId="urn:microsoft.com/office/officeart/2005/8/layout/hierarchy1"/>
    <dgm:cxn modelId="{9B47ACBA-2B9F-8643-87EB-858970CFE1DF}" type="presParOf" srcId="{D51F716E-ECDE-2B46-8FBD-97F5343242D5}" destId="{2E0E5FAC-939E-F648-9345-BC02904CD12B}" srcOrd="0" destOrd="0" presId="urn:microsoft.com/office/officeart/2005/8/layout/hierarchy1"/>
    <dgm:cxn modelId="{B3F5CCF0-5099-704E-94CE-FD2E82D32E64}" type="presParOf" srcId="{D51F716E-ECDE-2B46-8FBD-97F5343242D5}" destId="{08525818-D503-0D48-AA2E-5FBFE91626A0}" srcOrd="1" destOrd="0" presId="urn:microsoft.com/office/officeart/2005/8/layout/hierarchy1"/>
    <dgm:cxn modelId="{C7AA3311-3A50-0646-BB45-33211359F83E}" type="presParOf" srcId="{1AC83500-8B2D-1049-8C17-C310FF692BAB}" destId="{5CE758D4-220B-6D42-8097-354A1CA1D153}" srcOrd="1" destOrd="0" presId="urn:microsoft.com/office/officeart/2005/8/layout/hierarchy1"/>
    <dgm:cxn modelId="{12D179C3-2B5E-154C-B955-322F80A5BA00}" type="presParOf" srcId="{4662B81B-487D-794D-8561-85E2958AAF2C}" destId="{2060C5EE-3E7D-BC41-B47F-CB4EF7CCF4AB}" srcOrd="1" destOrd="0" presId="urn:microsoft.com/office/officeart/2005/8/layout/hierarchy1"/>
    <dgm:cxn modelId="{1A124C4B-C6BB-3246-B8AC-9920DAEA7EF0}" type="presParOf" srcId="{2060C5EE-3E7D-BC41-B47F-CB4EF7CCF4AB}" destId="{7B0E0E59-6540-B949-8492-365B211E997F}" srcOrd="0" destOrd="0" presId="urn:microsoft.com/office/officeart/2005/8/layout/hierarchy1"/>
    <dgm:cxn modelId="{AE79AE28-1A6E-BF43-8C50-CA3395D8811B}" type="presParOf" srcId="{7B0E0E59-6540-B949-8492-365B211E997F}" destId="{59E3A9A7-A259-A94B-9EE6-B893055D896A}" srcOrd="0" destOrd="0" presId="urn:microsoft.com/office/officeart/2005/8/layout/hierarchy1"/>
    <dgm:cxn modelId="{2F1FEDE0-DB9F-044A-B275-1D2D645EC087}" type="presParOf" srcId="{7B0E0E59-6540-B949-8492-365B211E997F}" destId="{6885F376-55A2-FE46-887E-7969384740A6}" srcOrd="1" destOrd="0" presId="urn:microsoft.com/office/officeart/2005/8/layout/hierarchy1"/>
    <dgm:cxn modelId="{42A60F11-361D-E14A-ACCF-21D29A957016}" type="presParOf" srcId="{2060C5EE-3E7D-BC41-B47F-CB4EF7CCF4AB}" destId="{6DC16099-FBBE-9948-89B2-4F60825FAC76}" srcOrd="1" destOrd="0" presId="urn:microsoft.com/office/officeart/2005/8/layout/hierarchy1"/>
    <dgm:cxn modelId="{A6D5D37D-FCCA-2840-BF74-FA816FD294F4}" type="presParOf" srcId="{4662B81B-487D-794D-8561-85E2958AAF2C}" destId="{61C162C5-8ACC-0142-9BB9-986D5679E695}" srcOrd="2" destOrd="0" presId="urn:microsoft.com/office/officeart/2005/8/layout/hierarchy1"/>
    <dgm:cxn modelId="{3F8A3E89-4126-8042-8038-48F97384E421}" type="presParOf" srcId="{61C162C5-8ACC-0142-9BB9-986D5679E695}" destId="{864279D8-F8C6-6641-BFEC-ECFD6D4AF57E}" srcOrd="0" destOrd="0" presId="urn:microsoft.com/office/officeart/2005/8/layout/hierarchy1"/>
    <dgm:cxn modelId="{A4C95D47-A399-BA45-8BAF-15EDDA424608}" type="presParOf" srcId="{864279D8-F8C6-6641-BFEC-ECFD6D4AF57E}" destId="{62966BEB-C2E4-364F-936F-5105464A5FAF}" srcOrd="0" destOrd="0" presId="urn:microsoft.com/office/officeart/2005/8/layout/hierarchy1"/>
    <dgm:cxn modelId="{2A4A4C32-138A-2542-B4A8-AC0043708B68}" type="presParOf" srcId="{864279D8-F8C6-6641-BFEC-ECFD6D4AF57E}" destId="{1FA13D9B-E531-F146-8188-0B2470D3AC73}" srcOrd="1" destOrd="0" presId="urn:microsoft.com/office/officeart/2005/8/layout/hierarchy1"/>
    <dgm:cxn modelId="{EC798E94-F811-5540-892D-B81D8E9C0E2C}" type="presParOf" srcId="{61C162C5-8ACC-0142-9BB9-986D5679E695}" destId="{9582997D-AC00-C146-B64B-C12913ACC18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332D68-2A74-4FDE-AA80-04E5108B6210}"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1290C0F2-D4E6-483C-984D-D11237B8FA35}">
      <dgm:prSet/>
      <dgm:spPr/>
      <dgm:t>
        <a:bodyPr/>
        <a:lstStyle/>
        <a:p>
          <a:r>
            <a:rPr lang="es-ES"/>
            <a:t>Règim General (treballadors assalariats)</a:t>
          </a:r>
          <a:endParaRPr lang="en-US"/>
        </a:p>
      </dgm:t>
    </dgm:pt>
    <dgm:pt modelId="{01766518-5037-4C23-B569-677696F78BBF}" type="parTrans" cxnId="{F3256B27-54B3-45E7-B18F-5D1C09DC850E}">
      <dgm:prSet/>
      <dgm:spPr/>
      <dgm:t>
        <a:bodyPr/>
        <a:lstStyle/>
        <a:p>
          <a:endParaRPr lang="en-US"/>
        </a:p>
      </dgm:t>
    </dgm:pt>
    <dgm:pt modelId="{FDC3CC54-BB86-4B64-9303-788CE45097A2}" type="sibTrans" cxnId="{F3256B27-54B3-45E7-B18F-5D1C09DC850E}">
      <dgm:prSet/>
      <dgm:spPr/>
      <dgm:t>
        <a:bodyPr/>
        <a:lstStyle/>
        <a:p>
          <a:endParaRPr lang="en-US"/>
        </a:p>
      </dgm:t>
    </dgm:pt>
    <dgm:pt modelId="{1D56AE11-51EB-481E-AA1F-C32BE0CDFBF8}">
      <dgm:prSet/>
      <dgm:spPr/>
      <dgm:t>
        <a:bodyPr/>
        <a:lstStyle/>
        <a:p>
          <a:r>
            <a:rPr lang="es-ES"/>
            <a:t>Règim d'Autònoms (RETA)</a:t>
          </a:r>
          <a:endParaRPr lang="en-US"/>
        </a:p>
      </dgm:t>
    </dgm:pt>
    <dgm:pt modelId="{458077DD-25E8-4A27-B09C-8190AF12F520}" type="parTrans" cxnId="{2C492036-80A2-43AB-99EA-C357856BC4E2}">
      <dgm:prSet/>
      <dgm:spPr/>
      <dgm:t>
        <a:bodyPr/>
        <a:lstStyle/>
        <a:p>
          <a:endParaRPr lang="en-US"/>
        </a:p>
      </dgm:t>
    </dgm:pt>
    <dgm:pt modelId="{95AC8355-9FFF-4AF0-80E3-D04789AA42C8}" type="sibTrans" cxnId="{2C492036-80A2-43AB-99EA-C357856BC4E2}">
      <dgm:prSet/>
      <dgm:spPr/>
      <dgm:t>
        <a:bodyPr/>
        <a:lstStyle/>
        <a:p>
          <a:endParaRPr lang="en-US"/>
        </a:p>
      </dgm:t>
    </dgm:pt>
    <dgm:pt modelId="{0FF3BC83-9ADE-4B2B-9775-D199172C5ADF}">
      <dgm:prSet/>
      <dgm:spPr/>
      <dgm:t>
        <a:bodyPr/>
        <a:lstStyle/>
        <a:p>
          <a:r>
            <a:rPr lang="es-ES"/>
            <a:t>Règims especials (agricultura, mar, mineria, etc.)</a:t>
          </a:r>
          <a:endParaRPr lang="en-US"/>
        </a:p>
      </dgm:t>
    </dgm:pt>
    <dgm:pt modelId="{1EE7CA87-7566-462B-87FF-433A0EB7C491}" type="parTrans" cxnId="{16136F3D-B170-4DB2-9C8C-334244BA3B62}">
      <dgm:prSet/>
      <dgm:spPr/>
      <dgm:t>
        <a:bodyPr/>
        <a:lstStyle/>
        <a:p>
          <a:endParaRPr lang="en-US"/>
        </a:p>
      </dgm:t>
    </dgm:pt>
    <dgm:pt modelId="{675C8068-E877-44E0-BD2D-4A05E0917B13}" type="sibTrans" cxnId="{16136F3D-B170-4DB2-9C8C-334244BA3B62}">
      <dgm:prSet/>
      <dgm:spPr/>
      <dgm:t>
        <a:bodyPr/>
        <a:lstStyle/>
        <a:p>
          <a:endParaRPr lang="en-US"/>
        </a:p>
      </dgm:t>
    </dgm:pt>
    <dgm:pt modelId="{96D90B4F-922A-9042-8AF3-0D5BB236FFBB}" type="pres">
      <dgm:prSet presAssocID="{4B332D68-2A74-4FDE-AA80-04E5108B6210}" presName="outerComposite" presStyleCnt="0">
        <dgm:presLayoutVars>
          <dgm:chMax val="5"/>
          <dgm:dir/>
          <dgm:resizeHandles val="exact"/>
        </dgm:presLayoutVars>
      </dgm:prSet>
      <dgm:spPr/>
    </dgm:pt>
    <dgm:pt modelId="{BA7FAAE4-8909-9049-863C-334B7EBF0A4D}" type="pres">
      <dgm:prSet presAssocID="{4B332D68-2A74-4FDE-AA80-04E5108B6210}" presName="dummyMaxCanvas" presStyleCnt="0">
        <dgm:presLayoutVars/>
      </dgm:prSet>
      <dgm:spPr/>
    </dgm:pt>
    <dgm:pt modelId="{C6BC5C04-8D7E-0F45-B905-4ADA2B3A13DF}" type="pres">
      <dgm:prSet presAssocID="{4B332D68-2A74-4FDE-AA80-04E5108B6210}" presName="ThreeNodes_1" presStyleLbl="node1" presStyleIdx="0" presStyleCnt="3">
        <dgm:presLayoutVars>
          <dgm:bulletEnabled val="1"/>
        </dgm:presLayoutVars>
      </dgm:prSet>
      <dgm:spPr/>
    </dgm:pt>
    <dgm:pt modelId="{507492E4-609C-4844-BAC3-08E13672502E}" type="pres">
      <dgm:prSet presAssocID="{4B332D68-2A74-4FDE-AA80-04E5108B6210}" presName="ThreeNodes_2" presStyleLbl="node1" presStyleIdx="1" presStyleCnt="3">
        <dgm:presLayoutVars>
          <dgm:bulletEnabled val="1"/>
        </dgm:presLayoutVars>
      </dgm:prSet>
      <dgm:spPr/>
    </dgm:pt>
    <dgm:pt modelId="{102A6CE5-E055-5743-942D-D03FE9DD9298}" type="pres">
      <dgm:prSet presAssocID="{4B332D68-2A74-4FDE-AA80-04E5108B6210}" presName="ThreeNodes_3" presStyleLbl="node1" presStyleIdx="2" presStyleCnt="3">
        <dgm:presLayoutVars>
          <dgm:bulletEnabled val="1"/>
        </dgm:presLayoutVars>
      </dgm:prSet>
      <dgm:spPr/>
    </dgm:pt>
    <dgm:pt modelId="{34A7F6B1-2193-3643-994A-DCAE6A103DCC}" type="pres">
      <dgm:prSet presAssocID="{4B332D68-2A74-4FDE-AA80-04E5108B6210}" presName="ThreeConn_1-2" presStyleLbl="fgAccFollowNode1" presStyleIdx="0" presStyleCnt="2">
        <dgm:presLayoutVars>
          <dgm:bulletEnabled val="1"/>
        </dgm:presLayoutVars>
      </dgm:prSet>
      <dgm:spPr/>
    </dgm:pt>
    <dgm:pt modelId="{69DD96BA-8450-A845-84EE-B34628A7922E}" type="pres">
      <dgm:prSet presAssocID="{4B332D68-2A74-4FDE-AA80-04E5108B6210}" presName="ThreeConn_2-3" presStyleLbl="fgAccFollowNode1" presStyleIdx="1" presStyleCnt="2">
        <dgm:presLayoutVars>
          <dgm:bulletEnabled val="1"/>
        </dgm:presLayoutVars>
      </dgm:prSet>
      <dgm:spPr/>
    </dgm:pt>
    <dgm:pt modelId="{338C1653-785D-6247-BCE5-52AEBC9D46A7}" type="pres">
      <dgm:prSet presAssocID="{4B332D68-2A74-4FDE-AA80-04E5108B6210}" presName="ThreeNodes_1_text" presStyleLbl="node1" presStyleIdx="2" presStyleCnt="3">
        <dgm:presLayoutVars>
          <dgm:bulletEnabled val="1"/>
        </dgm:presLayoutVars>
      </dgm:prSet>
      <dgm:spPr/>
    </dgm:pt>
    <dgm:pt modelId="{D5D3EC7F-B770-A14D-98C1-4921BF31423A}" type="pres">
      <dgm:prSet presAssocID="{4B332D68-2A74-4FDE-AA80-04E5108B6210}" presName="ThreeNodes_2_text" presStyleLbl="node1" presStyleIdx="2" presStyleCnt="3">
        <dgm:presLayoutVars>
          <dgm:bulletEnabled val="1"/>
        </dgm:presLayoutVars>
      </dgm:prSet>
      <dgm:spPr/>
    </dgm:pt>
    <dgm:pt modelId="{ED917CEC-FBAB-AE47-910C-695C10FB0B97}" type="pres">
      <dgm:prSet presAssocID="{4B332D68-2A74-4FDE-AA80-04E5108B6210}" presName="ThreeNodes_3_text" presStyleLbl="node1" presStyleIdx="2" presStyleCnt="3">
        <dgm:presLayoutVars>
          <dgm:bulletEnabled val="1"/>
        </dgm:presLayoutVars>
      </dgm:prSet>
      <dgm:spPr/>
    </dgm:pt>
  </dgm:ptLst>
  <dgm:cxnLst>
    <dgm:cxn modelId="{1DB1A402-8BF4-7B49-B2AF-117F3CED749C}" type="presOf" srcId="{4B332D68-2A74-4FDE-AA80-04E5108B6210}" destId="{96D90B4F-922A-9042-8AF3-0D5BB236FFBB}" srcOrd="0" destOrd="0" presId="urn:microsoft.com/office/officeart/2005/8/layout/vProcess5"/>
    <dgm:cxn modelId="{5033E10F-7424-504A-9624-109D11B2C20D}" type="presOf" srcId="{95AC8355-9FFF-4AF0-80E3-D04789AA42C8}" destId="{69DD96BA-8450-A845-84EE-B34628A7922E}" srcOrd="0" destOrd="0" presId="urn:microsoft.com/office/officeart/2005/8/layout/vProcess5"/>
    <dgm:cxn modelId="{F3256B27-54B3-45E7-B18F-5D1C09DC850E}" srcId="{4B332D68-2A74-4FDE-AA80-04E5108B6210}" destId="{1290C0F2-D4E6-483C-984D-D11237B8FA35}" srcOrd="0" destOrd="0" parTransId="{01766518-5037-4C23-B569-677696F78BBF}" sibTransId="{FDC3CC54-BB86-4B64-9303-788CE45097A2}"/>
    <dgm:cxn modelId="{2C492036-80A2-43AB-99EA-C357856BC4E2}" srcId="{4B332D68-2A74-4FDE-AA80-04E5108B6210}" destId="{1D56AE11-51EB-481E-AA1F-C32BE0CDFBF8}" srcOrd="1" destOrd="0" parTransId="{458077DD-25E8-4A27-B09C-8190AF12F520}" sibTransId="{95AC8355-9FFF-4AF0-80E3-D04789AA42C8}"/>
    <dgm:cxn modelId="{98B2ED36-7526-B146-8739-C7F4AED6E4E6}" type="presOf" srcId="{1290C0F2-D4E6-483C-984D-D11237B8FA35}" destId="{338C1653-785D-6247-BCE5-52AEBC9D46A7}" srcOrd="1" destOrd="0" presId="urn:microsoft.com/office/officeart/2005/8/layout/vProcess5"/>
    <dgm:cxn modelId="{16136F3D-B170-4DB2-9C8C-334244BA3B62}" srcId="{4B332D68-2A74-4FDE-AA80-04E5108B6210}" destId="{0FF3BC83-9ADE-4B2B-9775-D199172C5ADF}" srcOrd="2" destOrd="0" parTransId="{1EE7CA87-7566-462B-87FF-433A0EB7C491}" sibTransId="{675C8068-E877-44E0-BD2D-4A05E0917B13}"/>
    <dgm:cxn modelId="{AEC4C14A-BD8D-9646-9FB5-AD758F1C3A81}" type="presOf" srcId="{1D56AE11-51EB-481E-AA1F-C32BE0CDFBF8}" destId="{D5D3EC7F-B770-A14D-98C1-4921BF31423A}" srcOrd="1" destOrd="0" presId="urn:microsoft.com/office/officeart/2005/8/layout/vProcess5"/>
    <dgm:cxn modelId="{F73F7B60-2B28-0F4E-9299-83AA31BB863C}" type="presOf" srcId="{1D56AE11-51EB-481E-AA1F-C32BE0CDFBF8}" destId="{507492E4-609C-4844-BAC3-08E13672502E}" srcOrd="0" destOrd="0" presId="urn:microsoft.com/office/officeart/2005/8/layout/vProcess5"/>
    <dgm:cxn modelId="{96030DB8-8F86-254F-9E76-D567EBBD03F2}" type="presOf" srcId="{0FF3BC83-9ADE-4B2B-9775-D199172C5ADF}" destId="{102A6CE5-E055-5743-942D-D03FE9DD9298}" srcOrd="0" destOrd="0" presId="urn:microsoft.com/office/officeart/2005/8/layout/vProcess5"/>
    <dgm:cxn modelId="{FC9337C1-4166-3F4E-B88A-910632EAA91A}" type="presOf" srcId="{FDC3CC54-BB86-4B64-9303-788CE45097A2}" destId="{34A7F6B1-2193-3643-994A-DCAE6A103DCC}" srcOrd="0" destOrd="0" presId="urn:microsoft.com/office/officeart/2005/8/layout/vProcess5"/>
    <dgm:cxn modelId="{6A44CACB-92E5-6F4C-8501-AEE155D4A58E}" type="presOf" srcId="{0FF3BC83-9ADE-4B2B-9775-D199172C5ADF}" destId="{ED917CEC-FBAB-AE47-910C-695C10FB0B97}" srcOrd="1" destOrd="0" presId="urn:microsoft.com/office/officeart/2005/8/layout/vProcess5"/>
    <dgm:cxn modelId="{998DEADB-4FE7-CD4B-AA5C-B3A4427A7BDD}" type="presOf" srcId="{1290C0F2-D4E6-483C-984D-D11237B8FA35}" destId="{C6BC5C04-8D7E-0F45-B905-4ADA2B3A13DF}" srcOrd="0" destOrd="0" presId="urn:microsoft.com/office/officeart/2005/8/layout/vProcess5"/>
    <dgm:cxn modelId="{80A0D3EF-9FAA-F44C-8A6B-7DB2A1B8C407}" type="presParOf" srcId="{96D90B4F-922A-9042-8AF3-0D5BB236FFBB}" destId="{BA7FAAE4-8909-9049-863C-334B7EBF0A4D}" srcOrd="0" destOrd="0" presId="urn:microsoft.com/office/officeart/2005/8/layout/vProcess5"/>
    <dgm:cxn modelId="{1FF73A6B-EE82-1549-8B57-2DA98D7B8416}" type="presParOf" srcId="{96D90B4F-922A-9042-8AF3-0D5BB236FFBB}" destId="{C6BC5C04-8D7E-0F45-B905-4ADA2B3A13DF}" srcOrd="1" destOrd="0" presId="urn:microsoft.com/office/officeart/2005/8/layout/vProcess5"/>
    <dgm:cxn modelId="{E41F614D-F875-4E4D-8DCE-39A1564FDB70}" type="presParOf" srcId="{96D90B4F-922A-9042-8AF3-0D5BB236FFBB}" destId="{507492E4-609C-4844-BAC3-08E13672502E}" srcOrd="2" destOrd="0" presId="urn:microsoft.com/office/officeart/2005/8/layout/vProcess5"/>
    <dgm:cxn modelId="{4CC37E8B-49FA-8249-85D0-DB3F5AEC7A61}" type="presParOf" srcId="{96D90B4F-922A-9042-8AF3-0D5BB236FFBB}" destId="{102A6CE5-E055-5743-942D-D03FE9DD9298}" srcOrd="3" destOrd="0" presId="urn:microsoft.com/office/officeart/2005/8/layout/vProcess5"/>
    <dgm:cxn modelId="{3DDE5353-E265-8C4E-B788-06F5250E5EAF}" type="presParOf" srcId="{96D90B4F-922A-9042-8AF3-0D5BB236FFBB}" destId="{34A7F6B1-2193-3643-994A-DCAE6A103DCC}" srcOrd="4" destOrd="0" presId="urn:microsoft.com/office/officeart/2005/8/layout/vProcess5"/>
    <dgm:cxn modelId="{BC93C51D-B4A2-4149-BBAF-F12634DD1E60}" type="presParOf" srcId="{96D90B4F-922A-9042-8AF3-0D5BB236FFBB}" destId="{69DD96BA-8450-A845-84EE-B34628A7922E}" srcOrd="5" destOrd="0" presId="urn:microsoft.com/office/officeart/2005/8/layout/vProcess5"/>
    <dgm:cxn modelId="{22A07E36-77B9-9D45-AFB0-EB94AA4628F8}" type="presParOf" srcId="{96D90B4F-922A-9042-8AF3-0D5BB236FFBB}" destId="{338C1653-785D-6247-BCE5-52AEBC9D46A7}" srcOrd="6" destOrd="0" presId="urn:microsoft.com/office/officeart/2005/8/layout/vProcess5"/>
    <dgm:cxn modelId="{DA9A89FB-D6DE-814A-A725-8D6E4F1B5D37}" type="presParOf" srcId="{96D90B4F-922A-9042-8AF3-0D5BB236FFBB}" destId="{D5D3EC7F-B770-A14D-98C1-4921BF31423A}" srcOrd="7" destOrd="0" presId="urn:microsoft.com/office/officeart/2005/8/layout/vProcess5"/>
    <dgm:cxn modelId="{2FF293AF-0919-AE43-897D-33D216995535}" type="presParOf" srcId="{96D90B4F-922A-9042-8AF3-0D5BB236FFBB}" destId="{ED917CEC-FBAB-AE47-910C-695C10FB0B9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421352-D16E-4A3F-A08D-EB8A518A1B25}"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0E036B74-27FF-4B5F-9E5A-B5B8CFFC2BFC}">
      <dgm:prSet/>
      <dgm:spPr/>
      <dgm:t>
        <a:bodyPr/>
        <a:lstStyle/>
        <a:p>
          <a:r>
            <a:rPr lang="es-ES"/>
            <a:t>Dret a rebre prestacions</a:t>
          </a:r>
          <a:endParaRPr lang="en-US"/>
        </a:p>
      </dgm:t>
    </dgm:pt>
    <dgm:pt modelId="{D7B685A0-9E01-4607-8306-73CB925D92D6}" type="parTrans" cxnId="{B12A9365-9A1F-4898-8641-FCD0ABD601ED}">
      <dgm:prSet/>
      <dgm:spPr/>
      <dgm:t>
        <a:bodyPr/>
        <a:lstStyle/>
        <a:p>
          <a:endParaRPr lang="en-US"/>
        </a:p>
      </dgm:t>
    </dgm:pt>
    <dgm:pt modelId="{8D51858E-F382-4151-87CC-C84A4ABCF4BE}" type="sibTrans" cxnId="{B12A9365-9A1F-4898-8641-FCD0ABD601ED}">
      <dgm:prSet/>
      <dgm:spPr/>
      <dgm:t>
        <a:bodyPr/>
        <a:lstStyle/>
        <a:p>
          <a:endParaRPr lang="en-US"/>
        </a:p>
      </dgm:t>
    </dgm:pt>
    <dgm:pt modelId="{145ADDB6-CD2C-4DFA-8F1A-AA7313AC6B01}">
      <dgm:prSet/>
      <dgm:spPr/>
      <dgm:t>
        <a:bodyPr/>
        <a:lstStyle/>
        <a:p>
          <a:r>
            <a:rPr lang="es-ES"/>
            <a:t>Obligació de cotitzar</a:t>
          </a:r>
          <a:endParaRPr lang="en-US"/>
        </a:p>
      </dgm:t>
    </dgm:pt>
    <dgm:pt modelId="{FB8A4F4C-41E7-4F5C-B267-2294764DA41B}" type="parTrans" cxnId="{B52FB3F4-8E79-4847-A5CC-A39DBA369D5C}">
      <dgm:prSet/>
      <dgm:spPr/>
      <dgm:t>
        <a:bodyPr/>
        <a:lstStyle/>
        <a:p>
          <a:endParaRPr lang="en-US"/>
        </a:p>
      </dgm:t>
    </dgm:pt>
    <dgm:pt modelId="{9EFCAD1D-1C08-45A2-9C6E-AB8F9436CCC2}" type="sibTrans" cxnId="{B52FB3F4-8E79-4847-A5CC-A39DBA369D5C}">
      <dgm:prSet/>
      <dgm:spPr/>
      <dgm:t>
        <a:bodyPr/>
        <a:lstStyle/>
        <a:p>
          <a:endParaRPr lang="en-US"/>
        </a:p>
      </dgm:t>
    </dgm:pt>
    <dgm:pt modelId="{57AC9A64-EA9E-42F8-ACBF-4C831B5BB005}">
      <dgm:prSet/>
      <dgm:spPr/>
      <dgm:t>
        <a:bodyPr/>
        <a:lstStyle/>
        <a:p>
          <a:r>
            <a:rPr lang="es-ES"/>
            <a:t>Declaració de malaltia i comunicació de baixes</a:t>
          </a:r>
          <a:endParaRPr lang="en-US"/>
        </a:p>
      </dgm:t>
    </dgm:pt>
    <dgm:pt modelId="{EE0921CA-88F7-4089-AED8-34C9714ABECD}" type="parTrans" cxnId="{8A25E2FE-39DA-47E0-9A6A-F552CFA37E0C}">
      <dgm:prSet/>
      <dgm:spPr/>
      <dgm:t>
        <a:bodyPr/>
        <a:lstStyle/>
        <a:p>
          <a:endParaRPr lang="en-US"/>
        </a:p>
      </dgm:t>
    </dgm:pt>
    <dgm:pt modelId="{A7516681-31F9-4E69-9A93-A0FDA8A7A1C9}" type="sibTrans" cxnId="{8A25E2FE-39DA-47E0-9A6A-F552CFA37E0C}">
      <dgm:prSet/>
      <dgm:spPr/>
      <dgm:t>
        <a:bodyPr/>
        <a:lstStyle/>
        <a:p>
          <a:endParaRPr lang="en-US"/>
        </a:p>
      </dgm:t>
    </dgm:pt>
    <dgm:pt modelId="{A6EB0DA9-F3E9-5948-8A0C-059A3DD15634}" type="pres">
      <dgm:prSet presAssocID="{C8421352-D16E-4A3F-A08D-EB8A518A1B25}" presName="hierChild1" presStyleCnt="0">
        <dgm:presLayoutVars>
          <dgm:chPref val="1"/>
          <dgm:dir/>
          <dgm:animOne val="branch"/>
          <dgm:animLvl val="lvl"/>
          <dgm:resizeHandles/>
        </dgm:presLayoutVars>
      </dgm:prSet>
      <dgm:spPr/>
    </dgm:pt>
    <dgm:pt modelId="{B88A835E-0C91-1F46-A33B-75DF2BF67982}" type="pres">
      <dgm:prSet presAssocID="{0E036B74-27FF-4B5F-9E5A-B5B8CFFC2BFC}" presName="hierRoot1" presStyleCnt="0"/>
      <dgm:spPr/>
    </dgm:pt>
    <dgm:pt modelId="{DAFDA458-36ED-5D40-8FC2-1EA5C1E57A8C}" type="pres">
      <dgm:prSet presAssocID="{0E036B74-27FF-4B5F-9E5A-B5B8CFFC2BFC}" presName="composite" presStyleCnt="0"/>
      <dgm:spPr/>
    </dgm:pt>
    <dgm:pt modelId="{70F5E562-32BE-A64B-A8BE-8A88A6C0F225}" type="pres">
      <dgm:prSet presAssocID="{0E036B74-27FF-4B5F-9E5A-B5B8CFFC2BFC}" presName="background" presStyleLbl="node0" presStyleIdx="0" presStyleCnt="3"/>
      <dgm:spPr/>
    </dgm:pt>
    <dgm:pt modelId="{FFCE7D06-3E94-6243-BE13-9A0B203CA9C6}" type="pres">
      <dgm:prSet presAssocID="{0E036B74-27FF-4B5F-9E5A-B5B8CFFC2BFC}" presName="text" presStyleLbl="fgAcc0" presStyleIdx="0" presStyleCnt="3">
        <dgm:presLayoutVars>
          <dgm:chPref val="3"/>
        </dgm:presLayoutVars>
      </dgm:prSet>
      <dgm:spPr/>
    </dgm:pt>
    <dgm:pt modelId="{65791B68-71EF-4B41-99DD-FAF0317023A7}" type="pres">
      <dgm:prSet presAssocID="{0E036B74-27FF-4B5F-9E5A-B5B8CFFC2BFC}" presName="hierChild2" presStyleCnt="0"/>
      <dgm:spPr/>
    </dgm:pt>
    <dgm:pt modelId="{0DB3CFB3-6A70-C045-9F39-19118A657959}" type="pres">
      <dgm:prSet presAssocID="{145ADDB6-CD2C-4DFA-8F1A-AA7313AC6B01}" presName="hierRoot1" presStyleCnt="0"/>
      <dgm:spPr/>
    </dgm:pt>
    <dgm:pt modelId="{BFC2268D-248D-6647-AD8F-712A9BD740D4}" type="pres">
      <dgm:prSet presAssocID="{145ADDB6-CD2C-4DFA-8F1A-AA7313AC6B01}" presName="composite" presStyleCnt="0"/>
      <dgm:spPr/>
    </dgm:pt>
    <dgm:pt modelId="{F8505747-5D4D-4F47-AF82-E26CBF127503}" type="pres">
      <dgm:prSet presAssocID="{145ADDB6-CD2C-4DFA-8F1A-AA7313AC6B01}" presName="background" presStyleLbl="node0" presStyleIdx="1" presStyleCnt="3"/>
      <dgm:spPr/>
    </dgm:pt>
    <dgm:pt modelId="{4B577A29-4B2D-FF44-B6EA-A8422F930668}" type="pres">
      <dgm:prSet presAssocID="{145ADDB6-CD2C-4DFA-8F1A-AA7313AC6B01}" presName="text" presStyleLbl="fgAcc0" presStyleIdx="1" presStyleCnt="3">
        <dgm:presLayoutVars>
          <dgm:chPref val="3"/>
        </dgm:presLayoutVars>
      </dgm:prSet>
      <dgm:spPr/>
    </dgm:pt>
    <dgm:pt modelId="{AB899BC8-BC18-2A40-8740-4F592C8DD03D}" type="pres">
      <dgm:prSet presAssocID="{145ADDB6-CD2C-4DFA-8F1A-AA7313AC6B01}" presName="hierChild2" presStyleCnt="0"/>
      <dgm:spPr/>
    </dgm:pt>
    <dgm:pt modelId="{9887F92C-F703-6D49-A6B8-E9FCE90CC190}" type="pres">
      <dgm:prSet presAssocID="{57AC9A64-EA9E-42F8-ACBF-4C831B5BB005}" presName="hierRoot1" presStyleCnt="0"/>
      <dgm:spPr/>
    </dgm:pt>
    <dgm:pt modelId="{1ED7810B-38FF-5841-AD6A-94DA3A2559A3}" type="pres">
      <dgm:prSet presAssocID="{57AC9A64-EA9E-42F8-ACBF-4C831B5BB005}" presName="composite" presStyleCnt="0"/>
      <dgm:spPr/>
    </dgm:pt>
    <dgm:pt modelId="{911E5ABF-608C-634C-9670-76E2C03A4DB2}" type="pres">
      <dgm:prSet presAssocID="{57AC9A64-EA9E-42F8-ACBF-4C831B5BB005}" presName="background" presStyleLbl="node0" presStyleIdx="2" presStyleCnt="3"/>
      <dgm:spPr/>
    </dgm:pt>
    <dgm:pt modelId="{73A5D2D9-AB22-DD43-B45D-64B99E6339F1}" type="pres">
      <dgm:prSet presAssocID="{57AC9A64-EA9E-42F8-ACBF-4C831B5BB005}" presName="text" presStyleLbl="fgAcc0" presStyleIdx="2" presStyleCnt="3">
        <dgm:presLayoutVars>
          <dgm:chPref val="3"/>
        </dgm:presLayoutVars>
      </dgm:prSet>
      <dgm:spPr/>
    </dgm:pt>
    <dgm:pt modelId="{31D171BD-4A5E-5841-B8B8-BA02B74E5538}" type="pres">
      <dgm:prSet presAssocID="{57AC9A64-EA9E-42F8-ACBF-4C831B5BB005}" presName="hierChild2" presStyleCnt="0"/>
      <dgm:spPr/>
    </dgm:pt>
  </dgm:ptLst>
  <dgm:cxnLst>
    <dgm:cxn modelId="{0C370B0C-8C91-304D-AAD2-A1D95AEC194E}" type="presOf" srcId="{0E036B74-27FF-4B5F-9E5A-B5B8CFFC2BFC}" destId="{FFCE7D06-3E94-6243-BE13-9A0B203CA9C6}" srcOrd="0" destOrd="0" presId="urn:microsoft.com/office/officeart/2005/8/layout/hierarchy1"/>
    <dgm:cxn modelId="{08CD0325-1F07-D44E-A1EF-2304A9639E5E}" type="presOf" srcId="{145ADDB6-CD2C-4DFA-8F1A-AA7313AC6B01}" destId="{4B577A29-4B2D-FF44-B6EA-A8422F930668}" srcOrd="0" destOrd="0" presId="urn:microsoft.com/office/officeart/2005/8/layout/hierarchy1"/>
    <dgm:cxn modelId="{B12A9365-9A1F-4898-8641-FCD0ABD601ED}" srcId="{C8421352-D16E-4A3F-A08D-EB8A518A1B25}" destId="{0E036B74-27FF-4B5F-9E5A-B5B8CFFC2BFC}" srcOrd="0" destOrd="0" parTransId="{D7B685A0-9E01-4607-8306-73CB925D92D6}" sibTransId="{8D51858E-F382-4151-87CC-C84A4ABCF4BE}"/>
    <dgm:cxn modelId="{E49406A3-8954-1D45-984D-3E1B0366841B}" type="presOf" srcId="{C8421352-D16E-4A3F-A08D-EB8A518A1B25}" destId="{A6EB0DA9-F3E9-5948-8A0C-059A3DD15634}" srcOrd="0" destOrd="0" presId="urn:microsoft.com/office/officeart/2005/8/layout/hierarchy1"/>
    <dgm:cxn modelId="{B3FE42AD-5F82-C143-AEE2-AEC22804C940}" type="presOf" srcId="{57AC9A64-EA9E-42F8-ACBF-4C831B5BB005}" destId="{73A5D2D9-AB22-DD43-B45D-64B99E6339F1}" srcOrd="0" destOrd="0" presId="urn:microsoft.com/office/officeart/2005/8/layout/hierarchy1"/>
    <dgm:cxn modelId="{B52FB3F4-8E79-4847-A5CC-A39DBA369D5C}" srcId="{C8421352-D16E-4A3F-A08D-EB8A518A1B25}" destId="{145ADDB6-CD2C-4DFA-8F1A-AA7313AC6B01}" srcOrd="1" destOrd="0" parTransId="{FB8A4F4C-41E7-4F5C-B267-2294764DA41B}" sibTransId="{9EFCAD1D-1C08-45A2-9C6E-AB8F9436CCC2}"/>
    <dgm:cxn modelId="{8A25E2FE-39DA-47E0-9A6A-F552CFA37E0C}" srcId="{C8421352-D16E-4A3F-A08D-EB8A518A1B25}" destId="{57AC9A64-EA9E-42F8-ACBF-4C831B5BB005}" srcOrd="2" destOrd="0" parTransId="{EE0921CA-88F7-4089-AED8-34C9714ABECD}" sibTransId="{A7516681-31F9-4E69-9A93-A0FDA8A7A1C9}"/>
    <dgm:cxn modelId="{D2167E50-F3F0-6848-AE13-6C4F82ECFFA6}" type="presParOf" srcId="{A6EB0DA9-F3E9-5948-8A0C-059A3DD15634}" destId="{B88A835E-0C91-1F46-A33B-75DF2BF67982}" srcOrd="0" destOrd="0" presId="urn:microsoft.com/office/officeart/2005/8/layout/hierarchy1"/>
    <dgm:cxn modelId="{6ACDA4B8-B90B-7C42-9C66-A5368DCB86CE}" type="presParOf" srcId="{B88A835E-0C91-1F46-A33B-75DF2BF67982}" destId="{DAFDA458-36ED-5D40-8FC2-1EA5C1E57A8C}" srcOrd="0" destOrd="0" presId="urn:microsoft.com/office/officeart/2005/8/layout/hierarchy1"/>
    <dgm:cxn modelId="{2DB17727-C118-AC4D-A482-2ABFCFA04A10}" type="presParOf" srcId="{DAFDA458-36ED-5D40-8FC2-1EA5C1E57A8C}" destId="{70F5E562-32BE-A64B-A8BE-8A88A6C0F225}" srcOrd="0" destOrd="0" presId="urn:microsoft.com/office/officeart/2005/8/layout/hierarchy1"/>
    <dgm:cxn modelId="{BF33D658-9E10-6449-8BC7-648403FBD4E9}" type="presParOf" srcId="{DAFDA458-36ED-5D40-8FC2-1EA5C1E57A8C}" destId="{FFCE7D06-3E94-6243-BE13-9A0B203CA9C6}" srcOrd="1" destOrd="0" presId="urn:microsoft.com/office/officeart/2005/8/layout/hierarchy1"/>
    <dgm:cxn modelId="{74DFFBE8-479C-1841-BE72-EEA95D048EDC}" type="presParOf" srcId="{B88A835E-0C91-1F46-A33B-75DF2BF67982}" destId="{65791B68-71EF-4B41-99DD-FAF0317023A7}" srcOrd="1" destOrd="0" presId="urn:microsoft.com/office/officeart/2005/8/layout/hierarchy1"/>
    <dgm:cxn modelId="{59753706-42E7-1F4B-B8AF-44C711537BA6}" type="presParOf" srcId="{A6EB0DA9-F3E9-5948-8A0C-059A3DD15634}" destId="{0DB3CFB3-6A70-C045-9F39-19118A657959}" srcOrd="1" destOrd="0" presId="urn:microsoft.com/office/officeart/2005/8/layout/hierarchy1"/>
    <dgm:cxn modelId="{73898C4D-5174-4B41-BB7E-8CD85B6B5458}" type="presParOf" srcId="{0DB3CFB3-6A70-C045-9F39-19118A657959}" destId="{BFC2268D-248D-6647-AD8F-712A9BD740D4}" srcOrd="0" destOrd="0" presId="urn:microsoft.com/office/officeart/2005/8/layout/hierarchy1"/>
    <dgm:cxn modelId="{128FED09-9FED-8D44-9150-D206375A0555}" type="presParOf" srcId="{BFC2268D-248D-6647-AD8F-712A9BD740D4}" destId="{F8505747-5D4D-4F47-AF82-E26CBF127503}" srcOrd="0" destOrd="0" presId="urn:microsoft.com/office/officeart/2005/8/layout/hierarchy1"/>
    <dgm:cxn modelId="{95D4B9A0-2EDE-8E45-ACDD-8C93F137975D}" type="presParOf" srcId="{BFC2268D-248D-6647-AD8F-712A9BD740D4}" destId="{4B577A29-4B2D-FF44-B6EA-A8422F930668}" srcOrd="1" destOrd="0" presId="urn:microsoft.com/office/officeart/2005/8/layout/hierarchy1"/>
    <dgm:cxn modelId="{B09566B7-188B-2F4E-AB02-8DC19BEFB2B9}" type="presParOf" srcId="{0DB3CFB3-6A70-C045-9F39-19118A657959}" destId="{AB899BC8-BC18-2A40-8740-4F592C8DD03D}" srcOrd="1" destOrd="0" presId="urn:microsoft.com/office/officeart/2005/8/layout/hierarchy1"/>
    <dgm:cxn modelId="{F2506B79-7437-D540-B138-C1328D8DB4CE}" type="presParOf" srcId="{A6EB0DA9-F3E9-5948-8A0C-059A3DD15634}" destId="{9887F92C-F703-6D49-A6B8-E9FCE90CC190}" srcOrd="2" destOrd="0" presId="urn:microsoft.com/office/officeart/2005/8/layout/hierarchy1"/>
    <dgm:cxn modelId="{F6F59C8B-6B7B-A54D-AE21-B896382221B5}" type="presParOf" srcId="{9887F92C-F703-6D49-A6B8-E9FCE90CC190}" destId="{1ED7810B-38FF-5841-AD6A-94DA3A2559A3}" srcOrd="0" destOrd="0" presId="urn:microsoft.com/office/officeart/2005/8/layout/hierarchy1"/>
    <dgm:cxn modelId="{248D1E80-A07B-CA4D-AD97-EFB0A02C58D6}" type="presParOf" srcId="{1ED7810B-38FF-5841-AD6A-94DA3A2559A3}" destId="{911E5ABF-608C-634C-9670-76E2C03A4DB2}" srcOrd="0" destOrd="0" presId="urn:microsoft.com/office/officeart/2005/8/layout/hierarchy1"/>
    <dgm:cxn modelId="{3987B423-31CA-DC4A-8EFB-93A8FD1DAD18}" type="presParOf" srcId="{1ED7810B-38FF-5841-AD6A-94DA3A2559A3}" destId="{73A5D2D9-AB22-DD43-B45D-64B99E6339F1}" srcOrd="1" destOrd="0" presId="urn:microsoft.com/office/officeart/2005/8/layout/hierarchy1"/>
    <dgm:cxn modelId="{EFEA2E40-32C4-0F4D-88C7-61D248BE0F6A}" type="presParOf" srcId="{9887F92C-F703-6D49-A6B8-E9FCE90CC190}" destId="{31D171BD-4A5E-5841-B8B8-BA02B74E553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E5EBB4-26F1-4C58-8ABA-5B19B2ADCD8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4E71224-893E-4411-955D-3C7FDC780E01}">
      <dgm:prSet/>
      <dgm:spPr/>
      <dgm:t>
        <a:bodyPr/>
        <a:lstStyle/>
        <a:p>
          <a:r>
            <a:rPr lang="es-ES" i="1"/>
            <a:t>L’afilació a la SS és obligatòria pera tots els treballadors i única</a:t>
          </a:r>
          <a:endParaRPr lang="en-US"/>
        </a:p>
      </dgm:t>
    </dgm:pt>
    <dgm:pt modelId="{EF817F0B-11E0-4C0F-8668-8EEA9D62819C}" type="parTrans" cxnId="{BA0F3394-512A-448C-BFBB-4865B02ECF74}">
      <dgm:prSet/>
      <dgm:spPr/>
      <dgm:t>
        <a:bodyPr/>
        <a:lstStyle/>
        <a:p>
          <a:endParaRPr lang="en-US"/>
        </a:p>
      </dgm:t>
    </dgm:pt>
    <dgm:pt modelId="{30292D22-451C-4941-BDCD-75B3B8174A03}" type="sibTrans" cxnId="{BA0F3394-512A-448C-BFBB-4865B02ECF74}">
      <dgm:prSet/>
      <dgm:spPr/>
      <dgm:t>
        <a:bodyPr/>
        <a:lstStyle/>
        <a:p>
          <a:endParaRPr lang="en-US"/>
        </a:p>
      </dgm:t>
    </dgm:pt>
    <dgm:pt modelId="{2018606D-24FF-4769-A5A0-A89255EC7B14}">
      <dgm:prSet/>
      <dgm:spPr/>
      <dgm:t>
        <a:bodyPr/>
        <a:lstStyle/>
        <a:p>
          <a:r>
            <a:rPr lang="es-ES" i="1"/>
            <a:t>per a a la vida.</a:t>
          </a:r>
          <a:endParaRPr lang="en-US"/>
        </a:p>
      </dgm:t>
    </dgm:pt>
    <dgm:pt modelId="{BE65FA98-3E73-4276-AE9D-3C26856288D1}" type="parTrans" cxnId="{B4BD4028-F5C4-4BEF-8094-04C6A9941AC1}">
      <dgm:prSet/>
      <dgm:spPr/>
      <dgm:t>
        <a:bodyPr/>
        <a:lstStyle/>
        <a:p>
          <a:endParaRPr lang="en-US"/>
        </a:p>
      </dgm:t>
    </dgm:pt>
    <dgm:pt modelId="{966B5D6E-F8BE-4A5F-A4A1-D19CC9D956A1}" type="sibTrans" cxnId="{B4BD4028-F5C4-4BEF-8094-04C6A9941AC1}">
      <dgm:prSet/>
      <dgm:spPr/>
      <dgm:t>
        <a:bodyPr/>
        <a:lstStyle/>
        <a:p>
          <a:endParaRPr lang="en-US"/>
        </a:p>
      </dgm:t>
    </dgm:pt>
    <dgm:pt modelId="{0CAD52D5-3642-4230-9B64-C99E00731D4C}">
      <dgm:prSet/>
      <dgm:spPr/>
      <dgm:t>
        <a:bodyPr/>
        <a:lstStyle/>
        <a:p>
          <a:r>
            <a:rPr lang="es-ES" i="1"/>
            <a:t>➤ L’afilació del treballador a la SS l’ha de fer obligatòriament</a:t>
          </a:r>
          <a:endParaRPr lang="en-US"/>
        </a:p>
      </dgm:t>
    </dgm:pt>
    <dgm:pt modelId="{600C82C8-E7FC-4179-A279-1F9477D74BE3}" type="parTrans" cxnId="{A580C34E-58E2-4897-AFA3-588A1D47B1CF}">
      <dgm:prSet/>
      <dgm:spPr/>
      <dgm:t>
        <a:bodyPr/>
        <a:lstStyle/>
        <a:p>
          <a:endParaRPr lang="en-US"/>
        </a:p>
      </dgm:t>
    </dgm:pt>
    <dgm:pt modelId="{073DCA1F-C079-4265-B501-F520B588D31C}" type="sibTrans" cxnId="{A580C34E-58E2-4897-AFA3-588A1D47B1CF}">
      <dgm:prSet/>
      <dgm:spPr/>
      <dgm:t>
        <a:bodyPr/>
        <a:lstStyle/>
        <a:p>
          <a:endParaRPr lang="en-US"/>
        </a:p>
      </dgm:t>
    </dgm:pt>
    <dgm:pt modelId="{5C44775B-5D65-41B4-9E61-3A5CF93F9955}">
      <dgm:prSet/>
      <dgm:spPr/>
      <dgm:t>
        <a:bodyPr/>
        <a:lstStyle/>
        <a:p>
          <a:r>
            <a:rPr lang="es-ES" i="1"/>
            <a:t>l’empresa, però si no ho fa hi ha altres formes de afilació:</a:t>
          </a:r>
          <a:endParaRPr lang="en-US"/>
        </a:p>
      </dgm:t>
    </dgm:pt>
    <dgm:pt modelId="{0E6B9E5D-5BB2-4DC5-9D5B-F0F80CD3E64C}" type="parTrans" cxnId="{8D9E3BB8-33D2-402D-8F42-C9B4937321B5}">
      <dgm:prSet/>
      <dgm:spPr/>
      <dgm:t>
        <a:bodyPr/>
        <a:lstStyle/>
        <a:p>
          <a:endParaRPr lang="en-US"/>
        </a:p>
      </dgm:t>
    </dgm:pt>
    <dgm:pt modelId="{E6A1DC78-48CD-438E-8C5D-F5D68D888A45}" type="sibTrans" cxnId="{8D9E3BB8-33D2-402D-8F42-C9B4937321B5}">
      <dgm:prSet/>
      <dgm:spPr/>
      <dgm:t>
        <a:bodyPr/>
        <a:lstStyle/>
        <a:p>
          <a:endParaRPr lang="en-US"/>
        </a:p>
      </dgm:t>
    </dgm:pt>
    <dgm:pt modelId="{DEF9DCFD-B609-428F-9C08-13DBC210CED8}">
      <dgm:prSet/>
      <dgm:spPr/>
      <dgm:t>
        <a:bodyPr/>
        <a:lstStyle/>
        <a:p>
          <a:r>
            <a:rPr lang="es-ES" i="1"/>
            <a:t>➤ 1.- Afilació a instàncies del treballador</a:t>
          </a:r>
          <a:endParaRPr lang="en-US"/>
        </a:p>
      </dgm:t>
    </dgm:pt>
    <dgm:pt modelId="{1B7AA978-3AB6-44AE-9845-F5C8155219D6}" type="parTrans" cxnId="{ED850CF9-3ABD-4B74-AE1E-6EEAF270CBC0}">
      <dgm:prSet/>
      <dgm:spPr/>
      <dgm:t>
        <a:bodyPr/>
        <a:lstStyle/>
        <a:p>
          <a:endParaRPr lang="en-US"/>
        </a:p>
      </dgm:t>
    </dgm:pt>
    <dgm:pt modelId="{20CEB938-DBD4-4D4D-926F-4EA3CD582DC2}" type="sibTrans" cxnId="{ED850CF9-3ABD-4B74-AE1E-6EEAF270CBC0}">
      <dgm:prSet/>
      <dgm:spPr/>
      <dgm:t>
        <a:bodyPr/>
        <a:lstStyle/>
        <a:p>
          <a:endParaRPr lang="en-US"/>
        </a:p>
      </dgm:t>
    </dgm:pt>
    <dgm:pt modelId="{662B0E2E-3FDB-48D8-93D1-3A71DA47704D}">
      <dgm:prSet/>
      <dgm:spPr/>
      <dgm:t>
        <a:bodyPr/>
        <a:lstStyle/>
        <a:p>
          <a:r>
            <a:rPr lang="es-ES" i="1"/>
            <a:t>➤ 2.- Afilació d’ofici. Una inspecció de treball es detecta que hi</a:t>
          </a:r>
          <a:endParaRPr lang="en-US"/>
        </a:p>
      </dgm:t>
    </dgm:pt>
    <dgm:pt modelId="{19184441-DC30-479A-8B5B-E76424AA70C6}" type="parTrans" cxnId="{C3B7764C-B71F-47D1-9C4C-D013CD625ACD}">
      <dgm:prSet/>
      <dgm:spPr/>
      <dgm:t>
        <a:bodyPr/>
        <a:lstStyle/>
        <a:p>
          <a:endParaRPr lang="en-US"/>
        </a:p>
      </dgm:t>
    </dgm:pt>
    <dgm:pt modelId="{08D1540A-A6EC-4388-9794-2AB9EC719910}" type="sibTrans" cxnId="{C3B7764C-B71F-47D1-9C4C-D013CD625ACD}">
      <dgm:prSet/>
      <dgm:spPr/>
      <dgm:t>
        <a:bodyPr/>
        <a:lstStyle/>
        <a:p>
          <a:endParaRPr lang="en-US"/>
        </a:p>
      </dgm:t>
    </dgm:pt>
    <dgm:pt modelId="{FB04433F-D19B-4134-8663-9A6DD77F23EC}">
      <dgm:prSet/>
      <dgm:spPr/>
      <dgm:t>
        <a:bodyPr/>
        <a:lstStyle/>
        <a:p>
          <a:r>
            <a:rPr lang="es-ES" i="1"/>
            <a:t>ha treballadors sense afiliar a al SS</a:t>
          </a:r>
          <a:endParaRPr lang="en-US"/>
        </a:p>
      </dgm:t>
    </dgm:pt>
    <dgm:pt modelId="{777A17C3-2B5C-4594-9874-9C8EF2E0583F}" type="parTrans" cxnId="{3DEBF8CE-484E-4D44-A2DA-5F5BAD19070A}">
      <dgm:prSet/>
      <dgm:spPr/>
      <dgm:t>
        <a:bodyPr/>
        <a:lstStyle/>
        <a:p>
          <a:endParaRPr lang="en-US"/>
        </a:p>
      </dgm:t>
    </dgm:pt>
    <dgm:pt modelId="{2D387978-01EE-4C0A-A3FE-FF0D81506B66}" type="sibTrans" cxnId="{3DEBF8CE-484E-4D44-A2DA-5F5BAD19070A}">
      <dgm:prSet/>
      <dgm:spPr/>
      <dgm:t>
        <a:bodyPr/>
        <a:lstStyle/>
        <a:p>
          <a:endParaRPr lang="en-US"/>
        </a:p>
      </dgm:t>
    </dgm:pt>
    <dgm:pt modelId="{BC4C61DA-4B23-4642-96CC-DCA003F4748B}" type="pres">
      <dgm:prSet presAssocID="{9AE5EBB4-26F1-4C58-8ABA-5B19B2ADCD83}" presName="linear" presStyleCnt="0">
        <dgm:presLayoutVars>
          <dgm:animLvl val="lvl"/>
          <dgm:resizeHandles val="exact"/>
        </dgm:presLayoutVars>
      </dgm:prSet>
      <dgm:spPr/>
    </dgm:pt>
    <dgm:pt modelId="{3A3946FE-E2D2-0F40-B530-0B57ED5FE74A}" type="pres">
      <dgm:prSet presAssocID="{A4E71224-893E-4411-955D-3C7FDC780E01}" presName="parentText" presStyleLbl="node1" presStyleIdx="0" presStyleCnt="7">
        <dgm:presLayoutVars>
          <dgm:chMax val="0"/>
          <dgm:bulletEnabled val="1"/>
        </dgm:presLayoutVars>
      </dgm:prSet>
      <dgm:spPr/>
    </dgm:pt>
    <dgm:pt modelId="{63A8E092-4ACA-0F43-B063-15975145A5A3}" type="pres">
      <dgm:prSet presAssocID="{30292D22-451C-4941-BDCD-75B3B8174A03}" presName="spacer" presStyleCnt="0"/>
      <dgm:spPr/>
    </dgm:pt>
    <dgm:pt modelId="{CA2116B3-7DE5-E848-B394-D99B33302576}" type="pres">
      <dgm:prSet presAssocID="{2018606D-24FF-4769-A5A0-A89255EC7B14}" presName="parentText" presStyleLbl="node1" presStyleIdx="1" presStyleCnt="7">
        <dgm:presLayoutVars>
          <dgm:chMax val="0"/>
          <dgm:bulletEnabled val="1"/>
        </dgm:presLayoutVars>
      </dgm:prSet>
      <dgm:spPr/>
    </dgm:pt>
    <dgm:pt modelId="{5FE65C8D-D1F7-3D4C-B2FE-4BFE7FF36F26}" type="pres">
      <dgm:prSet presAssocID="{966B5D6E-F8BE-4A5F-A4A1-D19CC9D956A1}" presName="spacer" presStyleCnt="0"/>
      <dgm:spPr/>
    </dgm:pt>
    <dgm:pt modelId="{E0544209-B388-CA46-9B88-6A35C24B1870}" type="pres">
      <dgm:prSet presAssocID="{0CAD52D5-3642-4230-9B64-C99E00731D4C}" presName="parentText" presStyleLbl="node1" presStyleIdx="2" presStyleCnt="7">
        <dgm:presLayoutVars>
          <dgm:chMax val="0"/>
          <dgm:bulletEnabled val="1"/>
        </dgm:presLayoutVars>
      </dgm:prSet>
      <dgm:spPr/>
    </dgm:pt>
    <dgm:pt modelId="{24A54C56-FC50-4442-AEE1-9C8054062113}" type="pres">
      <dgm:prSet presAssocID="{073DCA1F-C079-4265-B501-F520B588D31C}" presName="spacer" presStyleCnt="0"/>
      <dgm:spPr/>
    </dgm:pt>
    <dgm:pt modelId="{EACA5BF4-67CE-A24B-9D8F-62C8DF8AF8BB}" type="pres">
      <dgm:prSet presAssocID="{5C44775B-5D65-41B4-9E61-3A5CF93F9955}" presName="parentText" presStyleLbl="node1" presStyleIdx="3" presStyleCnt="7">
        <dgm:presLayoutVars>
          <dgm:chMax val="0"/>
          <dgm:bulletEnabled val="1"/>
        </dgm:presLayoutVars>
      </dgm:prSet>
      <dgm:spPr/>
    </dgm:pt>
    <dgm:pt modelId="{660C05EC-0748-F44D-AE2A-ECD36E0006BE}" type="pres">
      <dgm:prSet presAssocID="{E6A1DC78-48CD-438E-8C5D-F5D68D888A45}" presName="spacer" presStyleCnt="0"/>
      <dgm:spPr/>
    </dgm:pt>
    <dgm:pt modelId="{D6444387-F01C-674E-8665-8AD354DC650F}" type="pres">
      <dgm:prSet presAssocID="{DEF9DCFD-B609-428F-9C08-13DBC210CED8}" presName="parentText" presStyleLbl="node1" presStyleIdx="4" presStyleCnt="7">
        <dgm:presLayoutVars>
          <dgm:chMax val="0"/>
          <dgm:bulletEnabled val="1"/>
        </dgm:presLayoutVars>
      </dgm:prSet>
      <dgm:spPr/>
    </dgm:pt>
    <dgm:pt modelId="{A9079E18-E9D9-BA4B-B5EF-CE5E04D4FAA2}" type="pres">
      <dgm:prSet presAssocID="{20CEB938-DBD4-4D4D-926F-4EA3CD582DC2}" presName="spacer" presStyleCnt="0"/>
      <dgm:spPr/>
    </dgm:pt>
    <dgm:pt modelId="{BA53C1B1-E812-1B4B-947C-549A14161877}" type="pres">
      <dgm:prSet presAssocID="{662B0E2E-3FDB-48D8-93D1-3A71DA47704D}" presName="parentText" presStyleLbl="node1" presStyleIdx="5" presStyleCnt="7">
        <dgm:presLayoutVars>
          <dgm:chMax val="0"/>
          <dgm:bulletEnabled val="1"/>
        </dgm:presLayoutVars>
      </dgm:prSet>
      <dgm:spPr/>
    </dgm:pt>
    <dgm:pt modelId="{F6A55BB0-5B4F-2842-BF3F-3A0B48DA85BA}" type="pres">
      <dgm:prSet presAssocID="{08D1540A-A6EC-4388-9794-2AB9EC719910}" presName="spacer" presStyleCnt="0"/>
      <dgm:spPr/>
    </dgm:pt>
    <dgm:pt modelId="{910E4816-F0A9-4A46-A533-1B436C2A845A}" type="pres">
      <dgm:prSet presAssocID="{FB04433F-D19B-4134-8663-9A6DD77F23EC}" presName="parentText" presStyleLbl="node1" presStyleIdx="6" presStyleCnt="7">
        <dgm:presLayoutVars>
          <dgm:chMax val="0"/>
          <dgm:bulletEnabled val="1"/>
        </dgm:presLayoutVars>
      </dgm:prSet>
      <dgm:spPr/>
    </dgm:pt>
  </dgm:ptLst>
  <dgm:cxnLst>
    <dgm:cxn modelId="{B4BD4028-F5C4-4BEF-8094-04C6A9941AC1}" srcId="{9AE5EBB4-26F1-4C58-8ABA-5B19B2ADCD83}" destId="{2018606D-24FF-4769-A5A0-A89255EC7B14}" srcOrd="1" destOrd="0" parTransId="{BE65FA98-3E73-4276-AE9D-3C26856288D1}" sibTransId="{966B5D6E-F8BE-4A5F-A4A1-D19CC9D956A1}"/>
    <dgm:cxn modelId="{C3B7764C-B71F-47D1-9C4C-D013CD625ACD}" srcId="{9AE5EBB4-26F1-4C58-8ABA-5B19B2ADCD83}" destId="{662B0E2E-3FDB-48D8-93D1-3A71DA47704D}" srcOrd="5" destOrd="0" parTransId="{19184441-DC30-479A-8B5B-E76424AA70C6}" sibTransId="{08D1540A-A6EC-4388-9794-2AB9EC719910}"/>
    <dgm:cxn modelId="{A580C34E-58E2-4897-AFA3-588A1D47B1CF}" srcId="{9AE5EBB4-26F1-4C58-8ABA-5B19B2ADCD83}" destId="{0CAD52D5-3642-4230-9B64-C99E00731D4C}" srcOrd="2" destOrd="0" parTransId="{600C82C8-E7FC-4179-A279-1F9477D74BE3}" sibTransId="{073DCA1F-C079-4265-B501-F520B588D31C}"/>
    <dgm:cxn modelId="{8DCE9D69-B87C-0C42-924F-D3BAD53D5996}" type="presOf" srcId="{5C44775B-5D65-41B4-9E61-3A5CF93F9955}" destId="{EACA5BF4-67CE-A24B-9D8F-62C8DF8AF8BB}" srcOrd="0" destOrd="0" presId="urn:microsoft.com/office/officeart/2005/8/layout/vList2"/>
    <dgm:cxn modelId="{63BE696C-2141-EE4B-B668-36EE247EA29A}" type="presOf" srcId="{DEF9DCFD-B609-428F-9C08-13DBC210CED8}" destId="{D6444387-F01C-674E-8665-8AD354DC650F}" srcOrd="0" destOrd="0" presId="urn:microsoft.com/office/officeart/2005/8/layout/vList2"/>
    <dgm:cxn modelId="{795E3183-9EB7-C745-97A0-9C02A295103C}" type="presOf" srcId="{0CAD52D5-3642-4230-9B64-C99E00731D4C}" destId="{E0544209-B388-CA46-9B88-6A35C24B1870}" srcOrd="0" destOrd="0" presId="urn:microsoft.com/office/officeart/2005/8/layout/vList2"/>
    <dgm:cxn modelId="{BA0F3394-512A-448C-BFBB-4865B02ECF74}" srcId="{9AE5EBB4-26F1-4C58-8ABA-5B19B2ADCD83}" destId="{A4E71224-893E-4411-955D-3C7FDC780E01}" srcOrd="0" destOrd="0" parTransId="{EF817F0B-11E0-4C0F-8668-8EEA9D62819C}" sibTransId="{30292D22-451C-4941-BDCD-75B3B8174A03}"/>
    <dgm:cxn modelId="{CCAB3097-C197-BF48-96C3-5B90C3453E10}" type="presOf" srcId="{FB04433F-D19B-4134-8663-9A6DD77F23EC}" destId="{910E4816-F0A9-4A46-A533-1B436C2A845A}" srcOrd="0" destOrd="0" presId="urn:microsoft.com/office/officeart/2005/8/layout/vList2"/>
    <dgm:cxn modelId="{211E8E9F-1267-4445-B994-FD6D7B530F2B}" type="presOf" srcId="{2018606D-24FF-4769-A5A0-A89255EC7B14}" destId="{CA2116B3-7DE5-E848-B394-D99B33302576}" srcOrd="0" destOrd="0" presId="urn:microsoft.com/office/officeart/2005/8/layout/vList2"/>
    <dgm:cxn modelId="{DB2EB8A9-568F-2D45-8941-0538896E4485}" type="presOf" srcId="{9AE5EBB4-26F1-4C58-8ABA-5B19B2ADCD83}" destId="{BC4C61DA-4B23-4642-96CC-DCA003F4748B}" srcOrd="0" destOrd="0" presId="urn:microsoft.com/office/officeart/2005/8/layout/vList2"/>
    <dgm:cxn modelId="{134E34AD-489F-E449-9A6F-F70768CA0E2E}" type="presOf" srcId="{A4E71224-893E-4411-955D-3C7FDC780E01}" destId="{3A3946FE-E2D2-0F40-B530-0B57ED5FE74A}" srcOrd="0" destOrd="0" presId="urn:microsoft.com/office/officeart/2005/8/layout/vList2"/>
    <dgm:cxn modelId="{8D9E3BB8-33D2-402D-8F42-C9B4937321B5}" srcId="{9AE5EBB4-26F1-4C58-8ABA-5B19B2ADCD83}" destId="{5C44775B-5D65-41B4-9E61-3A5CF93F9955}" srcOrd="3" destOrd="0" parTransId="{0E6B9E5D-5BB2-4DC5-9D5B-F0F80CD3E64C}" sibTransId="{E6A1DC78-48CD-438E-8C5D-F5D68D888A45}"/>
    <dgm:cxn modelId="{3DEBF8CE-484E-4D44-A2DA-5F5BAD19070A}" srcId="{9AE5EBB4-26F1-4C58-8ABA-5B19B2ADCD83}" destId="{FB04433F-D19B-4134-8663-9A6DD77F23EC}" srcOrd="6" destOrd="0" parTransId="{777A17C3-2B5C-4594-9874-9C8EF2E0583F}" sibTransId="{2D387978-01EE-4C0A-A3FE-FF0D81506B66}"/>
    <dgm:cxn modelId="{05C91CDE-CECF-9C4E-8396-ED8B586E8620}" type="presOf" srcId="{662B0E2E-3FDB-48D8-93D1-3A71DA47704D}" destId="{BA53C1B1-E812-1B4B-947C-549A14161877}" srcOrd="0" destOrd="0" presId="urn:microsoft.com/office/officeart/2005/8/layout/vList2"/>
    <dgm:cxn modelId="{ED850CF9-3ABD-4B74-AE1E-6EEAF270CBC0}" srcId="{9AE5EBB4-26F1-4C58-8ABA-5B19B2ADCD83}" destId="{DEF9DCFD-B609-428F-9C08-13DBC210CED8}" srcOrd="4" destOrd="0" parTransId="{1B7AA978-3AB6-44AE-9845-F5C8155219D6}" sibTransId="{20CEB938-DBD4-4D4D-926F-4EA3CD582DC2}"/>
    <dgm:cxn modelId="{4ADC1E35-0021-4548-9D0B-12A8CB5A62FF}" type="presParOf" srcId="{BC4C61DA-4B23-4642-96CC-DCA003F4748B}" destId="{3A3946FE-E2D2-0F40-B530-0B57ED5FE74A}" srcOrd="0" destOrd="0" presId="urn:microsoft.com/office/officeart/2005/8/layout/vList2"/>
    <dgm:cxn modelId="{E6CD299D-B8C8-8740-B895-B9FB4B98B272}" type="presParOf" srcId="{BC4C61DA-4B23-4642-96CC-DCA003F4748B}" destId="{63A8E092-4ACA-0F43-B063-15975145A5A3}" srcOrd="1" destOrd="0" presId="urn:microsoft.com/office/officeart/2005/8/layout/vList2"/>
    <dgm:cxn modelId="{4E57F209-B3CA-2249-9672-83D57AAC2C57}" type="presParOf" srcId="{BC4C61DA-4B23-4642-96CC-DCA003F4748B}" destId="{CA2116B3-7DE5-E848-B394-D99B33302576}" srcOrd="2" destOrd="0" presId="urn:microsoft.com/office/officeart/2005/8/layout/vList2"/>
    <dgm:cxn modelId="{20F6D254-0B8C-344D-88FD-923EB7C8A663}" type="presParOf" srcId="{BC4C61DA-4B23-4642-96CC-DCA003F4748B}" destId="{5FE65C8D-D1F7-3D4C-B2FE-4BFE7FF36F26}" srcOrd="3" destOrd="0" presId="urn:microsoft.com/office/officeart/2005/8/layout/vList2"/>
    <dgm:cxn modelId="{7C485BBD-CCF1-B043-A1BE-15E78BB7B07B}" type="presParOf" srcId="{BC4C61DA-4B23-4642-96CC-DCA003F4748B}" destId="{E0544209-B388-CA46-9B88-6A35C24B1870}" srcOrd="4" destOrd="0" presId="urn:microsoft.com/office/officeart/2005/8/layout/vList2"/>
    <dgm:cxn modelId="{7213CB41-21DE-E747-A60E-568CF2482BDA}" type="presParOf" srcId="{BC4C61DA-4B23-4642-96CC-DCA003F4748B}" destId="{24A54C56-FC50-4442-AEE1-9C8054062113}" srcOrd="5" destOrd="0" presId="urn:microsoft.com/office/officeart/2005/8/layout/vList2"/>
    <dgm:cxn modelId="{328799BA-0E24-0643-9F1A-07B2B1C068A4}" type="presParOf" srcId="{BC4C61DA-4B23-4642-96CC-DCA003F4748B}" destId="{EACA5BF4-67CE-A24B-9D8F-62C8DF8AF8BB}" srcOrd="6" destOrd="0" presId="urn:microsoft.com/office/officeart/2005/8/layout/vList2"/>
    <dgm:cxn modelId="{FACF0656-575E-364C-9A37-0DA5B505CDCF}" type="presParOf" srcId="{BC4C61DA-4B23-4642-96CC-DCA003F4748B}" destId="{660C05EC-0748-F44D-AE2A-ECD36E0006BE}" srcOrd="7" destOrd="0" presId="urn:microsoft.com/office/officeart/2005/8/layout/vList2"/>
    <dgm:cxn modelId="{C603B8C7-353B-FC41-A3AD-A0F7BD519199}" type="presParOf" srcId="{BC4C61DA-4B23-4642-96CC-DCA003F4748B}" destId="{D6444387-F01C-674E-8665-8AD354DC650F}" srcOrd="8" destOrd="0" presId="urn:microsoft.com/office/officeart/2005/8/layout/vList2"/>
    <dgm:cxn modelId="{F634D1B3-C392-B740-898A-879E1CA6AEE7}" type="presParOf" srcId="{BC4C61DA-4B23-4642-96CC-DCA003F4748B}" destId="{A9079E18-E9D9-BA4B-B5EF-CE5E04D4FAA2}" srcOrd="9" destOrd="0" presId="urn:microsoft.com/office/officeart/2005/8/layout/vList2"/>
    <dgm:cxn modelId="{46AA2E7B-0BFD-3A41-B242-C6E6F35A8A38}" type="presParOf" srcId="{BC4C61DA-4B23-4642-96CC-DCA003F4748B}" destId="{BA53C1B1-E812-1B4B-947C-549A14161877}" srcOrd="10" destOrd="0" presId="urn:microsoft.com/office/officeart/2005/8/layout/vList2"/>
    <dgm:cxn modelId="{03A47BF3-E503-CE49-AC8C-3806411019F8}" type="presParOf" srcId="{BC4C61DA-4B23-4642-96CC-DCA003F4748B}" destId="{F6A55BB0-5B4F-2842-BF3F-3A0B48DA85BA}" srcOrd="11" destOrd="0" presId="urn:microsoft.com/office/officeart/2005/8/layout/vList2"/>
    <dgm:cxn modelId="{666420D3-360F-B648-B61D-EF80ADFB2735}" type="presParOf" srcId="{BC4C61DA-4B23-4642-96CC-DCA003F4748B}" destId="{910E4816-F0A9-4A46-A533-1B436C2A845A}"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F5C6BD-74E3-4E6A-A176-A1E939A5A4B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C8A7B8E-36AB-4E10-8AB9-465CB4CA9AA6}">
      <dgm:prSet/>
      <dgm:spPr/>
      <dgm:t>
        <a:bodyPr/>
        <a:lstStyle/>
        <a:p>
          <a:r>
            <a:rPr lang="ca-ES"/>
            <a:t>1.- Asistencia Sanitària</a:t>
          </a:r>
          <a:endParaRPr lang="en-US"/>
        </a:p>
      </dgm:t>
    </dgm:pt>
    <dgm:pt modelId="{1EDE6267-6D8E-4BD2-AD76-F90224FAF5F3}" type="parTrans" cxnId="{709DA06D-1BAE-4800-BF3F-816CB11E4E0D}">
      <dgm:prSet/>
      <dgm:spPr/>
      <dgm:t>
        <a:bodyPr/>
        <a:lstStyle/>
        <a:p>
          <a:endParaRPr lang="en-US"/>
        </a:p>
      </dgm:t>
    </dgm:pt>
    <dgm:pt modelId="{07D30D55-FC43-41AD-B2BA-9B862586C6B4}" type="sibTrans" cxnId="{709DA06D-1BAE-4800-BF3F-816CB11E4E0D}">
      <dgm:prSet/>
      <dgm:spPr/>
      <dgm:t>
        <a:bodyPr/>
        <a:lstStyle/>
        <a:p>
          <a:endParaRPr lang="en-US"/>
        </a:p>
      </dgm:t>
    </dgm:pt>
    <dgm:pt modelId="{20A3EB4A-0277-4D40-87B7-260C215DC59F}">
      <dgm:prSet/>
      <dgm:spPr/>
      <dgm:t>
        <a:bodyPr/>
        <a:lstStyle/>
        <a:p>
          <a:r>
            <a:rPr lang="ca-ES"/>
            <a:t>2.- Incapacitat temporal (ILT)</a:t>
          </a:r>
          <a:endParaRPr lang="en-US"/>
        </a:p>
      </dgm:t>
    </dgm:pt>
    <dgm:pt modelId="{CA5A89EF-C63A-4EDB-B7B3-9666F14EEA51}" type="parTrans" cxnId="{92DC6F59-80AD-4227-BA87-AD9964BBA999}">
      <dgm:prSet/>
      <dgm:spPr/>
      <dgm:t>
        <a:bodyPr/>
        <a:lstStyle/>
        <a:p>
          <a:endParaRPr lang="en-US"/>
        </a:p>
      </dgm:t>
    </dgm:pt>
    <dgm:pt modelId="{B2374A1F-8721-40BF-AFA4-85E6A294A1C5}" type="sibTrans" cxnId="{92DC6F59-80AD-4227-BA87-AD9964BBA999}">
      <dgm:prSet/>
      <dgm:spPr/>
      <dgm:t>
        <a:bodyPr/>
        <a:lstStyle/>
        <a:p>
          <a:endParaRPr lang="en-US"/>
        </a:p>
      </dgm:t>
    </dgm:pt>
    <dgm:pt modelId="{033DAF91-5B8D-404D-92A1-C2B6B1EA8142}">
      <dgm:prSet/>
      <dgm:spPr/>
      <dgm:t>
        <a:bodyPr/>
        <a:lstStyle/>
        <a:p>
          <a:r>
            <a:rPr lang="ca-ES"/>
            <a:t>3.- Risc durant l’embaràs i risc durant la lactància natural</a:t>
          </a:r>
          <a:endParaRPr lang="en-US"/>
        </a:p>
      </dgm:t>
    </dgm:pt>
    <dgm:pt modelId="{C84929BC-B07E-4932-BF17-5040EC1CB144}" type="parTrans" cxnId="{A7266DD3-6B70-43F9-98E3-1DD430EDAF1C}">
      <dgm:prSet/>
      <dgm:spPr/>
      <dgm:t>
        <a:bodyPr/>
        <a:lstStyle/>
        <a:p>
          <a:endParaRPr lang="en-US"/>
        </a:p>
      </dgm:t>
    </dgm:pt>
    <dgm:pt modelId="{FBA29F1C-388F-4309-A349-A07BAD0479A8}" type="sibTrans" cxnId="{A7266DD3-6B70-43F9-98E3-1DD430EDAF1C}">
      <dgm:prSet/>
      <dgm:spPr/>
      <dgm:t>
        <a:bodyPr/>
        <a:lstStyle/>
        <a:p>
          <a:endParaRPr lang="en-US"/>
        </a:p>
      </dgm:t>
    </dgm:pt>
    <dgm:pt modelId="{6041924E-09C5-42C2-8FD6-D8A1C5F3805B}">
      <dgm:prSet/>
      <dgm:spPr/>
      <dgm:t>
        <a:bodyPr/>
        <a:lstStyle/>
        <a:p>
          <a:r>
            <a:rPr lang="ca-ES"/>
            <a:t>4.- Incapacitat permanent i lesions no permanents invalidants</a:t>
          </a:r>
          <a:endParaRPr lang="en-US"/>
        </a:p>
      </dgm:t>
    </dgm:pt>
    <dgm:pt modelId="{0B2D5A09-4BE1-418F-B8AE-58106E32FD02}" type="parTrans" cxnId="{96E21F14-2163-4341-8BD8-5D15B96DBD55}">
      <dgm:prSet/>
      <dgm:spPr/>
      <dgm:t>
        <a:bodyPr/>
        <a:lstStyle/>
        <a:p>
          <a:endParaRPr lang="en-US"/>
        </a:p>
      </dgm:t>
    </dgm:pt>
    <dgm:pt modelId="{8C61B1A4-A686-46E7-894C-9FE214011F4B}" type="sibTrans" cxnId="{96E21F14-2163-4341-8BD8-5D15B96DBD55}">
      <dgm:prSet/>
      <dgm:spPr/>
      <dgm:t>
        <a:bodyPr/>
        <a:lstStyle/>
        <a:p>
          <a:endParaRPr lang="en-US"/>
        </a:p>
      </dgm:t>
    </dgm:pt>
    <dgm:pt modelId="{4BDB3E1D-29B3-48C2-868D-8D02FAB64E26}">
      <dgm:prSet/>
      <dgm:spPr/>
      <dgm:t>
        <a:bodyPr/>
        <a:lstStyle/>
        <a:p>
          <a:r>
            <a:rPr lang="ca-ES"/>
            <a:t>5.- Jubilació</a:t>
          </a:r>
          <a:endParaRPr lang="en-US"/>
        </a:p>
      </dgm:t>
    </dgm:pt>
    <dgm:pt modelId="{67C01F8B-A40A-44A5-B4AB-15E961248502}" type="parTrans" cxnId="{E19F2D63-E5BC-48D4-A77F-EE853E9FD265}">
      <dgm:prSet/>
      <dgm:spPr/>
      <dgm:t>
        <a:bodyPr/>
        <a:lstStyle/>
        <a:p>
          <a:endParaRPr lang="en-US"/>
        </a:p>
      </dgm:t>
    </dgm:pt>
    <dgm:pt modelId="{CAE62F30-6F41-4A5A-81A6-3F12D4810786}" type="sibTrans" cxnId="{E19F2D63-E5BC-48D4-A77F-EE853E9FD265}">
      <dgm:prSet/>
      <dgm:spPr/>
      <dgm:t>
        <a:bodyPr/>
        <a:lstStyle/>
        <a:p>
          <a:endParaRPr lang="en-US"/>
        </a:p>
      </dgm:t>
    </dgm:pt>
    <dgm:pt modelId="{2C619ABB-96DB-4C2C-8ACC-9A5DB7016D9B}">
      <dgm:prSet/>
      <dgm:spPr/>
      <dgm:t>
        <a:bodyPr/>
        <a:lstStyle/>
        <a:p>
          <a:r>
            <a:rPr lang="ca-ES"/>
            <a:t>6.- Viudetat i orfandat</a:t>
          </a:r>
          <a:endParaRPr lang="en-US"/>
        </a:p>
      </dgm:t>
    </dgm:pt>
    <dgm:pt modelId="{8694419A-9FC8-40FB-8D54-747F75A276D7}" type="parTrans" cxnId="{41094CD6-4BAF-41AC-835C-D90F177E9762}">
      <dgm:prSet/>
      <dgm:spPr/>
      <dgm:t>
        <a:bodyPr/>
        <a:lstStyle/>
        <a:p>
          <a:endParaRPr lang="en-US"/>
        </a:p>
      </dgm:t>
    </dgm:pt>
    <dgm:pt modelId="{D3E2E2D7-B66A-4EC8-92AF-FCEFBDC8D476}" type="sibTrans" cxnId="{41094CD6-4BAF-41AC-835C-D90F177E9762}">
      <dgm:prSet/>
      <dgm:spPr/>
      <dgm:t>
        <a:bodyPr/>
        <a:lstStyle/>
        <a:p>
          <a:endParaRPr lang="en-US"/>
        </a:p>
      </dgm:t>
    </dgm:pt>
    <dgm:pt modelId="{0B5CC6FD-61B8-474F-AF1C-718B60F70EF0}">
      <dgm:prSet/>
      <dgm:spPr/>
      <dgm:t>
        <a:bodyPr/>
        <a:lstStyle/>
        <a:p>
          <a:r>
            <a:rPr lang="ca-ES"/>
            <a:t>7.- Prestació d’atur</a:t>
          </a:r>
          <a:endParaRPr lang="en-US"/>
        </a:p>
      </dgm:t>
    </dgm:pt>
    <dgm:pt modelId="{BAB2CFE5-E679-4C93-8A23-C8FF12708838}" type="parTrans" cxnId="{6439C5F2-479D-4EA8-B84E-EF9912345D8E}">
      <dgm:prSet/>
      <dgm:spPr/>
      <dgm:t>
        <a:bodyPr/>
        <a:lstStyle/>
        <a:p>
          <a:endParaRPr lang="en-US"/>
        </a:p>
      </dgm:t>
    </dgm:pt>
    <dgm:pt modelId="{5BC85571-07F9-4BAE-B4C3-5AB921C6FEF3}" type="sibTrans" cxnId="{6439C5F2-479D-4EA8-B84E-EF9912345D8E}">
      <dgm:prSet/>
      <dgm:spPr/>
      <dgm:t>
        <a:bodyPr/>
        <a:lstStyle/>
        <a:p>
          <a:endParaRPr lang="en-US"/>
        </a:p>
      </dgm:t>
    </dgm:pt>
    <dgm:pt modelId="{082BAC00-4C94-604A-BE72-6EA98B36B95D}" type="pres">
      <dgm:prSet presAssocID="{C2F5C6BD-74E3-4E6A-A176-A1E939A5A4B8}" presName="linear" presStyleCnt="0">
        <dgm:presLayoutVars>
          <dgm:animLvl val="lvl"/>
          <dgm:resizeHandles val="exact"/>
        </dgm:presLayoutVars>
      </dgm:prSet>
      <dgm:spPr/>
    </dgm:pt>
    <dgm:pt modelId="{D3CB255E-D07D-1D4D-B636-0A187E31FB7D}" type="pres">
      <dgm:prSet presAssocID="{BC8A7B8E-36AB-4E10-8AB9-465CB4CA9AA6}" presName="parentText" presStyleLbl="node1" presStyleIdx="0" presStyleCnt="7">
        <dgm:presLayoutVars>
          <dgm:chMax val="0"/>
          <dgm:bulletEnabled val="1"/>
        </dgm:presLayoutVars>
      </dgm:prSet>
      <dgm:spPr/>
    </dgm:pt>
    <dgm:pt modelId="{B7C5F98D-11B2-B244-9544-E9CB06AF1B61}" type="pres">
      <dgm:prSet presAssocID="{07D30D55-FC43-41AD-B2BA-9B862586C6B4}" presName="spacer" presStyleCnt="0"/>
      <dgm:spPr/>
    </dgm:pt>
    <dgm:pt modelId="{7A907FC0-8EF0-084F-98AD-67E4B050FE8F}" type="pres">
      <dgm:prSet presAssocID="{20A3EB4A-0277-4D40-87B7-260C215DC59F}" presName="parentText" presStyleLbl="node1" presStyleIdx="1" presStyleCnt="7">
        <dgm:presLayoutVars>
          <dgm:chMax val="0"/>
          <dgm:bulletEnabled val="1"/>
        </dgm:presLayoutVars>
      </dgm:prSet>
      <dgm:spPr/>
    </dgm:pt>
    <dgm:pt modelId="{9E85546C-9E69-2F49-AC49-D72DF4DD3CEB}" type="pres">
      <dgm:prSet presAssocID="{B2374A1F-8721-40BF-AFA4-85E6A294A1C5}" presName="spacer" presStyleCnt="0"/>
      <dgm:spPr/>
    </dgm:pt>
    <dgm:pt modelId="{68EC54B7-F94B-104F-8FDD-AD2DDCB4030E}" type="pres">
      <dgm:prSet presAssocID="{033DAF91-5B8D-404D-92A1-C2B6B1EA8142}" presName="parentText" presStyleLbl="node1" presStyleIdx="2" presStyleCnt="7">
        <dgm:presLayoutVars>
          <dgm:chMax val="0"/>
          <dgm:bulletEnabled val="1"/>
        </dgm:presLayoutVars>
      </dgm:prSet>
      <dgm:spPr/>
    </dgm:pt>
    <dgm:pt modelId="{4C4B24DB-CE05-314A-93CC-7FFAD542B869}" type="pres">
      <dgm:prSet presAssocID="{FBA29F1C-388F-4309-A349-A07BAD0479A8}" presName="spacer" presStyleCnt="0"/>
      <dgm:spPr/>
    </dgm:pt>
    <dgm:pt modelId="{EE7F81C4-6B67-014E-97C8-7BDDFA6DCB65}" type="pres">
      <dgm:prSet presAssocID="{6041924E-09C5-42C2-8FD6-D8A1C5F3805B}" presName="parentText" presStyleLbl="node1" presStyleIdx="3" presStyleCnt="7">
        <dgm:presLayoutVars>
          <dgm:chMax val="0"/>
          <dgm:bulletEnabled val="1"/>
        </dgm:presLayoutVars>
      </dgm:prSet>
      <dgm:spPr/>
    </dgm:pt>
    <dgm:pt modelId="{17663829-6299-4B42-93D4-0B9CF36F826C}" type="pres">
      <dgm:prSet presAssocID="{8C61B1A4-A686-46E7-894C-9FE214011F4B}" presName="spacer" presStyleCnt="0"/>
      <dgm:spPr/>
    </dgm:pt>
    <dgm:pt modelId="{DC2F7E82-946E-5B40-90C9-31E3BC39B03A}" type="pres">
      <dgm:prSet presAssocID="{4BDB3E1D-29B3-48C2-868D-8D02FAB64E26}" presName="parentText" presStyleLbl="node1" presStyleIdx="4" presStyleCnt="7">
        <dgm:presLayoutVars>
          <dgm:chMax val="0"/>
          <dgm:bulletEnabled val="1"/>
        </dgm:presLayoutVars>
      </dgm:prSet>
      <dgm:spPr/>
    </dgm:pt>
    <dgm:pt modelId="{315FB70D-F757-4347-BB2D-2626D611A57D}" type="pres">
      <dgm:prSet presAssocID="{CAE62F30-6F41-4A5A-81A6-3F12D4810786}" presName="spacer" presStyleCnt="0"/>
      <dgm:spPr/>
    </dgm:pt>
    <dgm:pt modelId="{33C32526-747C-2749-B5A5-514AEA2E48C1}" type="pres">
      <dgm:prSet presAssocID="{2C619ABB-96DB-4C2C-8ACC-9A5DB7016D9B}" presName="parentText" presStyleLbl="node1" presStyleIdx="5" presStyleCnt="7">
        <dgm:presLayoutVars>
          <dgm:chMax val="0"/>
          <dgm:bulletEnabled val="1"/>
        </dgm:presLayoutVars>
      </dgm:prSet>
      <dgm:spPr/>
    </dgm:pt>
    <dgm:pt modelId="{BF7AE58D-8187-C541-973A-4DE40AA90BFF}" type="pres">
      <dgm:prSet presAssocID="{D3E2E2D7-B66A-4EC8-92AF-FCEFBDC8D476}" presName="spacer" presStyleCnt="0"/>
      <dgm:spPr/>
    </dgm:pt>
    <dgm:pt modelId="{52F601E2-2314-8E46-90E3-6D31D966DCAB}" type="pres">
      <dgm:prSet presAssocID="{0B5CC6FD-61B8-474F-AF1C-718B60F70EF0}" presName="parentText" presStyleLbl="node1" presStyleIdx="6" presStyleCnt="7">
        <dgm:presLayoutVars>
          <dgm:chMax val="0"/>
          <dgm:bulletEnabled val="1"/>
        </dgm:presLayoutVars>
      </dgm:prSet>
      <dgm:spPr/>
    </dgm:pt>
  </dgm:ptLst>
  <dgm:cxnLst>
    <dgm:cxn modelId="{96E21F14-2163-4341-8BD8-5D15B96DBD55}" srcId="{C2F5C6BD-74E3-4E6A-A176-A1E939A5A4B8}" destId="{6041924E-09C5-42C2-8FD6-D8A1C5F3805B}" srcOrd="3" destOrd="0" parTransId="{0B2D5A09-4BE1-418F-B8AE-58106E32FD02}" sibTransId="{8C61B1A4-A686-46E7-894C-9FE214011F4B}"/>
    <dgm:cxn modelId="{7147591B-3155-274D-B05D-FDAB6AD5888E}" type="presOf" srcId="{C2F5C6BD-74E3-4E6A-A176-A1E939A5A4B8}" destId="{082BAC00-4C94-604A-BE72-6EA98B36B95D}" srcOrd="0" destOrd="0" presId="urn:microsoft.com/office/officeart/2005/8/layout/vList2"/>
    <dgm:cxn modelId="{230E512E-76F4-8A48-AD3F-B78E2A938042}" type="presOf" srcId="{6041924E-09C5-42C2-8FD6-D8A1C5F3805B}" destId="{EE7F81C4-6B67-014E-97C8-7BDDFA6DCB65}" srcOrd="0" destOrd="0" presId="urn:microsoft.com/office/officeart/2005/8/layout/vList2"/>
    <dgm:cxn modelId="{A1015051-1B31-3F44-B50C-022359A8EEEA}" type="presOf" srcId="{0B5CC6FD-61B8-474F-AF1C-718B60F70EF0}" destId="{52F601E2-2314-8E46-90E3-6D31D966DCAB}" srcOrd="0" destOrd="0" presId="urn:microsoft.com/office/officeart/2005/8/layout/vList2"/>
    <dgm:cxn modelId="{92DC6F59-80AD-4227-BA87-AD9964BBA999}" srcId="{C2F5C6BD-74E3-4E6A-A176-A1E939A5A4B8}" destId="{20A3EB4A-0277-4D40-87B7-260C215DC59F}" srcOrd="1" destOrd="0" parTransId="{CA5A89EF-C63A-4EDB-B7B3-9666F14EEA51}" sibTransId="{B2374A1F-8721-40BF-AFA4-85E6A294A1C5}"/>
    <dgm:cxn modelId="{E19F2D63-E5BC-48D4-A77F-EE853E9FD265}" srcId="{C2F5C6BD-74E3-4E6A-A176-A1E939A5A4B8}" destId="{4BDB3E1D-29B3-48C2-868D-8D02FAB64E26}" srcOrd="4" destOrd="0" parTransId="{67C01F8B-A40A-44A5-B4AB-15E961248502}" sibTransId="{CAE62F30-6F41-4A5A-81A6-3F12D4810786}"/>
    <dgm:cxn modelId="{709DA06D-1BAE-4800-BF3F-816CB11E4E0D}" srcId="{C2F5C6BD-74E3-4E6A-A176-A1E939A5A4B8}" destId="{BC8A7B8E-36AB-4E10-8AB9-465CB4CA9AA6}" srcOrd="0" destOrd="0" parTransId="{1EDE6267-6D8E-4BD2-AD76-F90224FAF5F3}" sibTransId="{07D30D55-FC43-41AD-B2BA-9B862586C6B4}"/>
    <dgm:cxn modelId="{3B657387-829D-E341-8E4E-03BED591FD87}" type="presOf" srcId="{20A3EB4A-0277-4D40-87B7-260C215DC59F}" destId="{7A907FC0-8EF0-084F-98AD-67E4B050FE8F}" srcOrd="0" destOrd="0" presId="urn:microsoft.com/office/officeart/2005/8/layout/vList2"/>
    <dgm:cxn modelId="{CFCB40A0-44D0-8F4E-92C8-ACAAD641E24F}" type="presOf" srcId="{2C619ABB-96DB-4C2C-8ACC-9A5DB7016D9B}" destId="{33C32526-747C-2749-B5A5-514AEA2E48C1}" srcOrd="0" destOrd="0" presId="urn:microsoft.com/office/officeart/2005/8/layout/vList2"/>
    <dgm:cxn modelId="{3FCB0CBE-8712-6046-B7DA-8E3C3B7F54CE}" type="presOf" srcId="{4BDB3E1D-29B3-48C2-868D-8D02FAB64E26}" destId="{DC2F7E82-946E-5B40-90C9-31E3BC39B03A}" srcOrd="0" destOrd="0" presId="urn:microsoft.com/office/officeart/2005/8/layout/vList2"/>
    <dgm:cxn modelId="{F266BDBF-9B25-C649-B65C-DC23FAA42D5E}" type="presOf" srcId="{033DAF91-5B8D-404D-92A1-C2B6B1EA8142}" destId="{68EC54B7-F94B-104F-8FDD-AD2DDCB4030E}" srcOrd="0" destOrd="0" presId="urn:microsoft.com/office/officeart/2005/8/layout/vList2"/>
    <dgm:cxn modelId="{A7266DD3-6B70-43F9-98E3-1DD430EDAF1C}" srcId="{C2F5C6BD-74E3-4E6A-A176-A1E939A5A4B8}" destId="{033DAF91-5B8D-404D-92A1-C2B6B1EA8142}" srcOrd="2" destOrd="0" parTransId="{C84929BC-B07E-4932-BF17-5040EC1CB144}" sibTransId="{FBA29F1C-388F-4309-A349-A07BAD0479A8}"/>
    <dgm:cxn modelId="{41094CD6-4BAF-41AC-835C-D90F177E9762}" srcId="{C2F5C6BD-74E3-4E6A-A176-A1E939A5A4B8}" destId="{2C619ABB-96DB-4C2C-8ACC-9A5DB7016D9B}" srcOrd="5" destOrd="0" parTransId="{8694419A-9FC8-40FB-8D54-747F75A276D7}" sibTransId="{D3E2E2D7-B66A-4EC8-92AF-FCEFBDC8D476}"/>
    <dgm:cxn modelId="{543D7ED9-FF51-C84B-A5AF-235CD2EAB4ED}" type="presOf" srcId="{BC8A7B8E-36AB-4E10-8AB9-465CB4CA9AA6}" destId="{D3CB255E-D07D-1D4D-B636-0A187E31FB7D}" srcOrd="0" destOrd="0" presId="urn:microsoft.com/office/officeart/2005/8/layout/vList2"/>
    <dgm:cxn modelId="{6439C5F2-479D-4EA8-B84E-EF9912345D8E}" srcId="{C2F5C6BD-74E3-4E6A-A176-A1E939A5A4B8}" destId="{0B5CC6FD-61B8-474F-AF1C-718B60F70EF0}" srcOrd="6" destOrd="0" parTransId="{BAB2CFE5-E679-4C93-8A23-C8FF12708838}" sibTransId="{5BC85571-07F9-4BAE-B4C3-5AB921C6FEF3}"/>
    <dgm:cxn modelId="{386367EA-25F4-2942-9BC6-9D1660732B11}" type="presParOf" srcId="{082BAC00-4C94-604A-BE72-6EA98B36B95D}" destId="{D3CB255E-D07D-1D4D-B636-0A187E31FB7D}" srcOrd="0" destOrd="0" presId="urn:microsoft.com/office/officeart/2005/8/layout/vList2"/>
    <dgm:cxn modelId="{40BB2C88-696F-244E-9F76-FF97F79ED794}" type="presParOf" srcId="{082BAC00-4C94-604A-BE72-6EA98B36B95D}" destId="{B7C5F98D-11B2-B244-9544-E9CB06AF1B61}" srcOrd="1" destOrd="0" presId="urn:microsoft.com/office/officeart/2005/8/layout/vList2"/>
    <dgm:cxn modelId="{F91AAD79-6D93-7C48-A42D-46A863EF5644}" type="presParOf" srcId="{082BAC00-4C94-604A-BE72-6EA98B36B95D}" destId="{7A907FC0-8EF0-084F-98AD-67E4B050FE8F}" srcOrd="2" destOrd="0" presId="urn:microsoft.com/office/officeart/2005/8/layout/vList2"/>
    <dgm:cxn modelId="{4D79ECC0-73FB-F74C-8B3D-CDDA79F936C5}" type="presParOf" srcId="{082BAC00-4C94-604A-BE72-6EA98B36B95D}" destId="{9E85546C-9E69-2F49-AC49-D72DF4DD3CEB}" srcOrd="3" destOrd="0" presId="urn:microsoft.com/office/officeart/2005/8/layout/vList2"/>
    <dgm:cxn modelId="{698FE11E-2E03-734F-9A2D-5202C775E756}" type="presParOf" srcId="{082BAC00-4C94-604A-BE72-6EA98B36B95D}" destId="{68EC54B7-F94B-104F-8FDD-AD2DDCB4030E}" srcOrd="4" destOrd="0" presId="urn:microsoft.com/office/officeart/2005/8/layout/vList2"/>
    <dgm:cxn modelId="{07100CCC-F863-1049-A287-53E4096C82C0}" type="presParOf" srcId="{082BAC00-4C94-604A-BE72-6EA98B36B95D}" destId="{4C4B24DB-CE05-314A-93CC-7FFAD542B869}" srcOrd="5" destOrd="0" presId="urn:microsoft.com/office/officeart/2005/8/layout/vList2"/>
    <dgm:cxn modelId="{3B004B77-4549-9647-B224-08770BBB97C2}" type="presParOf" srcId="{082BAC00-4C94-604A-BE72-6EA98B36B95D}" destId="{EE7F81C4-6B67-014E-97C8-7BDDFA6DCB65}" srcOrd="6" destOrd="0" presId="urn:microsoft.com/office/officeart/2005/8/layout/vList2"/>
    <dgm:cxn modelId="{AB445AC4-3413-D74A-A78A-43D454F482E6}" type="presParOf" srcId="{082BAC00-4C94-604A-BE72-6EA98B36B95D}" destId="{17663829-6299-4B42-93D4-0B9CF36F826C}" srcOrd="7" destOrd="0" presId="urn:microsoft.com/office/officeart/2005/8/layout/vList2"/>
    <dgm:cxn modelId="{DA4B1B56-B58F-7B46-9FFA-BEA9209BD690}" type="presParOf" srcId="{082BAC00-4C94-604A-BE72-6EA98B36B95D}" destId="{DC2F7E82-946E-5B40-90C9-31E3BC39B03A}" srcOrd="8" destOrd="0" presId="urn:microsoft.com/office/officeart/2005/8/layout/vList2"/>
    <dgm:cxn modelId="{DDDE359A-41C4-184D-AA27-C43BC840EAA8}" type="presParOf" srcId="{082BAC00-4C94-604A-BE72-6EA98B36B95D}" destId="{315FB70D-F757-4347-BB2D-2626D611A57D}" srcOrd="9" destOrd="0" presId="urn:microsoft.com/office/officeart/2005/8/layout/vList2"/>
    <dgm:cxn modelId="{45F4CA0C-F40D-E84C-81B0-0C30EEA33CA8}" type="presParOf" srcId="{082BAC00-4C94-604A-BE72-6EA98B36B95D}" destId="{33C32526-747C-2749-B5A5-514AEA2E48C1}" srcOrd="10" destOrd="0" presId="urn:microsoft.com/office/officeart/2005/8/layout/vList2"/>
    <dgm:cxn modelId="{E7E0B8B6-2D0E-B44A-9FDE-7AB54B957D45}" type="presParOf" srcId="{082BAC00-4C94-604A-BE72-6EA98B36B95D}" destId="{BF7AE58D-8187-C541-973A-4DE40AA90BFF}" srcOrd="11" destOrd="0" presId="urn:microsoft.com/office/officeart/2005/8/layout/vList2"/>
    <dgm:cxn modelId="{1BD66C84-5383-7D42-8133-31338AEF953F}" type="presParOf" srcId="{082BAC00-4C94-604A-BE72-6EA98B36B95D}" destId="{52F601E2-2314-8E46-90E3-6D31D966DCAB}"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0857D-1756-214E-9439-EEBF4DB55766}">
      <dsp:nvSpPr>
        <dsp:cNvPr id="0" name=""/>
        <dsp:cNvSpPr/>
      </dsp:nvSpPr>
      <dsp:spPr>
        <a:xfrm>
          <a:off x="0" y="956885"/>
          <a:ext cx="2906817" cy="18458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FE0F3C-7D32-144E-8DDB-06BBB0CB0669}">
      <dsp:nvSpPr>
        <dsp:cNvPr id="0" name=""/>
        <dsp:cNvSpPr/>
      </dsp:nvSpPr>
      <dsp:spPr>
        <a:xfrm>
          <a:off x="322979" y="1263716"/>
          <a:ext cx="2906817" cy="18458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1" kern="1200"/>
            <a:t>Sistema públic de protecció social</a:t>
          </a:r>
          <a:endParaRPr lang="en-US" sz="1900" kern="1200"/>
        </a:p>
      </dsp:txBody>
      <dsp:txXfrm>
        <a:off x="377041" y="1317778"/>
        <a:ext cx="2798693" cy="1737704"/>
      </dsp:txXfrm>
    </dsp:sp>
    <dsp:sp modelId="{2A109507-F1FD-6148-BD4C-8E27D7CDEADD}">
      <dsp:nvSpPr>
        <dsp:cNvPr id="0" name=""/>
        <dsp:cNvSpPr/>
      </dsp:nvSpPr>
      <dsp:spPr>
        <a:xfrm>
          <a:off x="3552776" y="956885"/>
          <a:ext cx="2906817" cy="18458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C2613C-0D1A-D545-B8A0-65DEB489305B}">
      <dsp:nvSpPr>
        <dsp:cNvPr id="0" name=""/>
        <dsp:cNvSpPr/>
      </dsp:nvSpPr>
      <dsp:spPr>
        <a:xfrm>
          <a:off x="3875756" y="1263716"/>
          <a:ext cx="2906817" cy="18458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1" kern="1200"/>
            <a:t>Garanteix prestacions econòmiques i sanitat</a:t>
          </a:r>
          <a:endParaRPr lang="en-US" sz="1900" kern="1200"/>
        </a:p>
      </dsp:txBody>
      <dsp:txXfrm>
        <a:off x="3929818" y="1317778"/>
        <a:ext cx="2798693" cy="1737704"/>
      </dsp:txXfrm>
    </dsp:sp>
    <dsp:sp modelId="{F9B41529-1723-0848-92C4-0B6BF5EF0439}">
      <dsp:nvSpPr>
        <dsp:cNvPr id="0" name=""/>
        <dsp:cNvSpPr/>
      </dsp:nvSpPr>
      <dsp:spPr>
        <a:xfrm>
          <a:off x="7105553" y="956885"/>
          <a:ext cx="2906817" cy="18458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2E8789-FD81-8F43-84FB-EB8DBE6AED8C}">
      <dsp:nvSpPr>
        <dsp:cNvPr id="0" name=""/>
        <dsp:cNvSpPr/>
      </dsp:nvSpPr>
      <dsp:spPr>
        <a:xfrm>
          <a:off x="7428532" y="1263716"/>
          <a:ext cx="2906817" cy="18458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1" kern="1200"/>
            <a:t>S</a:t>
          </a:r>
          <a:r>
            <a:rPr lang="es-ES" sz="1900" b="1" i="0" kern="1200"/>
            <a:t>ituacions de vulnerabilitat, com ara malaltia, incapacitat, atur, jubilació o supervivència</a:t>
          </a:r>
          <a:endParaRPr lang="en-US" sz="1900" kern="1200"/>
        </a:p>
      </dsp:txBody>
      <dsp:txXfrm>
        <a:off x="7482594" y="1317778"/>
        <a:ext cx="2798693" cy="17377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FB680-D7D3-F346-80F5-4433A2D00D4D}">
      <dsp:nvSpPr>
        <dsp:cNvPr id="0" name=""/>
        <dsp:cNvSpPr/>
      </dsp:nvSpPr>
      <dsp:spPr>
        <a:xfrm>
          <a:off x="0" y="125635"/>
          <a:ext cx="10653579" cy="14091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0" i="0" kern="1200"/>
            <a:t>Es finança principalment mitjançant les cotitzacions socials dels treballadors i empreses, que representen aproximadament l'11,4% del Producte Interior Brut (PIB) del país</a:t>
          </a:r>
          <a:endParaRPr lang="en-US" sz="2000" kern="1200"/>
        </a:p>
      </dsp:txBody>
      <dsp:txXfrm>
        <a:off x="68787" y="194422"/>
        <a:ext cx="10516005" cy="1271544"/>
      </dsp:txXfrm>
    </dsp:sp>
    <dsp:sp modelId="{71549071-CA82-CF40-93F9-10ABADB96642}">
      <dsp:nvSpPr>
        <dsp:cNvPr id="0" name=""/>
        <dsp:cNvSpPr/>
      </dsp:nvSpPr>
      <dsp:spPr>
        <a:xfrm>
          <a:off x="0" y="1592354"/>
          <a:ext cx="10653579" cy="14091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0" i="0" kern="1200"/>
            <a:t>Una d'aquestes mesures és la implementació del Mecanisme d'Equitat Intergeneracional (MEI), que suposarà una contribució addicional sobre la BCC. Aquesta contribució serà de 0,80 punts percentuals el 2025, dels quals el 0,67% serà assumit per l'empresa i el 0,13% pel treballador.</a:t>
          </a:r>
          <a:endParaRPr lang="en-US" sz="2000" kern="1200"/>
        </a:p>
      </dsp:txBody>
      <dsp:txXfrm>
        <a:off x="68787" y="1661141"/>
        <a:ext cx="10516005" cy="1271544"/>
      </dsp:txXfrm>
    </dsp:sp>
    <dsp:sp modelId="{A320079B-3EAC-744F-9076-EBE9D8049514}">
      <dsp:nvSpPr>
        <dsp:cNvPr id="0" name=""/>
        <dsp:cNvSpPr/>
      </dsp:nvSpPr>
      <dsp:spPr>
        <a:xfrm>
          <a:off x="0" y="3059073"/>
          <a:ext cx="10653579" cy="14091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0" i="0" kern="1200"/>
            <a:t>A més, es crearà una 'quota de solidaritat' que afectarà aquells amb salaris que superin la base màxima de cotització (58.908 euros anuals). Aquest nou recàrrec progressiu començarà en el 5,5% per als primers ingressos superiors i augmentarà fins a un 7% en l'últim tram. Aquest impost també s'incrementarà anualment fins al 2045</a:t>
          </a:r>
          <a:endParaRPr lang="en-US" sz="2000" kern="1200"/>
        </a:p>
      </dsp:txBody>
      <dsp:txXfrm>
        <a:off x="68787" y="3127860"/>
        <a:ext cx="10516005" cy="12715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E5FAC-939E-F648-9345-BC02904CD12B}">
      <dsp:nvSpPr>
        <dsp:cNvPr id="0" name=""/>
        <dsp:cNvSpPr/>
      </dsp:nvSpPr>
      <dsp:spPr>
        <a:xfrm>
          <a:off x="0" y="956885"/>
          <a:ext cx="2906817" cy="18458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525818-D503-0D48-AA2E-5FBFE91626A0}">
      <dsp:nvSpPr>
        <dsp:cNvPr id="0" name=""/>
        <dsp:cNvSpPr/>
      </dsp:nvSpPr>
      <dsp:spPr>
        <a:xfrm>
          <a:off x="322979" y="1263716"/>
          <a:ext cx="2906817" cy="18458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Treballadors per compte d'altri i autònoms</a:t>
          </a:r>
        </a:p>
      </dsp:txBody>
      <dsp:txXfrm>
        <a:off x="377041" y="1317778"/>
        <a:ext cx="2798693" cy="1737704"/>
      </dsp:txXfrm>
    </dsp:sp>
    <dsp:sp modelId="{59E3A9A7-A259-A94B-9EE6-B893055D896A}">
      <dsp:nvSpPr>
        <dsp:cNvPr id="0" name=""/>
        <dsp:cNvSpPr/>
      </dsp:nvSpPr>
      <dsp:spPr>
        <a:xfrm>
          <a:off x="3552776" y="956885"/>
          <a:ext cx="2906817" cy="18458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85F376-55A2-FE46-887E-7969384740A6}">
      <dsp:nvSpPr>
        <dsp:cNvPr id="0" name=""/>
        <dsp:cNvSpPr/>
      </dsp:nvSpPr>
      <dsp:spPr>
        <a:xfrm>
          <a:off x="3875756" y="1263716"/>
          <a:ext cx="2906817" cy="18458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kern="1200"/>
            <a:t>Funcionaris i personal estatutari</a:t>
          </a:r>
          <a:endParaRPr lang="en-US" sz="2700" kern="1200"/>
        </a:p>
      </dsp:txBody>
      <dsp:txXfrm>
        <a:off x="3929818" y="1317778"/>
        <a:ext cx="2798693" cy="1737704"/>
      </dsp:txXfrm>
    </dsp:sp>
    <dsp:sp modelId="{62966BEB-C2E4-364F-936F-5105464A5FAF}">
      <dsp:nvSpPr>
        <dsp:cNvPr id="0" name=""/>
        <dsp:cNvSpPr/>
      </dsp:nvSpPr>
      <dsp:spPr>
        <a:xfrm>
          <a:off x="7105553" y="956885"/>
          <a:ext cx="2906817" cy="18458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A13D9B-E531-F146-8188-0B2470D3AC73}">
      <dsp:nvSpPr>
        <dsp:cNvPr id="0" name=""/>
        <dsp:cNvSpPr/>
      </dsp:nvSpPr>
      <dsp:spPr>
        <a:xfrm>
          <a:off x="7428532" y="1263716"/>
          <a:ext cx="2906817" cy="18458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kern="1200"/>
            <a:t>Beneficiaris (familiars i pensionistes)</a:t>
          </a:r>
          <a:endParaRPr lang="en-US" sz="2700" kern="1200"/>
        </a:p>
      </dsp:txBody>
      <dsp:txXfrm>
        <a:off x="7482594" y="1317778"/>
        <a:ext cx="2798693" cy="17377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C5C04-8D7E-0F45-B905-4ADA2B3A13DF}">
      <dsp:nvSpPr>
        <dsp:cNvPr id="0" name=""/>
        <dsp:cNvSpPr/>
      </dsp:nvSpPr>
      <dsp:spPr>
        <a:xfrm>
          <a:off x="0" y="0"/>
          <a:ext cx="9055542" cy="13781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a:t>Règim General (treballadors assalariats)</a:t>
          </a:r>
          <a:endParaRPr lang="en-US" sz="3600" kern="1200"/>
        </a:p>
      </dsp:txBody>
      <dsp:txXfrm>
        <a:off x="40365" y="40365"/>
        <a:ext cx="7568411" cy="1297418"/>
      </dsp:txXfrm>
    </dsp:sp>
    <dsp:sp modelId="{507492E4-609C-4844-BAC3-08E13672502E}">
      <dsp:nvSpPr>
        <dsp:cNvPr id="0" name=""/>
        <dsp:cNvSpPr/>
      </dsp:nvSpPr>
      <dsp:spPr>
        <a:xfrm>
          <a:off x="799018" y="1607839"/>
          <a:ext cx="9055542" cy="13781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a:t>Règim d'Autònoms (RETA)</a:t>
          </a:r>
          <a:endParaRPr lang="en-US" sz="3600" kern="1200"/>
        </a:p>
      </dsp:txBody>
      <dsp:txXfrm>
        <a:off x="839383" y="1648204"/>
        <a:ext cx="7279997" cy="1297418"/>
      </dsp:txXfrm>
    </dsp:sp>
    <dsp:sp modelId="{102A6CE5-E055-5743-942D-D03FE9DD9298}">
      <dsp:nvSpPr>
        <dsp:cNvPr id="0" name=""/>
        <dsp:cNvSpPr/>
      </dsp:nvSpPr>
      <dsp:spPr>
        <a:xfrm>
          <a:off x="1598036" y="3215679"/>
          <a:ext cx="9055542" cy="13781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a:t>Règims especials (agricultura, mar, mineria, etc.)</a:t>
          </a:r>
          <a:endParaRPr lang="en-US" sz="3600" kern="1200"/>
        </a:p>
      </dsp:txBody>
      <dsp:txXfrm>
        <a:off x="1638401" y="3256044"/>
        <a:ext cx="7279997" cy="1297418"/>
      </dsp:txXfrm>
    </dsp:sp>
    <dsp:sp modelId="{34A7F6B1-2193-3643-994A-DCAE6A103DCC}">
      <dsp:nvSpPr>
        <dsp:cNvPr id="0" name=""/>
        <dsp:cNvSpPr/>
      </dsp:nvSpPr>
      <dsp:spPr>
        <a:xfrm>
          <a:off x="8159745" y="1045095"/>
          <a:ext cx="895796" cy="89579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61299" y="1045095"/>
        <a:ext cx="492688" cy="674086"/>
      </dsp:txXfrm>
    </dsp:sp>
    <dsp:sp modelId="{69DD96BA-8450-A845-84EE-B34628A7922E}">
      <dsp:nvSpPr>
        <dsp:cNvPr id="0" name=""/>
        <dsp:cNvSpPr/>
      </dsp:nvSpPr>
      <dsp:spPr>
        <a:xfrm>
          <a:off x="8958764" y="2643748"/>
          <a:ext cx="895796" cy="89579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160318" y="2643748"/>
        <a:ext cx="492688" cy="6740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5E562-32BE-A64B-A8BE-8A88A6C0F225}">
      <dsp:nvSpPr>
        <dsp:cNvPr id="0" name=""/>
        <dsp:cNvSpPr/>
      </dsp:nvSpPr>
      <dsp:spPr>
        <a:xfrm>
          <a:off x="0" y="956885"/>
          <a:ext cx="2906817" cy="18458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CE7D06-3E94-6243-BE13-9A0B203CA9C6}">
      <dsp:nvSpPr>
        <dsp:cNvPr id="0" name=""/>
        <dsp:cNvSpPr/>
      </dsp:nvSpPr>
      <dsp:spPr>
        <a:xfrm>
          <a:off x="322979" y="1263716"/>
          <a:ext cx="2906817" cy="18458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kern="1200"/>
            <a:t>Dret a rebre prestacions</a:t>
          </a:r>
          <a:endParaRPr lang="en-US" sz="2700" kern="1200"/>
        </a:p>
      </dsp:txBody>
      <dsp:txXfrm>
        <a:off x="377041" y="1317778"/>
        <a:ext cx="2798693" cy="1737704"/>
      </dsp:txXfrm>
    </dsp:sp>
    <dsp:sp modelId="{F8505747-5D4D-4F47-AF82-E26CBF127503}">
      <dsp:nvSpPr>
        <dsp:cNvPr id="0" name=""/>
        <dsp:cNvSpPr/>
      </dsp:nvSpPr>
      <dsp:spPr>
        <a:xfrm>
          <a:off x="3552776" y="956885"/>
          <a:ext cx="2906817" cy="18458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77A29-4B2D-FF44-B6EA-A8422F930668}">
      <dsp:nvSpPr>
        <dsp:cNvPr id="0" name=""/>
        <dsp:cNvSpPr/>
      </dsp:nvSpPr>
      <dsp:spPr>
        <a:xfrm>
          <a:off x="3875756" y="1263716"/>
          <a:ext cx="2906817" cy="18458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kern="1200"/>
            <a:t>Obligació de cotitzar</a:t>
          </a:r>
          <a:endParaRPr lang="en-US" sz="2700" kern="1200"/>
        </a:p>
      </dsp:txBody>
      <dsp:txXfrm>
        <a:off x="3929818" y="1317778"/>
        <a:ext cx="2798693" cy="1737704"/>
      </dsp:txXfrm>
    </dsp:sp>
    <dsp:sp modelId="{911E5ABF-608C-634C-9670-76E2C03A4DB2}">
      <dsp:nvSpPr>
        <dsp:cNvPr id="0" name=""/>
        <dsp:cNvSpPr/>
      </dsp:nvSpPr>
      <dsp:spPr>
        <a:xfrm>
          <a:off x="7105553" y="956885"/>
          <a:ext cx="2906817" cy="18458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A5D2D9-AB22-DD43-B45D-64B99E6339F1}">
      <dsp:nvSpPr>
        <dsp:cNvPr id="0" name=""/>
        <dsp:cNvSpPr/>
      </dsp:nvSpPr>
      <dsp:spPr>
        <a:xfrm>
          <a:off x="7428532" y="1263716"/>
          <a:ext cx="2906817" cy="18458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kern="1200"/>
            <a:t>Declaració de malaltia i comunicació de baixes</a:t>
          </a:r>
          <a:endParaRPr lang="en-US" sz="2700" kern="1200"/>
        </a:p>
      </dsp:txBody>
      <dsp:txXfrm>
        <a:off x="7482594" y="1317778"/>
        <a:ext cx="2798693" cy="17377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946FE-E2D2-0F40-B530-0B57ED5FE74A}">
      <dsp:nvSpPr>
        <dsp:cNvPr id="0" name=""/>
        <dsp:cNvSpPr/>
      </dsp:nvSpPr>
      <dsp:spPr>
        <a:xfrm>
          <a:off x="0" y="46726"/>
          <a:ext cx="10653579" cy="5861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i="1" kern="1200"/>
            <a:t>L’afilació a la SS és obligatòria pera tots els treballadors i única</a:t>
          </a:r>
          <a:endParaRPr lang="en-US" sz="2300" kern="1200"/>
        </a:p>
      </dsp:txBody>
      <dsp:txXfrm>
        <a:off x="28613" y="75339"/>
        <a:ext cx="10596353" cy="528907"/>
      </dsp:txXfrm>
    </dsp:sp>
    <dsp:sp modelId="{CA2116B3-7DE5-E848-B394-D99B33302576}">
      <dsp:nvSpPr>
        <dsp:cNvPr id="0" name=""/>
        <dsp:cNvSpPr/>
      </dsp:nvSpPr>
      <dsp:spPr>
        <a:xfrm>
          <a:off x="0" y="699100"/>
          <a:ext cx="10653579" cy="5861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i="1" kern="1200"/>
            <a:t>per a a la vida.</a:t>
          </a:r>
          <a:endParaRPr lang="en-US" sz="2300" kern="1200"/>
        </a:p>
      </dsp:txBody>
      <dsp:txXfrm>
        <a:off x="28613" y="727713"/>
        <a:ext cx="10596353" cy="528907"/>
      </dsp:txXfrm>
    </dsp:sp>
    <dsp:sp modelId="{E0544209-B388-CA46-9B88-6A35C24B1870}">
      <dsp:nvSpPr>
        <dsp:cNvPr id="0" name=""/>
        <dsp:cNvSpPr/>
      </dsp:nvSpPr>
      <dsp:spPr>
        <a:xfrm>
          <a:off x="0" y="1351473"/>
          <a:ext cx="10653579" cy="5861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i="1" kern="1200"/>
            <a:t>➤ L’afilació del treballador a la SS l’ha de fer obligatòriament</a:t>
          </a:r>
          <a:endParaRPr lang="en-US" sz="2300" kern="1200"/>
        </a:p>
      </dsp:txBody>
      <dsp:txXfrm>
        <a:off x="28613" y="1380086"/>
        <a:ext cx="10596353" cy="528907"/>
      </dsp:txXfrm>
    </dsp:sp>
    <dsp:sp modelId="{EACA5BF4-67CE-A24B-9D8F-62C8DF8AF8BB}">
      <dsp:nvSpPr>
        <dsp:cNvPr id="0" name=""/>
        <dsp:cNvSpPr/>
      </dsp:nvSpPr>
      <dsp:spPr>
        <a:xfrm>
          <a:off x="0" y="2003847"/>
          <a:ext cx="10653579" cy="5861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i="1" kern="1200"/>
            <a:t>l’empresa, però si no ho fa hi ha altres formes de afilació:</a:t>
          </a:r>
          <a:endParaRPr lang="en-US" sz="2300" kern="1200"/>
        </a:p>
      </dsp:txBody>
      <dsp:txXfrm>
        <a:off x="28613" y="2032460"/>
        <a:ext cx="10596353" cy="528907"/>
      </dsp:txXfrm>
    </dsp:sp>
    <dsp:sp modelId="{D6444387-F01C-674E-8665-8AD354DC650F}">
      <dsp:nvSpPr>
        <dsp:cNvPr id="0" name=""/>
        <dsp:cNvSpPr/>
      </dsp:nvSpPr>
      <dsp:spPr>
        <a:xfrm>
          <a:off x="0" y="2656220"/>
          <a:ext cx="10653579" cy="5861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i="1" kern="1200"/>
            <a:t>➤ 1.- Afilació a instàncies del treballador</a:t>
          </a:r>
          <a:endParaRPr lang="en-US" sz="2300" kern="1200"/>
        </a:p>
      </dsp:txBody>
      <dsp:txXfrm>
        <a:off x="28613" y="2684833"/>
        <a:ext cx="10596353" cy="528907"/>
      </dsp:txXfrm>
    </dsp:sp>
    <dsp:sp modelId="{BA53C1B1-E812-1B4B-947C-549A14161877}">
      <dsp:nvSpPr>
        <dsp:cNvPr id="0" name=""/>
        <dsp:cNvSpPr/>
      </dsp:nvSpPr>
      <dsp:spPr>
        <a:xfrm>
          <a:off x="0" y="3308594"/>
          <a:ext cx="10653579" cy="5861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i="1" kern="1200"/>
            <a:t>➤ 2.- Afilació d’ofici. Una inspecció de treball es detecta que hi</a:t>
          </a:r>
          <a:endParaRPr lang="en-US" sz="2300" kern="1200"/>
        </a:p>
      </dsp:txBody>
      <dsp:txXfrm>
        <a:off x="28613" y="3337207"/>
        <a:ext cx="10596353" cy="528907"/>
      </dsp:txXfrm>
    </dsp:sp>
    <dsp:sp modelId="{910E4816-F0A9-4A46-A533-1B436C2A845A}">
      <dsp:nvSpPr>
        <dsp:cNvPr id="0" name=""/>
        <dsp:cNvSpPr/>
      </dsp:nvSpPr>
      <dsp:spPr>
        <a:xfrm>
          <a:off x="0" y="3960967"/>
          <a:ext cx="10653579" cy="5861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i="1" kern="1200"/>
            <a:t>ha treballadors sense afiliar a al SS</a:t>
          </a:r>
          <a:endParaRPr lang="en-US" sz="2300" kern="1200"/>
        </a:p>
      </dsp:txBody>
      <dsp:txXfrm>
        <a:off x="28613" y="3989580"/>
        <a:ext cx="10596353" cy="5289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B255E-D07D-1D4D-B636-0A187E31FB7D}">
      <dsp:nvSpPr>
        <dsp:cNvPr id="0" name=""/>
        <dsp:cNvSpPr/>
      </dsp:nvSpPr>
      <dsp:spPr>
        <a:xfrm>
          <a:off x="0" y="74814"/>
          <a:ext cx="10653579"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a-ES" sz="2400" kern="1200"/>
            <a:t>1.- Asistencia Sanitària</a:t>
          </a:r>
          <a:endParaRPr lang="en-US" sz="2400" kern="1200"/>
        </a:p>
      </dsp:txBody>
      <dsp:txXfrm>
        <a:off x="28100" y="102914"/>
        <a:ext cx="10597379" cy="519439"/>
      </dsp:txXfrm>
    </dsp:sp>
    <dsp:sp modelId="{7A907FC0-8EF0-084F-98AD-67E4B050FE8F}">
      <dsp:nvSpPr>
        <dsp:cNvPr id="0" name=""/>
        <dsp:cNvSpPr/>
      </dsp:nvSpPr>
      <dsp:spPr>
        <a:xfrm>
          <a:off x="0" y="719574"/>
          <a:ext cx="10653579"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a-ES" sz="2400" kern="1200"/>
            <a:t>2.- Incapacitat temporal (ILT)</a:t>
          </a:r>
          <a:endParaRPr lang="en-US" sz="2400" kern="1200"/>
        </a:p>
      </dsp:txBody>
      <dsp:txXfrm>
        <a:off x="28100" y="747674"/>
        <a:ext cx="10597379" cy="519439"/>
      </dsp:txXfrm>
    </dsp:sp>
    <dsp:sp modelId="{68EC54B7-F94B-104F-8FDD-AD2DDCB4030E}">
      <dsp:nvSpPr>
        <dsp:cNvPr id="0" name=""/>
        <dsp:cNvSpPr/>
      </dsp:nvSpPr>
      <dsp:spPr>
        <a:xfrm>
          <a:off x="0" y="1364334"/>
          <a:ext cx="10653579"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a-ES" sz="2400" kern="1200"/>
            <a:t>3.- Risc durant l’embaràs i risc durant la lactància natural</a:t>
          </a:r>
          <a:endParaRPr lang="en-US" sz="2400" kern="1200"/>
        </a:p>
      </dsp:txBody>
      <dsp:txXfrm>
        <a:off x="28100" y="1392434"/>
        <a:ext cx="10597379" cy="519439"/>
      </dsp:txXfrm>
    </dsp:sp>
    <dsp:sp modelId="{EE7F81C4-6B67-014E-97C8-7BDDFA6DCB65}">
      <dsp:nvSpPr>
        <dsp:cNvPr id="0" name=""/>
        <dsp:cNvSpPr/>
      </dsp:nvSpPr>
      <dsp:spPr>
        <a:xfrm>
          <a:off x="0" y="2009094"/>
          <a:ext cx="10653579"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a-ES" sz="2400" kern="1200"/>
            <a:t>4.- Incapacitat permanent i lesions no permanents invalidants</a:t>
          </a:r>
          <a:endParaRPr lang="en-US" sz="2400" kern="1200"/>
        </a:p>
      </dsp:txBody>
      <dsp:txXfrm>
        <a:off x="28100" y="2037194"/>
        <a:ext cx="10597379" cy="519439"/>
      </dsp:txXfrm>
    </dsp:sp>
    <dsp:sp modelId="{DC2F7E82-946E-5B40-90C9-31E3BC39B03A}">
      <dsp:nvSpPr>
        <dsp:cNvPr id="0" name=""/>
        <dsp:cNvSpPr/>
      </dsp:nvSpPr>
      <dsp:spPr>
        <a:xfrm>
          <a:off x="0" y="2653854"/>
          <a:ext cx="10653579"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a-ES" sz="2400" kern="1200"/>
            <a:t>5.- Jubilació</a:t>
          </a:r>
          <a:endParaRPr lang="en-US" sz="2400" kern="1200"/>
        </a:p>
      </dsp:txBody>
      <dsp:txXfrm>
        <a:off x="28100" y="2681954"/>
        <a:ext cx="10597379" cy="519439"/>
      </dsp:txXfrm>
    </dsp:sp>
    <dsp:sp modelId="{33C32526-747C-2749-B5A5-514AEA2E48C1}">
      <dsp:nvSpPr>
        <dsp:cNvPr id="0" name=""/>
        <dsp:cNvSpPr/>
      </dsp:nvSpPr>
      <dsp:spPr>
        <a:xfrm>
          <a:off x="0" y="3298613"/>
          <a:ext cx="10653579"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a-ES" sz="2400" kern="1200"/>
            <a:t>6.- Viudetat i orfandat</a:t>
          </a:r>
          <a:endParaRPr lang="en-US" sz="2400" kern="1200"/>
        </a:p>
      </dsp:txBody>
      <dsp:txXfrm>
        <a:off x="28100" y="3326713"/>
        <a:ext cx="10597379" cy="519439"/>
      </dsp:txXfrm>
    </dsp:sp>
    <dsp:sp modelId="{52F601E2-2314-8E46-90E3-6D31D966DCAB}">
      <dsp:nvSpPr>
        <dsp:cNvPr id="0" name=""/>
        <dsp:cNvSpPr/>
      </dsp:nvSpPr>
      <dsp:spPr>
        <a:xfrm>
          <a:off x="0" y="3943373"/>
          <a:ext cx="10653579"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a-ES" sz="2400" kern="1200"/>
            <a:t>7.- Prestació d’atur</a:t>
          </a:r>
          <a:endParaRPr lang="en-US" sz="2400" kern="1200"/>
        </a:p>
      </dsp:txBody>
      <dsp:txXfrm>
        <a:off x="28100" y="3971473"/>
        <a:ext cx="10597379" cy="5194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3/12/25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924671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3/12/25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540910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3/12/25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748924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3/12/25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405996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3/12/25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006177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3/12/25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591892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3/12/25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60324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3/12/25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472847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3/12/25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502242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3/12/25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25863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3/12/25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98409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3/12/25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‹Nº›</a:t>
            </a:fld>
            <a:endParaRPr lang="en-US"/>
          </a:p>
        </p:txBody>
      </p:sp>
    </p:spTree>
    <p:extLst>
      <p:ext uri="{BB962C8B-B14F-4D97-AF65-F5344CB8AC3E}">
        <p14:creationId xmlns:p14="http://schemas.microsoft.com/office/powerpoint/2010/main" val="284068364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wEMahp3inP0"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eg-social.es/wps/portal/wss/internet/Inicio" TargetMode="Externa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2" Type="http://schemas.openxmlformats.org/officeDocument/2006/relationships/hyperlink" Target="https://www.seg-social.es/wps/portal/wss/internet/Trabajadores/PrestacionesPensionesTrabajadores/1277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TQflxquTD90"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CtCqrKAJY2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4" name="Picture 3">
            <a:extLst>
              <a:ext uri="{FF2B5EF4-FFF2-40B4-BE49-F238E27FC236}">
                <a16:creationId xmlns:a16="http://schemas.microsoft.com/office/drawing/2014/main" id="{47471252-9761-6FFD-1B30-79C87AF705B6}"/>
              </a:ext>
            </a:extLst>
          </p:cNvPr>
          <p:cNvPicPr>
            <a:picLocks noChangeAspect="1"/>
          </p:cNvPicPr>
          <p:nvPr/>
        </p:nvPicPr>
        <p:blipFill>
          <a:blip r:embed="rId2"/>
          <a:srcRect t="28732" b="1571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76A10D8F-D463-70E5-239B-17AD65E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F70AB3BA-69B1-B916-96A5-19AD37624CBB}"/>
              </a:ext>
            </a:extLst>
          </p:cNvPr>
          <p:cNvSpPr>
            <a:spLocks noGrp="1"/>
          </p:cNvSpPr>
          <p:nvPr>
            <p:ph type="ctrTitle"/>
          </p:nvPr>
        </p:nvSpPr>
        <p:spPr>
          <a:xfrm>
            <a:off x="286506" y="603315"/>
            <a:ext cx="5649211" cy="3685731"/>
          </a:xfrm>
        </p:spPr>
        <p:txBody>
          <a:bodyPr anchor="t">
            <a:normAutofit/>
          </a:bodyPr>
          <a:lstStyle/>
          <a:p>
            <a:pPr algn="l"/>
            <a:r>
              <a:rPr lang="ca-ES" sz="6100" b="1">
                <a:effectLst/>
                <a:latin typeface="Aptos" panose="020B0004020202020204" pitchFamily="34" charset="0"/>
                <a:ea typeface="Aptos" panose="020B0004020202020204" pitchFamily="34" charset="0"/>
                <a:cs typeface="Times New Roman" panose="02020603050405020304" pitchFamily="18" charset="0"/>
              </a:rPr>
              <a:t>La Seguretat Social i les seves prestacions</a:t>
            </a:r>
            <a:r>
              <a:rPr lang="es-ES" sz="6100">
                <a:effectLst/>
              </a:rPr>
              <a:t> </a:t>
            </a:r>
            <a:endParaRPr lang="ca-ES" sz="6100"/>
          </a:p>
        </p:txBody>
      </p:sp>
      <p:sp>
        <p:nvSpPr>
          <p:cNvPr id="3" name="Subtítulo 2">
            <a:extLst>
              <a:ext uri="{FF2B5EF4-FFF2-40B4-BE49-F238E27FC236}">
                <a16:creationId xmlns:a16="http://schemas.microsoft.com/office/drawing/2014/main" id="{A402C13F-4BC6-66D9-1ACF-B228D63F85C4}"/>
              </a:ext>
            </a:extLst>
          </p:cNvPr>
          <p:cNvSpPr>
            <a:spLocks noGrp="1"/>
          </p:cNvSpPr>
          <p:nvPr>
            <p:ph type="subTitle" idx="1"/>
          </p:nvPr>
        </p:nvSpPr>
        <p:spPr>
          <a:xfrm>
            <a:off x="286507" y="4437176"/>
            <a:ext cx="4007587" cy="1290807"/>
          </a:xfrm>
        </p:spPr>
        <p:txBody>
          <a:bodyPr anchor="ctr">
            <a:normAutofit/>
          </a:bodyPr>
          <a:lstStyle/>
          <a:p>
            <a:pPr algn="l"/>
            <a:r>
              <a:rPr lang="ca-ES" sz="2200" dirty="0">
                <a:hlinkClick r:id="rId3"/>
              </a:rPr>
              <a:t>https://www.youtube.com/watch?v=wEMahp3inP0</a:t>
            </a:r>
            <a:endParaRPr lang="ca-ES" sz="2200" dirty="0"/>
          </a:p>
          <a:p>
            <a:pPr algn="l"/>
            <a:endParaRPr lang="ca-ES" sz="2200" dirty="0"/>
          </a:p>
        </p:txBody>
      </p:sp>
    </p:spTree>
    <p:extLst>
      <p:ext uri="{BB962C8B-B14F-4D97-AF65-F5344CB8AC3E}">
        <p14:creationId xmlns:p14="http://schemas.microsoft.com/office/powerpoint/2010/main" val="308972973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D9BF7A-3F62-AF60-6CE0-9A180816990F}"/>
              </a:ext>
            </a:extLst>
          </p:cNvPr>
          <p:cNvSpPr>
            <a:spLocks noGrp="1"/>
          </p:cNvSpPr>
          <p:nvPr>
            <p:ph type="title"/>
          </p:nvPr>
        </p:nvSpPr>
        <p:spPr/>
        <p:txBody>
          <a:bodyPr>
            <a:normAutofit/>
          </a:bodyPr>
          <a:lstStyle/>
          <a:p>
            <a:r>
              <a:rPr lang="es-ES" sz="2800" b="1" kern="0" dirty="0" err="1">
                <a:solidFill>
                  <a:srgbClr val="000000"/>
                </a:solidFill>
                <a:effectLst/>
                <a:ea typeface="Times New Roman" panose="02020603050405020304" pitchFamily="18" charset="0"/>
              </a:rPr>
              <a:t>Règims</a:t>
            </a:r>
            <a:r>
              <a:rPr lang="es-ES" sz="2800" b="1" kern="0" dirty="0">
                <a:solidFill>
                  <a:srgbClr val="000000"/>
                </a:solidFill>
                <a:effectLst/>
                <a:ea typeface="Times New Roman" panose="02020603050405020304" pitchFamily="18" charset="0"/>
              </a:rPr>
              <a:t> de la </a:t>
            </a:r>
            <a:r>
              <a:rPr lang="es-ES" sz="2800" b="1" kern="0" dirty="0" err="1">
                <a:solidFill>
                  <a:srgbClr val="000000"/>
                </a:solidFill>
                <a:effectLst/>
                <a:ea typeface="Times New Roman" panose="02020603050405020304" pitchFamily="18" charset="0"/>
              </a:rPr>
              <a:t>Seguretat</a:t>
            </a:r>
            <a:r>
              <a:rPr lang="es-ES" sz="2800" b="1" kern="0" dirty="0">
                <a:solidFill>
                  <a:srgbClr val="000000"/>
                </a:solidFill>
                <a:effectLst/>
                <a:ea typeface="Times New Roman" panose="02020603050405020304" pitchFamily="18" charset="0"/>
              </a:rPr>
              <a:t> Social</a:t>
            </a:r>
            <a:r>
              <a:rPr lang="es-ES" sz="2800" dirty="0">
                <a:effectLst/>
              </a:rPr>
              <a:t> </a:t>
            </a:r>
            <a:endParaRPr lang="ca-ES" sz="2800" dirty="0"/>
          </a:p>
        </p:txBody>
      </p:sp>
      <p:graphicFrame>
        <p:nvGraphicFramePr>
          <p:cNvPr id="5" name="Marcador de contenido 2">
            <a:extLst>
              <a:ext uri="{FF2B5EF4-FFF2-40B4-BE49-F238E27FC236}">
                <a16:creationId xmlns:a16="http://schemas.microsoft.com/office/drawing/2014/main" id="{B86FE715-1076-E44F-1C51-78B44F05F324}"/>
              </a:ext>
            </a:extLst>
          </p:cNvPr>
          <p:cNvGraphicFramePr>
            <a:graphicFrameLocks noGrp="1"/>
          </p:cNvGraphicFramePr>
          <p:nvPr>
            <p:ph idx="1"/>
          </p:nvPr>
        </p:nvGraphicFramePr>
        <p:xfrm>
          <a:off x="612647" y="1715532"/>
          <a:ext cx="10653579" cy="459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3577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2196A70-FE94-908F-F902-57C689C4AC34}"/>
              </a:ext>
            </a:extLst>
          </p:cNvPr>
          <p:cNvSpPr>
            <a:spLocks noGrp="1"/>
          </p:cNvSpPr>
          <p:nvPr>
            <p:ph type="title"/>
          </p:nvPr>
        </p:nvSpPr>
        <p:spPr>
          <a:xfrm>
            <a:off x="1524000" y="548640"/>
            <a:ext cx="9160475" cy="1132258"/>
          </a:xfrm>
        </p:spPr>
        <p:txBody>
          <a:bodyPr anchor="ctr">
            <a:normAutofit/>
          </a:bodyPr>
          <a:lstStyle/>
          <a:p>
            <a:pPr algn="ctr"/>
            <a:r>
              <a:rPr lang="es-ES" b="1" kern="0" err="1">
                <a:effectLst/>
                <a:ea typeface="Times New Roman" panose="02020603050405020304" pitchFamily="18" charset="0"/>
              </a:rPr>
              <a:t>Drets</a:t>
            </a:r>
            <a:r>
              <a:rPr lang="es-ES" b="1" kern="0">
                <a:effectLst/>
                <a:ea typeface="Times New Roman" panose="02020603050405020304" pitchFamily="18" charset="0"/>
              </a:rPr>
              <a:t> i </a:t>
            </a:r>
            <a:r>
              <a:rPr lang="es-ES" b="1" kern="0" err="1">
                <a:effectLst/>
                <a:ea typeface="Times New Roman" panose="02020603050405020304" pitchFamily="18" charset="0"/>
              </a:rPr>
              <a:t>deures</a:t>
            </a:r>
            <a:r>
              <a:rPr lang="es-ES" b="1" kern="0">
                <a:effectLst/>
                <a:ea typeface="Times New Roman" panose="02020603050405020304" pitchFamily="18" charset="0"/>
              </a:rPr>
              <a:t> </a:t>
            </a:r>
            <a:r>
              <a:rPr lang="es-ES" b="1" kern="0" err="1">
                <a:effectLst/>
                <a:ea typeface="Times New Roman" panose="02020603050405020304" pitchFamily="18" charset="0"/>
              </a:rPr>
              <a:t>dels</a:t>
            </a:r>
            <a:r>
              <a:rPr lang="es-ES" b="1" kern="0">
                <a:effectLst/>
                <a:ea typeface="Times New Roman" panose="02020603050405020304" pitchFamily="18" charset="0"/>
              </a:rPr>
              <a:t> </a:t>
            </a:r>
            <a:r>
              <a:rPr lang="es-ES" b="1" kern="0" err="1">
                <a:effectLst/>
                <a:ea typeface="Times New Roman" panose="02020603050405020304" pitchFamily="18" charset="0"/>
              </a:rPr>
              <a:t>treballadors</a:t>
            </a:r>
            <a:r>
              <a:rPr lang="es-ES">
                <a:effectLst/>
              </a:rPr>
              <a:t> </a:t>
            </a:r>
            <a:endParaRPr lang="ca-ES"/>
          </a:p>
        </p:txBody>
      </p:sp>
      <p:graphicFrame>
        <p:nvGraphicFramePr>
          <p:cNvPr id="5" name="Marcador de contenido 2">
            <a:extLst>
              <a:ext uri="{FF2B5EF4-FFF2-40B4-BE49-F238E27FC236}">
                <a16:creationId xmlns:a16="http://schemas.microsoft.com/office/drawing/2014/main" id="{B9072B6A-23D2-DFFE-3514-2C687FDEEED3}"/>
              </a:ext>
            </a:extLst>
          </p:cNvPr>
          <p:cNvGraphicFramePr>
            <a:graphicFrameLocks noGrp="1"/>
          </p:cNvGraphicFramePr>
          <p:nvPr>
            <p:ph idx="1"/>
            <p:extLst>
              <p:ext uri="{D42A27DB-BD31-4B8C-83A1-F6EECF244321}">
                <p14:modId xmlns:p14="http://schemas.microsoft.com/office/powerpoint/2010/main" val="1867645371"/>
              </p:ext>
            </p:extLst>
          </p:nvPr>
        </p:nvGraphicFramePr>
        <p:xfrm>
          <a:off x="930876" y="2037806"/>
          <a:ext cx="10335350" cy="4066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1431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5FCDFF-4474-5F6B-EFE9-1DD21FE9A612}"/>
              </a:ext>
            </a:extLst>
          </p:cNvPr>
          <p:cNvSpPr>
            <a:spLocks noGrp="1"/>
          </p:cNvSpPr>
          <p:nvPr>
            <p:ph type="title"/>
          </p:nvPr>
        </p:nvSpPr>
        <p:spPr/>
        <p:txBody>
          <a:bodyPr/>
          <a:lstStyle/>
          <a:p>
            <a:r>
              <a:rPr lang="ca-ES" dirty="0"/>
              <a:t>Obligacions dels treballadors i les empreses amb la SS</a:t>
            </a:r>
          </a:p>
        </p:txBody>
      </p:sp>
      <p:graphicFrame>
        <p:nvGraphicFramePr>
          <p:cNvPr id="5" name="Marcador de contenido 2">
            <a:extLst>
              <a:ext uri="{FF2B5EF4-FFF2-40B4-BE49-F238E27FC236}">
                <a16:creationId xmlns:a16="http://schemas.microsoft.com/office/drawing/2014/main" id="{3EAC27F9-9A10-9F54-300E-584DBC4C93F2}"/>
              </a:ext>
            </a:extLst>
          </p:cNvPr>
          <p:cNvGraphicFramePr>
            <a:graphicFrameLocks noGrp="1"/>
          </p:cNvGraphicFramePr>
          <p:nvPr>
            <p:ph idx="1"/>
          </p:nvPr>
        </p:nvGraphicFramePr>
        <p:xfrm>
          <a:off x="612647" y="1715532"/>
          <a:ext cx="10653579" cy="459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5304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64FAC1F-C941-AECE-2974-599A100A9408}"/>
              </a:ext>
            </a:extLst>
          </p:cNvPr>
          <p:cNvSpPr>
            <a:spLocks noGrp="1"/>
          </p:cNvSpPr>
          <p:nvPr>
            <p:ph type="title"/>
          </p:nvPr>
        </p:nvSpPr>
        <p:spPr>
          <a:xfrm>
            <a:off x="612648" y="1114923"/>
            <a:ext cx="4621553" cy="1360728"/>
          </a:xfrm>
        </p:spPr>
        <p:txBody>
          <a:bodyPr anchor="b">
            <a:normAutofit/>
          </a:bodyPr>
          <a:lstStyle/>
          <a:p>
            <a:r>
              <a:rPr lang="es-ES" b="1" kern="0" err="1">
                <a:effectLst/>
                <a:ea typeface="Times New Roman" panose="02020603050405020304" pitchFamily="18" charset="0"/>
              </a:rPr>
              <a:t>Com</a:t>
            </a:r>
            <a:r>
              <a:rPr lang="es-ES" b="1" kern="0">
                <a:effectLst/>
                <a:ea typeface="Times New Roman" panose="02020603050405020304" pitchFamily="18" charset="0"/>
              </a:rPr>
              <a:t> </a:t>
            </a:r>
            <a:r>
              <a:rPr lang="es-ES" b="1" kern="0" err="1">
                <a:effectLst/>
                <a:ea typeface="Times New Roman" panose="02020603050405020304" pitchFamily="18" charset="0"/>
              </a:rPr>
              <a:t>sol·licitar</a:t>
            </a:r>
            <a:r>
              <a:rPr lang="es-ES" b="1" kern="0">
                <a:effectLst/>
                <a:ea typeface="Times New Roman" panose="02020603050405020304" pitchFamily="18" charset="0"/>
              </a:rPr>
              <a:t> una </a:t>
            </a:r>
            <a:r>
              <a:rPr lang="es-ES" b="1" kern="0" err="1">
                <a:effectLst/>
                <a:ea typeface="Times New Roman" panose="02020603050405020304" pitchFamily="18" charset="0"/>
              </a:rPr>
              <a:t>prestació</a:t>
            </a:r>
            <a:r>
              <a:rPr lang="es-ES" b="1" kern="0">
                <a:effectLst/>
                <a:ea typeface="Times New Roman" panose="02020603050405020304" pitchFamily="18" charset="0"/>
              </a:rPr>
              <a:t>?</a:t>
            </a:r>
            <a:r>
              <a:rPr lang="es-ES" dirty="0">
                <a:effectLst/>
              </a:rPr>
              <a:t> </a:t>
            </a:r>
            <a:endParaRPr lang="ca-ES" dirty="0"/>
          </a:p>
        </p:txBody>
      </p:sp>
      <p:sp>
        <p:nvSpPr>
          <p:cNvPr id="3" name="Marcador de contenido 2">
            <a:extLst>
              <a:ext uri="{FF2B5EF4-FFF2-40B4-BE49-F238E27FC236}">
                <a16:creationId xmlns:a16="http://schemas.microsoft.com/office/drawing/2014/main" id="{184A413A-3C23-3B51-FBCC-A0C751F564E6}"/>
              </a:ext>
            </a:extLst>
          </p:cNvPr>
          <p:cNvSpPr>
            <a:spLocks noGrp="1"/>
          </p:cNvSpPr>
          <p:nvPr>
            <p:ph idx="1"/>
          </p:nvPr>
        </p:nvSpPr>
        <p:spPr>
          <a:xfrm>
            <a:off x="612648" y="2584058"/>
            <a:ext cx="4621553" cy="3159018"/>
          </a:xfrm>
        </p:spPr>
        <p:txBody>
          <a:bodyPr>
            <a:normAutofit fontScale="62500" lnSpcReduction="20000"/>
          </a:bodyPr>
          <a:lstStyle/>
          <a:p>
            <a:pPr marL="342900" lvl="0" indent="-342900">
              <a:buSzPts val="1000"/>
              <a:buFont typeface="Symbol" pitchFamily="2" charset="2"/>
              <a:buChar char=""/>
              <a:tabLst>
                <a:tab pos="457200" algn="l"/>
              </a:tabLst>
            </a:pPr>
            <a:r>
              <a:rPr lang="es-ES" sz="3200" dirty="0" err="1">
                <a:effectLst/>
                <a:latin typeface="Times New Roman" panose="02020603050405020304" pitchFamily="18" charset="0"/>
                <a:ea typeface="Times New Roman" panose="02020603050405020304" pitchFamily="18" charset="0"/>
              </a:rPr>
              <a:t>Oficines</a:t>
            </a:r>
            <a:r>
              <a:rPr lang="es-ES" sz="3200" dirty="0">
                <a:effectLst/>
                <a:latin typeface="Times New Roman" panose="02020603050405020304" pitchFamily="18" charset="0"/>
                <a:ea typeface="Times New Roman" panose="02020603050405020304" pitchFamily="18" charset="0"/>
              </a:rPr>
              <a:t> de la </a:t>
            </a:r>
            <a:r>
              <a:rPr lang="es-ES" sz="3200" dirty="0" err="1">
                <a:effectLst/>
                <a:latin typeface="Times New Roman" panose="02020603050405020304" pitchFamily="18" charset="0"/>
                <a:ea typeface="Times New Roman" panose="02020603050405020304" pitchFamily="18" charset="0"/>
              </a:rPr>
              <a:t>Seguretat</a:t>
            </a:r>
            <a:r>
              <a:rPr lang="es-ES" sz="3200" dirty="0">
                <a:effectLst/>
                <a:latin typeface="Times New Roman" panose="02020603050405020304" pitchFamily="18" charset="0"/>
                <a:ea typeface="Times New Roman" panose="02020603050405020304" pitchFamily="18" charset="0"/>
              </a:rPr>
              <a:t> Social</a:t>
            </a:r>
          </a:p>
          <a:p>
            <a:pPr marL="342900" lvl="0" indent="-342900">
              <a:buSzPts val="1000"/>
              <a:buFont typeface="Symbol" pitchFamily="2" charset="2"/>
              <a:buChar char=""/>
              <a:tabLst>
                <a:tab pos="457200" algn="l"/>
              </a:tabLst>
            </a:pPr>
            <a:r>
              <a:rPr lang="es-ES" sz="3200" dirty="0">
                <a:effectLst/>
                <a:latin typeface="Times New Roman" panose="02020603050405020304" pitchFamily="18" charset="0"/>
                <a:ea typeface="Times New Roman" panose="02020603050405020304" pitchFamily="18" charset="0"/>
              </a:rPr>
              <a:t>Seu </a:t>
            </a:r>
            <a:r>
              <a:rPr lang="es-ES" sz="3200" dirty="0" err="1">
                <a:effectLst/>
                <a:latin typeface="Times New Roman" panose="02020603050405020304" pitchFamily="18" charset="0"/>
                <a:ea typeface="Times New Roman" panose="02020603050405020304" pitchFamily="18" charset="0"/>
              </a:rPr>
              <a:t>electrònica</a:t>
            </a:r>
            <a:r>
              <a:rPr lang="es-ES" sz="3200" dirty="0">
                <a:effectLst/>
                <a:latin typeface="Times New Roman" panose="02020603050405020304" pitchFamily="18" charset="0"/>
                <a:ea typeface="Times New Roman" panose="02020603050405020304" pitchFamily="18" charset="0"/>
              </a:rPr>
              <a:t> </a:t>
            </a:r>
            <a:endParaRPr lang="es-ES" sz="3200" dirty="0">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s-ES" sz="3200" dirty="0">
                <a:effectLst/>
                <a:latin typeface="Times New Roman" panose="02020603050405020304" pitchFamily="18" charset="0"/>
                <a:ea typeface="Times New Roman" panose="02020603050405020304" pitchFamily="18" charset="0"/>
                <a:hlinkClick r:id="rId2"/>
              </a:rPr>
              <a:t>https://www.seg-social.es/wps/portal/wss/internet/Inicio</a:t>
            </a:r>
            <a:endParaRPr lang="es-ES" sz="32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endParaRPr lang="es-ES" sz="32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s-ES" sz="3200" dirty="0" err="1">
                <a:effectLst/>
                <a:latin typeface="Times New Roman" panose="02020603050405020304" pitchFamily="18" charset="0"/>
                <a:ea typeface="Times New Roman" panose="02020603050405020304" pitchFamily="18" charset="0"/>
              </a:rPr>
              <a:t>Documents</a:t>
            </a:r>
            <a:r>
              <a:rPr lang="es-ES" sz="3200" dirty="0">
                <a:effectLst/>
                <a:latin typeface="Times New Roman" panose="02020603050405020304" pitchFamily="18" charset="0"/>
                <a:ea typeface="Times New Roman" panose="02020603050405020304" pitchFamily="18" charset="0"/>
              </a:rPr>
              <a:t> </a:t>
            </a:r>
            <a:r>
              <a:rPr lang="es-ES" sz="3200" dirty="0" err="1">
                <a:effectLst/>
                <a:latin typeface="Times New Roman" panose="02020603050405020304" pitchFamily="18" charset="0"/>
                <a:ea typeface="Times New Roman" panose="02020603050405020304" pitchFamily="18" charset="0"/>
              </a:rPr>
              <a:t>necessaris</a:t>
            </a:r>
            <a:r>
              <a:rPr lang="es-ES" sz="3200" dirty="0">
                <a:effectLst/>
                <a:latin typeface="Times New Roman" panose="02020603050405020304" pitchFamily="18" charset="0"/>
                <a:ea typeface="Times New Roman" panose="02020603050405020304" pitchFamily="18" charset="0"/>
              </a:rPr>
              <a:t> </a:t>
            </a:r>
            <a:r>
              <a:rPr lang="es-ES" sz="3200" dirty="0" err="1">
                <a:effectLst/>
                <a:latin typeface="Times New Roman" panose="02020603050405020304" pitchFamily="18" charset="0"/>
                <a:ea typeface="Times New Roman" panose="02020603050405020304" pitchFamily="18" charset="0"/>
              </a:rPr>
              <a:t>segons</a:t>
            </a:r>
            <a:r>
              <a:rPr lang="es-ES" sz="3200" dirty="0">
                <a:effectLst/>
                <a:latin typeface="Times New Roman" panose="02020603050405020304" pitchFamily="18" charset="0"/>
                <a:ea typeface="Times New Roman" panose="02020603050405020304" pitchFamily="18" charset="0"/>
              </a:rPr>
              <a:t> la </a:t>
            </a:r>
            <a:r>
              <a:rPr lang="es-ES" sz="3200" dirty="0" err="1">
                <a:effectLst/>
                <a:latin typeface="Times New Roman" panose="02020603050405020304" pitchFamily="18" charset="0"/>
                <a:ea typeface="Times New Roman" panose="02020603050405020304" pitchFamily="18" charset="0"/>
              </a:rPr>
              <a:t>prestació</a:t>
            </a:r>
            <a:endParaRPr lang="es-ES" sz="3200" dirty="0">
              <a:effectLst/>
              <a:latin typeface="Times New Roman" panose="02020603050405020304" pitchFamily="18" charset="0"/>
              <a:ea typeface="Times New Roman" panose="02020603050405020304" pitchFamily="18" charset="0"/>
            </a:endParaRPr>
          </a:p>
          <a:p>
            <a:endParaRPr lang="ca-ES" sz="1800" dirty="0"/>
          </a:p>
        </p:txBody>
      </p:sp>
      <p:pic>
        <p:nvPicPr>
          <p:cNvPr id="7" name="Graphic 6" descr="Do">
            <a:extLst>
              <a:ext uri="{FF2B5EF4-FFF2-40B4-BE49-F238E27FC236}">
                <a16:creationId xmlns:a16="http://schemas.microsoft.com/office/drawing/2014/main" id="{50A34FD4-FAC7-AEE1-650B-8F76545AE6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6074" y="1114923"/>
            <a:ext cx="4628153" cy="4628153"/>
          </a:xfrm>
          <a:prstGeom prst="rect">
            <a:avLst/>
          </a:prstGeom>
        </p:spPr>
      </p:pic>
    </p:spTree>
    <p:extLst>
      <p:ext uri="{BB962C8B-B14F-4D97-AF65-F5344CB8AC3E}">
        <p14:creationId xmlns:p14="http://schemas.microsoft.com/office/powerpoint/2010/main" val="1992819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7">
            <a:extLst>
              <a:ext uri="{FF2B5EF4-FFF2-40B4-BE49-F238E27FC236}">
                <a16:creationId xmlns:a16="http://schemas.microsoft.com/office/drawing/2014/main" id="{095B79CA-1CB8-A133-67D7-E2B7AC1F9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C05624A2-1828-FE24-B31F-733316D419FE}"/>
              </a:ext>
            </a:extLst>
          </p:cNvPr>
          <p:cNvSpPr>
            <a:spLocks noGrp="1"/>
          </p:cNvSpPr>
          <p:nvPr>
            <p:ph type="title"/>
          </p:nvPr>
        </p:nvSpPr>
        <p:spPr>
          <a:xfrm>
            <a:off x="614678" y="1543849"/>
            <a:ext cx="4145582" cy="4638825"/>
          </a:xfrm>
        </p:spPr>
        <p:txBody>
          <a:bodyPr anchor="t">
            <a:normAutofit/>
          </a:bodyPr>
          <a:lstStyle/>
          <a:p>
            <a:r>
              <a:rPr lang="ca-ES" dirty="0"/>
              <a:t>Prestacions </a:t>
            </a:r>
          </a:p>
        </p:txBody>
      </p:sp>
      <p:sp>
        <p:nvSpPr>
          <p:cNvPr id="3" name="Marcador de contenido 2">
            <a:extLst>
              <a:ext uri="{FF2B5EF4-FFF2-40B4-BE49-F238E27FC236}">
                <a16:creationId xmlns:a16="http://schemas.microsoft.com/office/drawing/2014/main" id="{68999910-0943-CA55-6927-D3487F58EF95}"/>
              </a:ext>
            </a:extLst>
          </p:cNvPr>
          <p:cNvSpPr>
            <a:spLocks noGrp="1"/>
          </p:cNvSpPr>
          <p:nvPr>
            <p:ph idx="1"/>
          </p:nvPr>
        </p:nvSpPr>
        <p:spPr>
          <a:xfrm>
            <a:off x="5532120" y="1543849"/>
            <a:ext cx="5681358" cy="4818068"/>
          </a:xfrm>
        </p:spPr>
        <p:txBody>
          <a:bodyPr anchor="t">
            <a:normAutofit/>
          </a:bodyPr>
          <a:lstStyle/>
          <a:p>
            <a:r>
              <a:rPr lang="ca-ES" dirty="0">
                <a:hlinkClick r:id="rId2"/>
              </a:rPr>
              <a:t>https://www.seg-social.es/wps/portal/wss/internet/Trabajadores/PrestacionesPensionesTrabajadores/12778</a:t>
            </a:r>
            <a:endParaRPr lang="ca-ES" dirty="0"/>
          </a:p>
          <a:p>
            <a:endParaRPr lang="ca-ES" dirty="0"/>
          </a:p>
        </p:txBody>
      </p:sp>
    </p:spTree>
    <p:extLst>
      <p:ext uri="{BB962C8B-B14F-4D97-AF65-F5344CB8AC3E}">
        <p14:creationId xmlns:p14="http://schemas.microsoft.com/office/powerpoint/2010/main" val="1121191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4399EB-DE0C-38E6-E388-4E7D249F1D9E}"/>
              </a:ext>
            </a:extLst>
          </p:cNvPr>
          <p:cNvSpPr>
            <a:spLocks noGrp="1"/>
          </p:cNvSpPr>
          <p:nvPr>
            <p:ph type="title"/>
          </p:nvPr>
        </p:nvSpPr>
        <p:spPr/>
        <p:txBody>
          <a:bodyPr/>
          <a:lstStyle/>
          <a:p>
            <a:r>
              <a:rPr lang="ca-ES" dirty="0"/>
              <a:t>Grups de treball</a:t>
            </a:r>
          </a:p>
        </p:txBody>
      </p:sp>
      <p:graphicFrame>
        <p:nvGraphicFramePr>
          <p:cNvPr id="5" name="Marcador de contenido 2">
            <a:extLst>
              <a:ext uri="{FF2B5EF4-FFF2-40B4-BE49-F238E27FC236}">
                <a16:creationId xmlns:a16="http://schemas.microsoft.com/office/drawing/2014/main" id="{71A71362-E145-DAA2-783D-A3F55D6C2CDA}"/>
              </a:ext>
            </a:extLst>
          </p:cNvPr>
          <p:cNvGraphicFramePr>
            <a:graphicFrameLocks noGrp="1"/>
          </p:cNvGraphicFramePr>
          <p:nvPr>
            <p:ph idx="1"/>
          </p:nvPr>
        </p:nvGraphicFramePr>
        <p:xfrm>
          <a:off x="612647" y="1715532"/>
          <a:ext cx="10653579" cy="459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5264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E827A86-8456-BCBD-8CA6-3A4BED48EE0E}"/>
              </a:ext>
            </a:extLst>
          </p:cNvPr>
          <p:cNvSpPr>
            <a:spLocks noGrp="1"/>
          </p:cNvSpPr>
          <p:nvPr>
            <p:ph type="title"/>
          </p:nvPr>
        </p:nvSpPr>
        <p:spPr>
          <a:xfrm>
            <a:off x="1524000" y="548640"/>
            <a:ext cx="9160475" cy="1132258"/>
          </a:xfrm>
        </p:spPr>
        <p:txBody>
          <a:bodyPr anchor="ctr">
            <a:normAutofit/>
          </a:bodyPr>
          <a:lstStyle/>
          <a:p>
            <a:pPr algn="ctr"/>
            <a:r>
              <a:rPr lang="ca-ES" dirty="0"/>
              <a:t>Què és la Seguretat Social</a:t>
            </a:r>
            <a:endParaRPr lang="ca-ES"/>
          </a:p>
        </p:txBody>
      </p:sp>
      <p:graphicFrame>
        <p:nvGraphicFramePr>
          <p:cNvPr id="5" name="Marcador de contenido 2">
            <a:extLst>
              <a:ext uri="{FF2B5EF4-FFF2-40B4-BE49-F238E27FC236}">
                <a16:creationId xmlns:a16="http://schemas.microsoft.com/office/drawing/2014/main" id="{C55D3CD8-5B4E-EE21-4A23-0D808660F4CD}"/>
              </a:ext>
            </a:extLst>
          </p:cNvPr>
          <p:cNvGraphicFramePr>
            <a:graphicFrameLocks noGrp="1"/>
          </p:cNvGraphicFramePr>
          <p:nvPr>
            <p:ph idx="1"/>
            <p:extLst>
              <p:ext uri="{D42A27DB-BD31-4B8C-83A1-F6EECF244321}">
                <p14:modId xmlns:p14="http://schemas.microsoft.com/office/powerpoint/2010/main" val="1307514645"/>
              </p:ext>
            </p:extLst>
          </p:nvPr>
        </p:nvGraphicFramePr>
        <p:xfrm>
          <a:off x="930876" y="2037806"/>
          <a:ext cx="10335350" cy="4066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7027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ontañas junto al mar">
            <a:extLst>
              <a:ext uri="{FF2B5EF4-FFF2-40B4-BE49-F238E27FC236}">
                <a16:creationId xmlns:a16="http://schemas.microsoft.com/office/drawing/2014/main" id="{4561CA7A-F614-20E4-DF80-20E256514A5C}"/>
              </a:ext>
            </a:extLst>
          </p:cNvPr>
          <p:cNvPicPr>
            <a:picLocks noChangeAspect="1"/>
          </p:cNvPicPr>
          <p:nvPr/>
        </p:nvPicPr>
        <p:blipFill>
          <a:blip r:embed="rId2"/>
          <a:srcRect l="33293" r="13007"/>
          <a:stretch/>
        </p:blipFill>
        <p:spPr>
          <a:xfrm>
            <a:off x="20" y="10"/>
            <a:ext cx="4910308" cy="6857990"/>
          </a:xfrm>
          <a:prstGeom prst="rect">
            <a:avLst/>
          </a:prstGeom>
        </p:spPr>
      </p:pic>
      <p:sp>
        <p:nvSpPr>
          <p:cNvPr id="2" name="Título 1">
            <a:extLst>
              <a:ext uri="{FF2B5EF4-FFF2-40B4-BE49-F238E27FC236}">
                <a16:creationId xmlns:a16="http://schemas.microsoft.com/office/drawing/2014/main" id="{9845B857-B0CF-A5B3-FFE7-7226EBF967FB}"/>
              </a:ext>
            </a:extLst>
          </p:cNvPr>
          <p:cNvSpPr>
            <a:spLocks noGrp="1"/>
          </p:cNvSpPr>
          <p:nvPr>
            <p:ph type="title"/>
          </p:nvPr>
        </p:nvSpPr>
        <p:spPr>
          <a:xfrm>
            <a:off x="5568537" y="603504"/>
            <a:ext cx="5916168" cy="1527048"/>
          </a:xfrm>
        </p:spPr>
        <p:txBody>
          <a:bodyPr anchor="b">
            <a:normAutofit/>
          </a:bodyPr>
          <a:lstStyle/>
          <a:p>
            <a:r>
              <a:rPr lang="ca-ES" dirty="0">
                <a:latin typeface="Aptos" panose="020B0004020202020204" pitchFamily="34" charset="0"/>
                <a:cs typeface="Times New Roman" panose="02020603050405020304" pitchFamily="18" charset="0"/>
              </a:rPr>
              <a:t>Solidaritat</a:t>
            </a:r>
            <a:endParaRPr lang="ca-ES" dirty="0"/>
          </a:p>
        </p:txBody>
      </p:sp>
      <p:sp>
        <p:nvSpPr>
          <p:cNvPr id="15" name="Marcador de contenido 2">
            <a:extLst>
              <a:ext uri="{FF2B5EF4-FFF2-40B4-BE49-F238E27FC236}">
                <a16:creationId xmlns:a16="http://schemas.microsoft.com/office/drawing/2014/main" id="{F22F832A-95A2-9C6E-1D3C-17EE26A90EBF}"/>
              </a:ext>
            </a:extLst>
          </p:cNvPr>
          <p:cNvSpPr>
            <a:spLocks noGrp="1"/>
          </p:cNvSpPr>
          <p:nvPr>
            <p:ph idx="1"/>
          </p:nvPr>
        </p:nvSpPr>
        <p:spPr>
          <a:xfrm>
            <a:off x="5568537" y="2214282"/>
            <a:ext cx="5916168" cy="4095078"/>
          </a:xfrm>
        </p:spPr>
        <p:txBody>
          <a:bodyPr>
            <a:normAutofit lnSpcReduction="10000"/>
          </a:bodyPr>
          <a:lstStyle/>
          <a:p>
            <a:pPr marL="0" lvl="0" indent="0">
              <a:lnSpc>
                <a:spcPct val="110000"/>
              </a:lnSpc>
              <a:buSzPts val="1000"/>
              <a:buNone/>
              <a:tabLst>
                <a:tab pos="457200" algn="l"/>
              </a:tabLst>
            </a:pPr>
            <a:endParaRPr lang="es-ES" sz="1700" b="0" i="0" u="none" strike="noStrike" dirty="0">
              <a:effectLst/>
              <a:latin typeface="Arial" panose="020B0604020202020204" pitchFamily="34" charset="0"/>
              <a:cs typeface="Arial" panose="020B0604020202020204" pitchFamily="34" charset="0"/>
            </a:endParaRPr>
          </a:p>
          <a:p>
            <a:pPr>
              <a:lnSpc>
                <a:spcPct val="110000"/>
              </a:lnSpc>
              <a:buFont typeface="+mj-lt"/>
              <a:buAutoNum type="arabicPeriod"/>
            </a:pPr>
            <a:r>
              <a:rPr lang="es-ES" sz="1700" b="1" i="0" u="none" strike="noStrike" dirty="0" err="1">
                <a:effectLst/>
              </a:rPr>
              <a:t>Solidaritat</a:t>
            </a:r>
            <a:r>
              <a:rPr lang="es-ES" sz="1700" b="1" i="0" u="none" strike="noStrike" dirty="0">
                <a:effectLst/>
              </a:rPr>
              <a:t> intergeneracional</a:t>
            </a:r>
            <a:r>
              <a:rPr lang="es-ES" sz="1700" b="0" i="0" u="none" strike="noStrike" dirty="0">
                <a:effectLst/>
              </a:rPr>
              <a:t>: Les </a:t>
            </a:r>
            <a:r>
              <a:rPr lang="es-ES" sz="1700" b="0" i="0" u="none" strike="noStrike" dirty="0" err="1">
                <a:effectLst/>
              </a:rPr>
              <a:t>generacions</a:t>
            </a:r>
            <a:r>
              <a:rPr lang="es-ES" sz="1700" b="0" i="0" u="none" strike="noStrike" dirty="0">
                <a:effectLst/>
              </a:rPr>
              <a:t> actives </a:t>
            </a:r>
            <a:r>
              <a:rPr lang="es-ES" sz="1700" b="0" i="0" u="none" strike="noStrike" dirty="0" err="1">
                <a:effectLst/>
              </a:rPr>
              <a:t>financen</a:t>
            </a:r>
            <a:r>
              <a:rPr lang="es-ES" sz="1700" b="0" i="0" u="none" strike="noStrike" dirty="0">
                <a:effectLst/>
              </a:rPr>
              <a:t> les </a:t>
            </a:r>
            <a:r>
              <a:rPr lang="es-ES" sz="1700" b="0" i="0" u="none" strike="noStrike" dirty="0" err="1">
                <a:effectLst/>
              </a:rPr>
              <a:t>pensions</a:t>
            </a:r>
            <a:r>
              <a:rPr lang="es-ES" sz="1700" b="0" i="0" u="none" strike="noStrike" dirty="0">
                <a:effectLst/>
              </a:rPr>
              <a:t> i </a:t>
            </a:r>
            <a:r>
              <a:rPr lang="es-ES" sz="1700" b="0" i="0" u="none" strike="noStrike" dirty="0" err="1">
                <a:effectLst/>
              </a:rPr>
              <a:t>prestacions</a:t>
            </a:r>
            <a:r>
              <a:rPr lang="es-ES" sz="1700" b="0" i="0" u="none" strike="noStrike" dirty="0">
                <a:effectLst/>
              </a:rPr>
              <a:t> de les </a:t>
            </a:r>
            <a:r>
              <a:rPr lang="es-ES" sz="1700" b="0" i="0" u="none" strike="noStrike" dirty="0" err="1">
                <a:effectLst/>
              </a:rPr>
              <a:t>generacions</a:t>
            </a:r>
            <a:r>
              <a:rPr lang="es-ES" sz="1700" b="0" i="0" u="none" strike="noStrike" dirty="0">
                <a:effectLst/>
              </a:rPr>
              <a:t> </a:t>
            </a:r>
            <a:r>
              <a:rPr lang="es-ES" sz="1700" b="0" i="0" u="none" strike="noStrike" dirty="0" err="1">
                <a:effectLst/>
              </a:rPr>
              <a:t>anteriors</a:t>
            </a:r>
            <a:r>
              <a:rPr lang="es-ES" sz="1700" b="0" i="0" u="none" strike="noStrike" dirty="0">
                <a:effectLst/>
              </a:rPr>
              <a:t>.</a:t>
            </a:r>
          </a:p>
          <a:p>
            <a:pPr>
              <a:lnSpc>
                <a:spcPct val="110000"/>
              </a:lnSpc>
              <a:buFont typeface="+mj-lt"/>
              <a:buAutoNum type="arabicPeriod"/>
            </a:pPr>
            <a:r>
              <a:rPr lang="es-ES" sz="1700" b="1" i="0" u="none" strike="noStrike" dirty="0" err="1">
                <a:effectLst/>
              </a:rPr>
              <a:t>Solidaritat</a:t>
            </a:r>
            <a:r>
              <a:rPr lang="es-ES" sz="1700" b="1" i="0" u="none" strike="noStrike" dirty="0">
                <a:effectLst/>
              </a:rPr>
              <a:t> entre </a:t>
            </a:r>
            <a:r>
              <a:rPr lang="es-ES" sz="1700" b="1" i="0" u="none" strike="noStrike" dirty="0" err="1">
                <a:effectLst/>
              </a:rPr>
              <a:t>treballadors</a:t>
            </a:r>
            <a:r>
              <a:rPr lang="es-ES" sz="1700" b="0" i="0" u="none" strike="noStrike" dirty="0">
                <a:effectLst/>
              </a:rPr>
              <a:t>: </a:t>
            </a:r>
            <a:r>
              <a:rPr lang="es-ES" sz="1700" b="0" i="0" u="none" strike="noStrike" dirty="0" err="1">
                <a:effectLst/>
              </a:rPr>
              <a:t>Els</a:t>
            </a:r>
            <a:r>
              <a:rPr lang="es-ES" sz="1700" b="0" i="0" u="none" strike="noStrike" dirty="0">
                <a:effectLst/>
              </a:rPr>
              <a:t> que </a:t>
            </a:r>
            <a:r>
              <a:rPr lang="es-ES" sz="1700" b="0" i="0" u="none" strike="noStrike" dirty="0" err="1">
                <a:effectLst/>
              </a:rPr>
              <a:t>tenen</a:t>
            </a:r>
            <a:r>
              <a:rPr lang="es-ES" sz="1700" b="0" i="0" u="none" strike="noStrike" dirty="0">
                <a:effectLst/>
              </a:rPr>
              <a:t> </a:t>
            </a:r>
            <a:r>
              <a:rPr lang="es-ES" sz="1700" b="0" i="0" u="none" strike="noStrike" dirty="0" err="1">
                <a:effectLst/>
              </a:rPr>
              <a:t>més</a:t>
            </a:r>
            <a:r>
              <a:rPr lang="es-ES" sz="1700" b="0" i="0" u="none" strike="noStrike" dirty="0">
                <a:effectLst/>
              </a:rPr>
              <a:t> </a:t>
            </a:r>
            <a:r>
              <a:rPr lang="es-ES" sz="1700" b="0" i="0" u="none" strike="noStrike" dirty="0" err="1">
                <a:effectLst/>
              </a:rPr>
              <a:t>ingressos</a:t>
            </a:r>
            <a:r>
              <a:rPr lang="es-ES" sz="1700" b="0" i="0" u="none" strike="noStrike" dirty="0">
                <a:effectLst/>
              </a:rPr>
              <a:t> </a:t>
            </a:r>
            <a:r>
              <a:rPr lang="es-ES" sz="1700" b="0" i="0" u="none" strike="noStrike" dirty="0" err="1">
                <a:effectLst/>
              </a:rPr>
              <a:t>contribueixen</a:t>
            </a:r>
            <a:r>
              <a:rPr lang="es-ES" sz="1700" b="0" i="0" u="none" strike="noStrike" dirty="0">
                <a:effectLst/>
              </a:rPr>
              <a:t> </a:t>
            </a:r>
            <a:r>
              <a:rPr lang="es-ES" sz="1700" b="0" i="0" u="none" strike="noStrike" dirty="0" err="1">
                <a:effectLst/>
              </a:rPr>
              <a:t>proporcionalment</a:t>
            </a:r>
            <a:r>
              <a:rPr lang="es-ES" sz="1700" b="0" i="0" u="none" strike="noStrike" dirty="0">
                <a:effectLst/>
              </a:rPr>
              <a:t> </a:t>
            </a:r>
            <a:r>
              <a:rPr lang="es-ES" sz="1700" b="0" i="0" u="none" strike="noStrike" dirty="0" err="1">
                <a:effectLst/>
              </a:rPr>
              <a:t>més</a:t>
            </a:r>
            <a:r>
              <a:rPr lang="es-ES" sz="1700" b="0" i="0" u="none" strike="noStrike" dirty="0">
                <a:effectLst/>
              </a:rPr>
              <a:t> que </a:t>
            </a:r>
            <a:r>
              <a:rPr lang="es-ES" sz="1700" b="0" i="0" u="none" strike="noStrike" dirty="0" err="1">
                <a:effectLst/>
              </a:rPr>
              <a:t>els</a:t>
            </a:r>
            <a:r>
              <a:rPr lang="es-ES" sz="1700" b="0" i="0" u="none" strike="noStrike" dirty="0">
                <a:effectLst/>
              </a:rPr>
              <a:t> que </a:t>
            </a:r>
            <a:r>
              <a:rPr lang="es-ES" sz="1700" b="0" i="0" u="none" strike="noStrike" dirty="0" err="1">
                <a:effectLst/>
              </a:rPr>
              <a:t>tenen</a:t>
            </a:r>
            <a:r>
              <a:rPr lang="es-ES" sz="1700" b="0" i="0" u="none" strike="noStrike" dirty="0">
                <a:effectLst/>
              </a:rPr>
              <a:t> </a:t>
            </a:r>
            <a:r>
              <a:rPr lang="es-ES" sz="1700" b="0" i="0" u="none" strike="noStrike" dirty="0" err="1">
                <a:effectLst/>
              </a:rPr>
              <a:t>menys</a:t>
            </a:r>
            <a:r>
              <a:rPr lang="es-ES" sz="1700" b="0" i="0" u="none" strike="noStrike" dirty="0">
                <a:effectLst/>
              </a:rPr>
              <a:t>.</a:t>
            </a:r>
          </a:p>
          <a:p>
            <a:pPr>
              <a:lnSpc>
                <a:spcPct val="110000"/>
              </a:lnSpc>
              <a:buFont typeface="+mj-lt"/>
              <a:buAutoNum type="arabicPeriod"/>
            </a:pPr>
            <a:r>
              <a:rPr lang="es-ES" sz="1700" b="1" i="0" u="none" strike="noStrike" dirty="0" err="1">
                <a:effectLst/>
              </a:rPr>
              <a:t>Solidaritat</a:t>
            </a:r>
            <a:r>
              <a:rPr lang="es-ES" sz="1700" b="1" i="0" u="none" strike="noStrike" dirty="0">
                <a:effectLst/>
              </a:rPr>
              <a:t> territorial</a:t>
            </a:r>
            <a:r>
              <a:rPr lang="es-ES" sz="1700" b="0" i="0" u="none" strike="noStrike" dirty="0">
                <a:effectLst/>
              </a:rPr>
              <a:t>: </a:t>
            </a:r>
            <a:r>
              <a:rPr lang="es-ES" sz="1700" b="0" i="0" u="none" strike="noStrike" dirty="0" err="1">
                <a:effectLst/>
              </a:rPr>
              <a:t>Els</a:t>
            </a:r>
            <a:r>
              <a:rPr lang="es-ES" sz="1700" b="0" i="0" u="none" strike="noStrike" dirty="0">
                <a:effectLst/>
              </a:rPr>
              <a:t> recursos es </a:t>
            </a:r>
            <a:r>
              <a:rPr lang="es-ES" sz="1700" b="0" i="0" u="none" strike="noStrike" dirty="0" err="1">
                <a:effectLst/>
              </a:rPr>
              <a:t>redistribueixen</a:t>
            </a:r>
            <a:r>
              <a:rPr lang="es-ES" sz="1700" b="0" i="0" u="none" strike="noStrike" dirty="0">
                <a:effectLst/>
              </a:rPr>
              <a:t> per garantir la </a:t>
            </a:r>
            <a:r>
              <a:rPr lang="es-ES" sz="1700" b="0" i="0" u="none" strike="noStrike" dirty="0" err="1">
                <a:effectLst/>
              </a:rPr>
              <a:t>protecció</a:t>
            </a:r>
            <a:r>
              <a:rPr lang="es-ES" sz="1700" b="0" i="0" u="none" strike="noStrike" dirty="0">
                <a:effectLst/>
              </a:rPr>
              <a:t> social en </a:t>
            </a:r>
            <a:r>
              <a:rPr lang="es-ES" sz="1700" b="0" i="0" u="none" strike="noStrike" dirty="0" err="1">
                <a:effectLst/>
              </a:rPr>
              <a:t>tot</a:t>
            </a:r>
            <a:r>
              <a:rPr lang="es-ES" sz="1700" b="0" i="0" u="none" strike="noStrike" dirty="0">
                <a:effectLst/>
              </a:rPr>
              <a:t> el </a:t>
            </a:r>
            <a:r>
              <a:rPr lang="es-ES" sz="1700" b="0" i="0" u="none" strike="noStrike" dirty="0" err="1">
                <a:effectLst/>
              </a:rPr>
              <a:t>territori</a:t>
            </a:r>
            <a:r>
              <a:rPr lang="es-ES" sz="1700" b="0" i="0" u="none" strike="noStrike" dirty="0">
                <a:effectLst/>
              </a:rPr>
              <a:t>.</a:t>
            </a:r>
          </a:p>
          <a:p>
            <a:pPr>
              <a:lnSpc>
                <a:spcPct val="110000"/>
              </a:lnSpc>
              <a:buFont typeface="+mj-lt"/>
              <a:buAutoNum type="arabicPeriod"/>
            </a:pPr>
            <a:r>
              <a:rPr lang="es-ES" sz="1700" b="1" i="0" u="none" strike="noStrike" dirty="0" err="1">
                <a:effectLst/>
              </a:rPr>
              <a:t>Solidaritat</a:t>
            </a:r>
            <a:r>
              <a:rPr lang="es-ES" sz="1700" b="1" i="0" u="none" strike="noStrike" dirty="0">
                <a:effectLst/>
              </a:rPr>
              <a:t> entre </a:t>
            </a:r>
            <a:r>
              <a:rPr lang="es-ES" sz="1700" b="1" i="0" u="none" strike="noStrike" dirty="0" err="1">
                <a:effectLst/>
              </a:rPr>
              <a:t>sectors</a:t>
            </a:r>
            <a:r>
              <a:rPr lang="es-ES" sz="1700" b="1" i="0" u="none" strike="noStrike" dirty="0">
                <a:effectLst/>
              </a:rPr>
              <a:t> </a:t>
            </a:r>
            <a:r>
              <a:rPr lang="es-ES" sz="1700" b="1" i="0" u="none" strike="noStrike" dirty="0" err="1">
                <a:effectLst/>
              </a:rPr>
              <a:t>econòmics</a:t>
            </a:r>
            <a:r>
              <a:rPr lang="es-ES" sz="1700" b="0" i="0" u="none" strike="noStrike" dirty="0">
                <a:effectLst/>
              </a:rPr>
              <a:t>: </a:t>
            </a:r>
            <a:r>
              <a:rPr lang="es-ES" sz="1700" b="0" i="0" u="none" strike="noStrike" dirty="0" err="1">
                <a:effectLst/>
              </a:rPr>
              <a:t>Els</a:t>
            </a:r>
            <a:r>
              <a:rPr lang="es-ES" sz="1700" b="0" i="0" u="none" strike="noStrike" dirty="0">
                <a:effectLst/>
              </a:rPr>
              <a:t> </a:t>
            </a:r>
            <a:r>
              <a:rPr lang="es-ES" sz="1700" b="0" i="0" u="none" strike="noStrike" dirty="0" err="1">
                <a:effectLst/>
              </a:rPr>
              <a:t>diferents</a:t>
            </a:r>
            <a:r>
              <a:rPr lang="es-ES" sz="1700" b="0" i="0" u="none" strike="noStrike" dirty="0">
                <a:effectLst/>
              </a:rPr>
              <a:t> </a:t>
            </a:r>
            <a:r>
              <a:rPr lang="es-ES" sz="1700" b="0" i="0" u="none" strike="noStrike" dirty="0" err="1">
                <a:effectLst/>
              </a:rPr>
              <a:t>règims</a:t>
            </a:r>
            <a:r>
              <a:rPr lang="es-ES" sz="1700" b="0" i="0" u="none" strike="noStrike" dirty="0">
                <a:effectLst/>
              </a:rPr>
              <a:t> de </a:t>
            </a:r>
            <a:r>
              <a:rPr lang="es-ES" sz="1700" b="0" i="0" u="none" strike="noStrike" dirty="0" err="1">
                <a:effectLst/>
              </a:rPr>
              <a:t>cotització</a:t>
            </a:r>
            <a:r>
              <a:rPr lang="es-ES" sz="1700" b="0" i="0" u="none" strike="noStrike" dirty="0">
                <a:effectLst/>
              </a:rPr>
              <a:t> </a:t>
            </a:r>
            <a:r>
              <a:rPr lang="es-ES" sz="1700" b="0" i="0" u="none" strike="noStrike" dirty="0" err="1">
                <a:effectLst/>
              </a:rPr>
              <a:t>permeten</a:t>
            </a:r>
            <a:r>
              <a:rPr lang="es-ES" sz="1700" b="0" i="0" u="none" strike="noStrike" dirty="0">
                <a:effectLst/>
              </a:rPr>
              <a:t> </a:t>
            </a:r>
            <a:r>
              <a:rPr lang="es-ES" sz="1700" b="0" i="0" u="none" strike="noStrike" dirty="0" err="1">
                <a:effectLst/>
              </a:rPr>
              <a:t>cobrir</a:t>
            </a:r>
            <a:r>
              <a:rPr lang="es-ES" sz="1700" b="0" i="0" u="none" strike="noStrike" dirty="0">
                <a:effectLst/>
              </a:rPr>
              <a:t> </a:t>
            </a:r>
            <a:r>
              <a:rPr lang="es-ES" sz="1700" b="0" i="0" u="none" strike="noStrike" dirty="0" err="1">
                <a:effectLst/>
              </a:rPr>
              <a:t>treballadors</a:t>
            </a:r>
            <a:r>
              <a:rPr lang="es-ES" sz="1700" b="0" i="0" u="none" strike="noStrike" dirty="0">
                <a:effectLst/>
              </a:rPr>
              <a:t> </a:t>
            </a:r>
            <a:r>
              <a:rPr lang="es-ES" sz="1700" b="0" i="0" u="none" strike="noStrike" dirty="0" err="1">
                <a:effectLst/>
              </a:rPr>
              <a:t>amb</a:t>
            </a:r>
            <a:r>
              <a:rPr lang="es-ES" sz="1700" b="0" i="0" u="none" strike="noStrike" dirty="0">
                <a:effectLst/>
              </a:rPr>
              <a:t> diverses </a:t>
            </a:r>
            <a:r>
              <a:rPr lang="es-ES" sz="1700" b="0" i="0" u="none" strike="noStrike" dirty="0" err="1">
                <a:effectLst/>
              </a:rPr>
              <a:t>situacions</a:t>
            </a:r>
            <a:r>
              <a:rPr lang="es-ES" sz="1700" b="0" i="0" u="none" strike="noStrike" dirty="0">
                <a:effectLst/>
              </a:rPr>
              <a:t> </a:t>
            </a:r>
            <a:r>
              <a:rPr lang="es-ES" sz="1700" b="0" i="0" u="none" strike="noStrike" dirty="0" err="1">
                <a:effectLst/>
              </a:rPr>
              <a:t>laborals</a:t>
            </a:r>
            <a:r>
              <a:rPr lang="es-ES" sz="1700" b="0" i="0" u="none" strike="noStrike" dirty="0">
                <a:effectLst/>
              </a:rPr>
              <a:t>.</a:t>
            </a:r>
          </a:p>
          <a:p>
            <a:pPr marL="0" indent="0">
              <a:lnSpc>
                <a:spcPct val="110000"/>
              </a:lnSpc>
              <a:buNone/>
            </a:pPr>
            <a:r>
              <a:rPr lang="es-ES" sz="1700" b="0" i="0" u="none" strike="noStrike" dirty="0">
                <a:effectLst/>
                <a:hlinkClick r:id="rId3"/>
              </a:rPr>
              <a:t>https://www.youtube.com/watch?v=TQflxquTD90</a:t>
            </a:r>
            <a:endParaRPr lang="es-ES" sz="1700" b="0" i="0" u="none" strike="noStrike" dirty="0">
              <a:effectLst/>
            </a:endParaRPr>
          </a:p>
          <a:p>
            <a:pPr marL="0" indent="0">
              <a:lnSpc>
                <a:spcPct val="110000"/>
              </a:lnSpc>
              <a:buNone/>
            </a:pPr>
            <a:endParaRPr lang="es-ES" sz="1700" b="0" i="0" u="none" strike="noStrike" dirty="0">
              <a:effectLst/>
            </a:endParaRPr>
          </a:p>
          <a:p>
            <a:pPr marL="342900" lvl="0" indent="-342900">
              <a:lnSpc>
                <a:spcPct val="110000"/>
              </a:lnSpc>
              <a:buSzPts val="1000"/>
              <a:buFont typeface="Symbol" pitchFamily="2" charset="2"/>
              <a:buChar char=""/>
              <a:tabLst>
                <a:tab pos="457200" algn="l"/>
              </a:tabLst>
            </a:pPr>
            <a:endParaRPr lang="ca-ES" sz="1700" dirty="0"/>
          </a:p>
        </p:txBody>
      </p:sp>
    </p:spTree>
    <p:extLst>
      <p:ext uri="{BB962C8B-B14F-4D97-AF65-F5344CB8AC3E}">
        <p14:creationId xmlns:p14="http://schemas.microsoft.com/office/powerpoint/2010/main" val="3332648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67E9A7-D6EA-5E28-4774-163B33323B9F}"/>
              </a:ext>
            </a:extLst>
          </p:cNvPr>
          <p:cNvSpPr>
            <a:spLocks noGrp="1"/>
          </p:cNvSpPr>
          <p:nvPr>
            <p:ph type="title"/>
          </p:nvPr>
        </p:nvSpPr>
        <p:spPr/>
        <p:txBody>
          <a:bodyPr>
            <a:normAutofit fontScale="90000"/>
          </a:bodyPr>
          <a:lstStyle/>
          <a:p>
            <a:r>
              <a:rPr lang="es-ES" i="1" dirty="0" err="1">
                <a:solidFill>
                  <a:srgbClr val="FF0000"/>
                </a:solidFill>
                <a:effectLst/>
                <a:latin typeface="Helvetica" pitchFamily="2" charset="0"/>
              </a:rPr>
              <a:t>Modalitats</a:t>
            </a:r>
            <a:r>
              <a:rPr lang="es-ES" i="1" dirty="0">
                <a:solidFill>
                  <a:srgbClr val="FF0000"/>
                </a:solidFill>
                <a:effectLst/>
                <a:latin typeface="Helvetica" pitchFamily="2" charset="0"/>
              </a:rPr>
              <a:t> de </a:t>
            </a:r>
            <a:r>
              <a:rPr lang="es-ES" i="1" dirty="0" err="1">
                <a:solidFill>
                  <a:srgbClr val="FF0000"/>
                </a:solidFill>
                <a:effectLst/>
                <a:latin typeface="Helvetica" pitchFamily="2" charset="0"/>
              </a:rPr>
              <a:t>protecció</a:t>
            </a:r>
            <a:r>
              <a:rPr lang="es-ES" i="1" dirty="0">
                <a:solidFill>
                  <a:srgbClr val="FF0000"/>
                </a:solidFill>
                <a:effectLst/>
                <a:latin typeface="Helvetica" pitchFamily="2" charset="0"/>
              </a:rPr>
              <a:t> de la SS. </a:t>
            </a:r>
            <a:r>
              <a:rPr lang="es-ES" i="1" dirty="0" err="1">
                <a:solidFill>
                  <a:srgbClr val="FF0000"/>
                </a:solidFill>
                <a:effectLst/>
                <a:latin typeface="Helvetica" pitchFamily="2" charset="0"/>
              </a:rPr>
              <a:t>Modalitat</a:t>
            </a:r>
            <a:r>
              <a:rPr lang="es-ES" i="1" dirty="0">
                <a:solidFill>
                  <a:srgbClr val="FF0000"/>
                </a:solidFill>
                <a:effectLst/>
                <a:latin typeface="Helvetica" pitchFamily="2" charset="0"/>
              </a:rPr>
              <a:t> Contributiva </a:t>
            </a:r>
            <a:r>
              <a:rPr lang="es-ES" i="1" dirty="0">
                <a:solidFill>
                  <a:srgbClr val="FFFFFF"/>
                </a:solidFill>
                <a:effectLst/>
                <a:latin typeface="Helvetica" pitchFamily="2" charset="0"/>
              </a:rPr>
              <a:t>contributiva</a:t>
            </a:r>
            <a:br>
              <a:rPr lang="es-ES" dirty="0">
                <a:solidFill>
                  <a:srgbClr val="FFFFFF"/>
                </a:solidFill>
                <a:effectLst/>
                <a:latin typeface="Helvetica" pitchFamily="2" charset="0"/>
              </a:rPr>
            </a:br>
            <a:endParaRPr lang="ca-ES" dirty="0"/>
          </a:p>
        </p:txBody>
      </p:sp>
      <p:sp>
        <p:nvSpPr>
          <p:cNvPr id="3" name="Marcador de contenido 2">
            <a:extLst>
              <a:ext uri="{FF2B5EF4-FFF2-40B4-BE49-F238E27FC236}">
                <a16:creationId xmlns:a16="http://schemas.microsoft.com/office/drawing/2014/main" id="{94C4F6AF-A02B-1C39-2926-8DB23FB181E6}"/>
              </a:ext>
            </a:extLst>
          </p:cNvPr>
          <p:cNvSpPr>
            <a:spLocks noGrp="1"/>
          </p:cNvSpPr>
          <p:nvPr>
            <p:ph idx="1"/>
          </p:nvPr>
        </p:nvSpPr>
        <p:spPr/>
        <p:txBody>
          <a:bodyPr>
            <a:normAutofit fontScale="92500" lnSpcReduction="20000"/>
          </a:bodyPr>
          <a:lstStyle/>
          <a:p>
            <a:pPr>
              <a:buNone/>
            </a:pPr>
            <a:r>
              <a:rPr lang="es-ES" i="1" dirty="0" err="1">
                <a:solidFill>
                  <a:srgbClr val="5D5D5D"/>
                </a:solidFill>
                <a:effectLst/>
                <a:latin typeface="Helvetica" pitchFamily="2" charset="0"/>
              </a:rPr>
              <a:t>Article</a:t>
            </a:r>
            <a:r>
              <a:rPr lang="es-ES" i="1" dirty="0">
                <a:solidFill>
                  <a:srgbClr val="5D5D5D"/>
                </a:solidFill>
                <a:effectLst/>
                <a:latin typeface="Helvetica" pitchFamily="2" charset="0"/>
              </a:rPr>
              <a:t> 41 de la </a:t>
            </a:r>
            <a:r>
              <a:rPr lang="es-ES" i="1" dirty="0" err="1">
                <a:solidFill>
                  <a:srgbClr val="5D5D5D"/>
                </a:solidFill>
                <a:effectLst/>
                <a:latin typeface="Helvetica" pitchFamily="2" charset="0"/>
              </a:rPr>
              <a:t>Constitució</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Els</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poders</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públics</a:t>
            </a:r>
            <a:r>
              <a:rPr lang="es-ES" i="1" dirty="0">
                <a:solidFill>
                  <a:srgbClr val="5D5D5D"/>
                </a:solidFill>
                <a:effectLst/>
                <a:latin typeface="Helvetica" pitchFamily="2" charset="0"/>
              </a:rPr>
              <a:t> han de</a:t>
            </a:r>
            <a:endParaRPr lang="es-ES" dirty="0">
              <a:solidFill>
                <a:srgbClr val="5D5D5D"/>
              </a:solidFill>
              <a:effectLst/>
              <a:latin typeface="Helvetica" pitchFamily="2" charset="0"/>
            </a:endParaRPr>
          </a:p>
          <a:p>
            <a:pPr>
              <a:buNone/>
            </a:pPr>
            <a:r>
              <a:rPr lang="es-ES" i="1" dirty="0" err="1">
                <a:solidFill>
                  <a:srgbClr val="5D5D5D"/>
                </a:solidFill>
                <a:effectLst/>
                <a:latin typeface="Helvetica" pitchFamily="2" charset="0"/>
              </a:rPr>
              <a:t>mantenir</a:t>
            </a:r>
            <a:r>
              <a:rPr lang="es-ES" i="1" dirty="0">
                <a:solidFill>
                  <a:srgbClr val="5D5D5D"/>
                </a:solidFill>
                <a:effectLst/>
                <a:latin typeface="Helvetica" pitchFamily="2" charset="0"/>
              </a:rPr>
              <a:t> un </a:t>
            </a:r>
            <a:r>
              <a:rPr lang="es-ES" i="1" dirty="0" err="1">
                <a:solidFill>
                  <a:srgbClr val="5D5D5D"/>
                </a:solidFill>
                <a:effectLst/>
                <a:latin typeface="Helvetica" pitchFamily="2" charset="0"/>
              </a:rPr>
              <a:t>règim</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públic</a:t>
            </a:r>
            <a:r>
              <a:rPr lang="es-ES" i="1" dirty="0">
                <a:solidFill>
                  <a:srgbClr val="5D5D5D"/>
                </a:solidFill>
                <a:effectLst/>
                <a:latin typeface="Helvetica" pitchFamily="2" charset="0"/>
              </a:rPr>
              <a:t> de la SS pera a </a:t>
            </a:r>
            <a:r>
              <a:rPr lang="es-ES" i="1" dirty="0" err="1">
                <a:solidFill>
                  <a:srgbClr val="5D5D5D"/>
                </a:solidFill>
                <a:effectLst/>
                <a:latin typeface="Helvetica" pitchFamily="2" charset="0"/>
              </a:rPr>
              <a:t>tots</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els</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ciutadans</a:t>
            </a:r>
            <a:r>
              <a:rPr lang="es-ES" i="1" dirty="0">
                <a:solidFill>
                  <a:srgbClr val="5D5D5D"/>
                </a:solidFill>
                <a:effectLst/>
                <a:latin typeface="Helvetica" pitchFamily="2" charset="0"/>
              </a:rPr>
              <a:t>,</a:t>
            </a:r>
            <a:endParaRPr lang="es-ES" dirty="0">
              <a:solidFill>
                <a:srgbClr val="5D5D5D"/>
              </a:solidFill>
              <a:effectLst/>
              <a:latin typeface="Helvetica" pitchFamily="2" charset="0"/>
            </a:endParaRPr>
          </a:p>
          <a:p>
            <a:pPr>
              <a:buNone/>
            </a:pPr>
            <a:r>
              <a:rPr lang="es-ES" i="1" dirty="0">
                <a:solidFill>
                  <a:srgbClr val="5D5D5D"/>
                </a:solidFill>
                <a:effectLst/>
                <a:latin typeface="Helvetica" pitchFamily="2" charset="0"/>
              </a:rPr>
              <a:t>que </a:t>
            </a:r>
            <a:r>
              <a:rPr lang="es-ES" i="1" dirty="0" err="1">
                <a:solidFill>
                  <a:srgbClr val="5D5D5D"/>
                </a:solidFill>
                <a:effectLst/>
                <a:latin typeface="Helvetica" pitchFamily="2" charset="0"/>
              </a:rPr>
              <a:t>garanteixi</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l’assistència</a:t>
            </a:r>
            <a:r>
              <a:rPr lang="es-ES" i="1" dirty="0">
                <a:solidFill>
                  <a:srgbClr val="5D5D5D"/>
                </a:solidFill>
                <a:effectLst/>
                <a:latin typeface="Helvetica" pitchFamily="2" charset="0"/>
              </a:rPr>
              <a:t> i les </a:t>
            </a:r>
            <a:r>
              <a:rPr lang="es-ES" i="1" dirty="0" err="1">
                <a:solidFill>
                  <a:srgbClr val="5D5D5D"/>
                </a:solidFill>
                <a:effectLst/>
                <a:latin typeface="Helvetica" pitchFamily="2" charset="0"/>
              </a:rPr>
              <a:t>prestacions</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socials</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suficients</a:t>
            </a:r>
            <a:endParaRPr lang="es-ES" dirty="0">
              <a:solidFill>
                <a:srgbClr val="5D5D5D"/>
              </a:solidFill>
              <a:effectLst/>
              <a:latin typeface="Helvetica" pitchFamily="2" charset="0"/>
            </a:endParaRPr>
          </a:p>
          <a:p>
            <a:pPr>
              <a:buNone/>
            </a:pPr>
            <a:r>
              <a:rPr lang="es-ES" i="1" dirty="0" err="1">
                <a:solidFill>
                  <a:srgbClr val="5D5D5D"/>
                </a:solidFill>
                <a:effectLst/>
                <a:latin typeface="Helvetica" pitchFamily="2" charset="0"/>
              </a:rPr>
              <a:t>davant</a:t>
            </a:r>
            <a:r>
              <a:rPr lang="es-ES" i="1" dirty="0">
                <a:solidFill>
                  <a:srgbClr val="5D5D5D"/>
                </a:solidFill>
                <a:effectLst/>
                <a:latin typeface="Helvetica" pitchFamily="2" charset="0"/>
              </a:rPr>
              <a:t> de </a:t>
            </a:r>
            <a:r>
              <a:rPr lang="es-ES" i="1" dirty="0" err="1">
                <a:solidFill>
                  <a:srgbClr val="5D5D5D"/>
                </a:solidFill>
                <a:effectLst/>
                <a:latin typeface="Helvetica" pitchFamily="2" charset="0"/>
              </a:rPr>
              <a:t>situacions</a:t>
            </a:r>
            <a:r>
              <a:rPr lang="es-ES" i="1" dirty="0">
                <a:solidFill>
                  <a:srgbClr val="5D5D5D"/>
                </a:solidFill>
                <a:effectLst/>
                <a:latin typeface="Helvetica" pitchFamily="2" charset="0"/>
              </a:rPr>
              <a:t> de </a:t>
            </a:r>
            <a:r>
              <a:rPr lang="es-ES" i="1" dirty="0" err="1">
                <a:solidFill>
                  <a:srgbClr val="5D5D5D"/>
                </a:solidFill>
                <a:effectLst/>
                <a:latin typeface="Helvetica" pitchFamily="2" charset="0"/>
              </a:rPr>
              <a:t>necessitat</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especialment</a:t>
            </a:r>
            <a:r>
              <a:rPr lang="es-ES" i="1" dirty="0">
                <a:solidFill>
                  <a:srgbClr val="5D5D5D"/>
                </a:solidFill>
                <a:effectLst/>
                <a:latin typeface="Helvetica" pitchFamily="2" charset="0"/>
              </a:rPr>
              <a:t> en cas </a:t>
            </a:r>
            <a:r>
              <a:rPr lang="es-ES" i="1" dirty="0" err="1">
                <a:solidFill>
                  <a:srgbClr val="5D5D5D"/>
                </a:solidFill>
                <a:effectLst/>
                <a:latin typeface="Helvetica" pitchFamily="2" charset="0"/>
              </a:rPr>
              <a:t>d’atur</a:t>
            </a:r>
            <a:r>
              <a:rPr lang="es-ES" i="1" dirty="0">
                <a:solidFill>
                  <a:srgbClr val="5D5D5D"/>
                </a:solidFill>
                <a:effectLst/>
                <a:latin typeface="Helvetica" pitchFamily="2" charset="0"/>
              </a:rPr>
              <a:t>.</a:t>
            </a:r>
            <a:endParaRPr lang="es-ES" dirty="0">
              <a:solidFill>
                <a:srgbClr val="5D5D5D"/>
              </a:solidFill>
              <a:effectLst/>
              <a:latin typeface="Helvetica" pitchFamily="2" charset="0"/>
            </a:endParaRPr>
          </a:p>
          <a:p>
            <a:pPr>
              <a:buNone/>
            </a:pPr>
            <a:r>
              <a:rPr lang="es-ES" i="1" dirty="0" err="1">
                <a:solidFill>
                  <a:srgbClr val="5D5D5D"/>
                </a:solidFill>
                <a:effectLst/>
                <a:latin typeface="Helvetica" pitchFamily="2" charset="0"/>
              </a:rPr>
              <a:t>L’assistència</a:t>
            </a:r>
            <a:r>
              <a:rPr lang="es-ES" i="1" dirty="0">
                <a:solidFill>
                  <a:srgbClr val="5D5D5D"/>
                </a:solidFill>
                <a:effectLst/>
                <a:latin typeface="Helvetica" pitchFamily="2" charset="0"/>
              </a:rPr>
              <a:t> i les </a:t>
            </a:r>
            <a:r>
              <a:rPr lang="es-ES" i="1" dirty="0" err="1">
                <a:solidFill>
                  <a:srgbClr val="5D5D5D"/>
                </a:solidFill>
                <a:effectLst/>
                <a:latin typeface="Helvetica" pitchFamily="2" charset="0"/>
              </a:rPr>
              <a:t>prestacions</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complementàries</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seran</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lliures</a:t>
            </a:r>
            <a:endParaRPr lang="es-ES" dirty="0">
              <a:solidFill>
                <a:srgbClr val="5D5D5D"/>
              </a:solidFill>
              <a:effectLst/>
              <a:latin typeface="Helvetica" pitchFamily="2" charset="0"/>
            </a:endParaRPr>
          </a:p>
          <a:p>
            <a:pPr>
              <a:buNone/>
            </a:pP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Són</a:t>
            </a:r>
            <a:r>
              <a:rPr lang="es-ES" i="1" dirty="0">
                <a:solidFill>
                  <a:srgbClr val="5D5D5D"/>
                </a:solidFill>
                <a:effectLst/>
                <a:latin typeface="Helvetica" pitchFamily="2" charset="0"/>
              </a:rPr>
              <a:t> les </a:t>
            </a:r>
            <a:r>
              <a:rPr lang="es-ES" i="1" dirty="0" err="1">
                <a:solidFill>
                  <a:srgbClr val="5D5D5D"/>
                </a:solidFill>
                <a:effectLst/>
                <a:latin typeface="Helvetica" pitchFamily="2" charset="0"/>
              </a:rPr>
              <a:t>prestacions</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econòmiques</a:t>
            </a:r>
            <a:r>
              <a:rPr lang="es-ES" i="1" dirty="0">
                <a:solidFill>
                  <a:srgbClr val="5D5D5D"/>
                </a:solidFill>
                <a:effectLst/>
                <a:latin typeface="Helvetica" pitchFamily="2" charset="0"/>
              </a:rPr>
              <a:t> i de durada indefinida.</a:t>
            </a:r>
            <a:endParaRPr lang="es-ES" dirty="0">
              <a:solidFill>
                <a:srgbClr val="5D5D5D"/>
              </a:solidFill>
              <a:effectLst/>
              <a:latin typeface="Helvetica" pitchFamily="2" charset="0"/>
            </a:endParaRPr>
          </a:p>
          <a:p>
            <a:pPr>
              <a:buNone/>
            </a:pPr>
            <a:r>
              <a:rPr lang="es-ES" i="1" dirty="0" err="1">
                <a:solidFill>
                  <a:srgbClr val="5D5D5D"/>
                </a:solidFill>
                <a:effectLst/>
                <a:latin typeface="Helvetica" pitchFamily="2" charset="0"/>
              </a:rPr>
              <a:t>Requereix</a:t>
            </a:r>
            <a:r>
              <a:rPr lang="es-ES" i="1" dirty="0">
                <a:solidFill>
                  <a:srgbClr val="5D5D5D"/>
                </a:solidFill>
                <a:effectLst/>
                <a:latin typeface="Helvetica" pitchFamily="2" charset="0"/>
              </a:rPr>
              <a:t> una </a:t>
            </a:r>
            <a:r>
              <a:rPr lang="es-ES" i="1" dirty="0" err="1">
                <a:solidFill>
                  <a:srgbClr val="5D5D5D"/>
                </a:solidFill>
                <a:effectLst/>
                <a:latin typeface="Helvetica" pitchFamily="2" charset="0"/>
              </a:rPr>
              <a:t>relació</a:t>
            </a:r>
            <a:r>
              <a:rPr lang="es-ES" i="1" dirty="0">
                <a:solidFill>
                  <a:srgbClr val="5D5D5D"/>
                </a:solidFill>
                <a:effectLst/>
                <a:latin typeface="Helvetica" pitchFamily="2" charset="0"/>
              </a:rPr>
              <a:t> jurídica </a:t>
            </a:r>
            <a:r>
              <a:rPr lang="es-ES" i="1" dirty="0" err="1">
                <a:solidFill>
                  <a:srgbClr val="5D5D5D"/>
                </a:solidFill>
                <a:effectLst/>
                <a:latin typeface="Helvetica" pitchFamily="2" charset="0"/>
              </a:rPr>
              <a:t>prèvia</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amb</a:t>
            </a:r>
            <a:r>
              <a:rPr lang="es-ES" i="1" dirty="0">
                <a:solidFill>
                  <a:srgbClr val="5D5D5D"/>
                </a:solidFill>
                <a:effectLst/>
                <a:latin typeface="Helvetica" pitchFamily="2" charset="0"/>
              </a:rPr>
              <a:t> la SS. </a:t>
            </a:r>
            <a:r>
              <a:rPr lang="es-ES" i="1" dirty="0" err="1">
                <a:solidFill>
                  <a:srgbClr val="5D5D5D"/>
                </a:solidFill>
                <a:effectLst/>
                <a:latin typeface="Helvetica" pitchFamily="2" charset="0"/>
              </a:rPr>
              <a:t>Prestació</a:t>
            </a:r>
            <a:endParaRPr lang="es-ES" dirty="0">
              <a:solidFill>
                <a:srgbClr val="5D5D5D"/>
              </a:solidFill>
              <a:effectLst/>
              <a:latin typeface="Helvetica" pitchFamily="2" charset="0"/>
            </a:endParaRPr>
          </a:p>
          <a:p>
            <a:pPr>
              <a:buNone/>
            </a:pPr>
            <a:r>
              <a:rPr lang="es-ES" i="1" dirty="0" err="1">
                <a:solidFill>
                  <a:srgbClr val="5D5D5D"/>
                </a:solidFill>
                <a:effectLst/>
                <a:latin typeface="Helvetica" pitchFamily="2" charset="0"/>
              </a:rPr>
              <a:t>depèn</a:t>
            </a:r>
            <a:r>
              <a:rPr lang="es-ES" i="1" dirty="0">
                <a:solidFill>
                  <a:srgbClr val="5D5D5D"/>
                </a:solidFill>
                <a:effectLst/>
                <a:latin typeface="Helvetica" pitchFamily="2" charset="0"/>
              </a:rPr>
              <a:t> de la </a:t>
            </a:r>
            <a:r>
              <a:rPr lang="es-ES" i="1" dirty="0" err="1">
                <a:solidFill>
                  <a:srgbClr val="5D5D5D"/>
                </a:solidFill>
                <a:effectLst/>
                <a:latin typeface="Helvetica" pitchFamily="2" charset="0"/>
              </a:rPr>
              <a:t>modalitat</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treballador</a:t>
            </a:r>
            <a:r>
              <a:rPr lang="es-ES" i="1" dirty="0">
                <a:solidFill>
                  <a:srgbClr val="5D5D5D"/>
                </a:solidFill>
                <a:effectLst/>
                <a:latin typeface="Helvetica" pitchFamily="2" charset="0"/>
              </a:rPr>
              <a:t> per </a:t>
            </a:r>
            <a:r>
              <a:rPr lang="es-ES" i="1" dirty="0" err="1">
                <a:solidFill>
                  <a:srgbClr val="5D5D5D"/>
                </a:solidFill>
                <a:effectLst/>
                <a:latin typeface="Helvetica" pitchFamily="2" charset="0"/>
              </a:rPr>
              <a:t>compte</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aliè</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treballadors</a:t>
            </a:r>
            <a:endParaRPr lang="es-ES" dirty="0">
              <a:solidFill>
                <a:srgbClr val="5D5D5D"/>
              </a:solidFill>
              <a:effectLst/>
              <a:latin typeface="Helvetica" pitchFamily="2" charset="0"/>
            </a:endParaRPr>
          </a:p>
          <a:p>
            <a:pPr>
              <a:buNone/>
            </a:pPr>
            <a:r>
              <a:rPr lang="es-ES" i="1" dirty="0">
                <a:solidFill>
                  <a:srgbClr val="5D5D5D"/>
                </a:solidFill>
                <a:effectLst/>
                <a:latin typeface="Helvetica" pitchFamily="2" charset="0"/>
              </a:rPr>
              <a:t>per </a:t>
            </a:r>
            <a:r>
              <a:rPr lang="es-ES" i="1" dirty="0" err="1">
                <a:solidFill>
                  <a:srgbClr val="5D5D5D"/>
                </a:solidFill>
                <a:effectLst/>
                <a:latin typeface="Helvetica" pitchFamily="2" charset="0"/>
              </a:rPr>
              <a:t>compte</a:t>
            </a:r>
            <a:r>
              <a:rPr lang="es-ES" i="1" dirty="0">
                <a:solidFill>
                  <a:srgbClr val="5D5D5D"/>
                </a:solidFill>
                <a:effectLst/>
                <a:latin typeface="Helvetica" pitchFamily="2" charset="0"/>
              </a:rPr>
              <a:t> propi o </a:t>
            </a:r>
            <a:r>
              <a:rPr lang="es-ES" i="1" dirty="0" err="1">
                <a:solidFill>
                  <a:srgbClr val="5D5D5D"/>
                </a:solidFill>
                <a:effectLst/>
                <a:latin typeface="Helvetica" pitchFamily="2" charset="0"/>
              </a:rPr>
              <a:t>autònoms</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socis</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treballadors</a:t>
            </a:r>
            <a:r>
              <a:rPr lang="es-ES" i="1" dirty="0">
                <a:solidFill>
                  <a:srgbClr val="5D5D5D"/>
                </a:solidFill>
                <a:effectLst/>
                <a:latin typeface="Helvetica" pitchFamily="2" charset="0"/>
              </a:rPr>
              <a:t> de</a:t>
            </a:r>
            <a:endParaRPr lang="es-ES" dirty="0">
              <a:solidFill>
                <a:srgbClr val="5D5D5D"/>
              </a:solidFill>
              <a:effectLst/>
              <a:latin typeface="Helvetica" pitchFamily="2" charset="0"/>
            </a:endParaRPr>
          </a:p>
          <a:p>
            <a:pPr>
              <a:buNone/>
            </a:pPr>
            <a:r>
              <a:rPr lang="es-ES" i="1" dirty="0">
                <a:solidFill>
                  <a:srgbClr val="5D5D5D"/>
                </a:solidFill>
                <a:effectLst/>
                <a:latin typeface="Helvetica" pitchFamily="2" charset="0"/>
              </a:rPr>
              <a:t>cooperatives, </a:t>
            </a:r>
            <a:r>
              <a:rPr lang="es-ES" i="1" dirty="0" err="1">
                <a:solidFill>
                  <a:srgbClr val="5D5D5D"/>
                </a:solidFill>
                <a:effectLst/>
                <a:latin typeface="Helvetica" pitchFamily="2" charset="0"/>
              </a:rPr>
              <a:t>estudiants</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funcionaris</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públics</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estrangers</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amb</a:t>
            </a:r>
            <a:endParaRPr lang="es-ES" dirty="0">
              <a:solidFill>
                <a:srgbClr val="5D5D5D"/>
              </a:solidFill>
              <a:effectLst/>
              <a:latin typeface="Helvetica" pitchFamily="2" charset="0"/>
            </a:endParaRPr>
          </a:p>
          <a:p>
            <a:r>
              <a:rPr lang="es-ES" i="1" dirty="0" err="1">
                <a:solidFill>
                  <a:srgbClr val="5D5D5D"/>
                </a:solidFill>
                <a:effectLst/>
                <a:latin typeface="Helvetica" pitchFamily="2" charset="0"/>
              </a:rPr>
              <a:t>permís</a:t>
            </a:r>
            <a:r>
              <a:rPr lang="es-ES" i="1" dirty="0">
                <a:solidFill>
                  <a:srgbClr val="5D5D5D"/>
                </a:solidFill>
                <a:effectLst/>
                <a:latin typeface="Helvetica" pitchFamily="2" charset="0"/>
              </a:rPr>
              <a:t> de </a:t>
            </a:r>
            <a:r>
              <a:rPr lang="es-ES" i="1" dirty="0" err="1">
                <a:solidFill>
                  <a:srgbClr val="5D5D5D"/>
                </a:solidFill>
                <a:effectLst/>
                <a:latin typeface="Helvetica" pitchFamily="2" charset="0"/>
              </a:rPr>
              <a:t>residència</a:t>
            </a:r>
            <a:r>
              <a:rPr lang="es-ES" i="1" dirty="0">
                <a:solidFill>
                  <a:srgbClr val="5D5D5D"/>
                </a:solidFill>
                <a:effectLst/>
                <a:latin typeface="Helvetica" pitchFamily="2" charset="0"/>
              </a:rPr>
              <a:t> i </a:t>
            </a:r>
            <a:r>
              <a:rPr lang="es-ES" i="1" dirty="0" err="1">
                <a:solidFill>
                  <a:srgbClr val="5D5D5D"/>
                </a:solidFill>
                <a:effectLst/>
                <a:latin typeface="Helvetica" pitchFamily="2" charset="0"/>
              </a:rPr>
              <a:t>traball</a:t>
            </a:r>
            <a:endParaRPr lang="es-ES" dirty="0">
              <a:solidFill>
                <a:srgbClr val="5D5D5D"/>
              </a:solidFill>
              <a:effectLst/>
              <a:latin typeface="Helvetica" pitchFamily="2" charset="0"/>
            </a:endParaRPr>
          </a:p>
          <a:p>
            <a:endParaRPr lang="ca-ES" dirty="0"/>
          </a:p>
        </p:txBody>
      </p:sp>
      <p:sp>
        <p:nvSpPr>
          <p:cNvPr id="4" name="CuadroTexto 3">
            <a:extLst>
              <a:ext uri="{FF2B5EF4-FFF2-40B4-BE49-F238E27FC236}">
                <a16:creationId xmlns:a16="http://schemas.microsoft.com/office/drawing/2014/main" id="{84513CC0-C861-D96A-6170-EA7DB8BC2938}"/>
              </a:ext>
            </a:extLst>
          </p:cNvPr>
          <p:cNvSpPr txBox="1"/>
          <p:nvPr/>
        </p:nvSpPr>
        <p:spPr>
          <a:xfrm>
            <a:off x="9074552" y="810228"/>
            <a:ext cx="184731" cy="369332"/>
          </a:xfrm>
          <a:prstGeom prst="rect">
            <a:avLst/>
          </a:prstGeom>
          <a:noFill/>
        </p:spPr>
        <p:txBody>
          <a:bodyPr wrap="none" rtlCol="0">
            <a:spAutoFit/>
          </a:bodyPr>
          <a:lstStyle/>
          <a:p>
            <a:endParaRPr lang="ca-ES" dirty="0"/>
          </a:p>
        </p:txBody>
      </p:sp>
    </p:spTree>
    <p:extLst>
      <p:ext uri="{BB962C8B-B14F-4D97-AF65-F5344CB8AC3E}">
        <p14:creationId xmlns:p14="http://schemas.microsoft.com/office/powerpoint/2010/main" val="671430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0F1C33-7523-9B56-7359-3E19DA0B4CFE}"/>
              </a:ext>
            </a:extLst>
          </p:cNvPr>
          <p:cNvSpPr>
            <a:spLocks noGrp="1"/>
          </p:cNvSpPr>
          <p:nvPr>
            <p:ph type="title"/>
          </p:nvPr>
        </p:nvSpPr>
        <p:spPr/>
        <p:txBody>
          <a:bodyPr/>
          <a:lstStyle/>
          <a:p>
            <a:r>
              <a:rPr lang="ca-ES" dirty="0">
                <a:solidFill>
                  <a:srgbClr val="FF0000"/>
                </a:solidFill>
              </a:rPr>
              <a:t>Modalitat no contributiva</a:t>
            </a:r>
          </a:p>
        </p:txBody>
      </p:sp>
      <p:sp>
        <p:nvSpPr>
          <p:cNvPr id="3" name="Marcador de contenido 2">
            <a:extLst>
              <a:ext uri="{FF2B5EF4-FFF2-40B4-BE49-F238E27FC236}">
                <a16:creationId xmlns:a16="http://schemas.microsoft.com/office/drawing/2014/main" id="{7426D580-BED9-CFD4-1A6A-1E9143BA15F5}"/>
              </a:ext>
            </a:extLst>
          </p:cNvPr>
          <p:cNvSpPr>
            <a:spLocks noGrp="1"/>
          </p:cNvSpPr>
          <p:nvPr>
            <p:ph idx="1"/>
          </p:nvPr>
        </p:nvSpPr>
        <p:spPr/>
        <p:txBody>
          <a:bodyPr>
            <a:normAutofit fontScale="92500" lnSpcReduction="20000"/>
          </a:bodyPr>
          <a:lstStyle/>
          <a:p>
            <a:pPr>
              <a:buNone/>
            </a:pP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L’Estat</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garanteix</a:t>
            </a:r>
            <a:r>
              <a:rPr lang="es-ES" i="1" dirty="0">
                <a:solidFill>
                  <a:srgbClr val="5D5D5D"/>
                </a:solidFill>
                <a:effectLst/>
                <a:latin typeface="Helvetica" pitchFamily="2" charset="0"/>
              </a:rPr>
              <a:t> en determinades </a:t>
            </a:r>
            <a:r>
              <a:rPr lang="es-ES" i="1" dirty="0" err="1">
                <a:solidFill>
                  <a:srgbClr val="5D5D5D"/>
                </a:solidFill>
                <a:effectLst/>
                <a:latin typeface="Helvetica" pitchFamily="2" charset="0"/>
              </a:rPr>
              <a:t>circunstàncies</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sempre</a:t>
            </a:r>
            <a:r>
              <a:rPr lang="es-ES" i="1" dirty="0">
                <a:solidFill>
                  <a:srgbClr val="5D5D5D"/>
                </a:solidFill>
                <a:effectLst/>
                <a:latin typeface="Helvetica" pitchFamily="2" charset="0"/>
              </a:rPr>
              <a:t> que</a:t>
            </a:r>
            <a:endParaRPr lang="es-ES" dirty="0">
              <a:solidFill>
                <a:srgbClr val="5D5D5D"/>
              </a:solidFill>
              <a:effectLst/>
              <a:latin typeface="Helvetica" pitchFamily="2" charset="0"/>
            </a:endParaRPr>
          </a:p>
          <a:p>
            <a:pPr>
              <a:buNone/>
            </a:pPr>
            <a:r>
              <a:rPr lang="es-ES" i="1" dirty="0">
                <a:solidFill>
                  <a:srgbClr val="5D5D5D"/>
                </a:solidFill>
                <a:effectLst/>
                <a:latin typeface="Helvetica" pitchFamily="2" charset="0"/>
              </a:rPr>
              <a:t>es </a:t>
            </a:r>
            <a:r>
              <a:rPr lang="es-ES" i="1" dirty="0" err="1">
                <a:solidFill>
                  <a:srgbClr val="5D5D5D"/>
                </a:solidFill>
                <a:effectLst/>
                <a:latin typeface="Helvetica" pitchFamily="2" charset="0"/>
              </a:rPr>
              <a:t>visqui</a:t>
            </a:r>
            <a:r>
              <a:rPr lang="es-ES" i="1" dirty="0">
                <a:solidFill>
                  <a:srgbClr val="5D5D5D"/>
                </a:solidFill>
                <a:effectLst/>
                <a:latin typeface="Helvetica" pitchFamily="2" charset="0"/>
              </a:rPr>
              <a:t> en </a:t>
            </a:r>
            <a:r>
              <a:rPr lang="es-ES" i="1" dirty="0" err="1">
                <a:solidFill>
                  <a:srgbClr val="5D5D5D"/>
                </a:solidFill>
                <a:effectLst/>
                <a:latin typeface="Helvetica" pitchFamily="2" charset="0"/>
              </a:rPr>
              <a:t>terrritori</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espanyol</a:t>
            </a:r>
            <a:r>
              <a:rPr lang="es-ES" i="1" dirty="0">
                <a:solidFill>
                  <a:srgbClr val="5D5D5D"/>
                </a:solidFill>
                <a:effectLst/>
                <a:latin typeface="Helvetica" pitchFamily="2" charset="0"/>
              </a:rPr>
              <a:t>, que no es </a:t>
            </a:r>
            <a:r>
              <a:rPr lang="es-ES" i="1" dirty="0" err="1">
                <a:solidFill>
                  <a:srgbClr val="5D5D5D"/>
                </a:solidFill>
                <a:effectLst/>
                <a:latin typeface="Helvetica" pitchFamily="2" charset="0"/>
              </a:rPr>
              <a:t>tingui</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dret</a:t>
            </a:r>
            <a:r>
              <a:rPr lang="es-ES" i="1" dirty="0">
                <a:solidFill>
                  <a:srgbClr val="5D5D5D"/>
                </a:solidFill>
                <a:effectLst/>
                <a:latin typeface="Helvetica" pitchFamily="2" charset="0"/>
              </a:rPr>
              <a:t> a una</a:t>
            </a:r>
            <a:endParaRPr lang="es-ES" dirty="0">
              <a:solidFill>
                <a:srgbClr val="5D5D5D"/>
              </a:solidFill>
              <a:effectLst/>
              <a:latin typeface="Helvetica" pitchFamily="2" charset="0"/>
            </a:endParaRPr>
          </a:p>
          <a:p>
            <a:pPr>
              <a:buNone/>
            </a:pPr>
            <a:r>
              <a:rPr lang="es-ES" i="1" dirty="0" err="1">
                <a:solidFill>
                  <a:srgbClr val="5D5D5D"/>
                </a:solidFill>
                <a:effectLst/>
                <a:latin typeface="Helvetica" pitchFamily="2" charset="0"/>
              </a:rPr>
              <a:t>pensió</a:t>
            </a:r>
            <a:r>
              <a:rPr lang="es-ES" i="1" dirty="0">
                <a:solidFill>
                  <a:srgbClr val="5D5D5D"/>
                </a:solidFill>
                <a:effectLst/>
                <a:latin typeface="Helvetica" pitchFamily="2" charset="0"/>
              </a:rPr>
              <a:t> contributiva i que no es </a:t>
            </a:r>
            <a:r>
              <a:rPr lang="es-ES" i="1" dirty="0" err="1">
                <a:solidFill>
                  <a:srgbClr val="5D5D5D"/>
                </a:solidFill>
                <a:effectLst/>
                <a:latin typeface="Helvetica" pitchFamily="2" charset="0"/>
              </a:rPr>
              <a:t>disposi</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d’ingressos</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suficients</a:t>
            </a:r>
            <a:endParaRPr lang="es-ES" dirty="0">
              <a:solidFill>
                <a:srgbClr val="5D5D5D"/>
              </a:solidFill>
              <a:effectLst/>
              <a:latin typeface="Helvetica" pitchFamily="2" charset="0"/>
            </a:endParaRPr>
          </a:p>
          <a:p>
            <a:pPr>
              <a:buNone/>
            </a:pPr>
            <a:r>
              <a:rPr lang="es-ES" i="1" dirty="0">
                <a:solidFill>
                  <a:srgbClr val="5D5D5D"/>
                </a:solidFill>
                <a:effectLst/>
                <a:latin typeface="Helvetica" pitchFamily="2" charset="0"/>
              </a:rPr>
              <a:t>➤ </a:t>
            </a:r>
            <a:r>
              <a:rPr lang="es-ES" i="1" dirty="0">
                <a:solidFill>
                  <a:srgbClr val="5D5D5D"/>
                </a:solidFill>
                <a:effectLst/>
                <a:latin typeface="Helvetica" pitchFamily="2" charset="0"/>
                <a:hlinkClick r:id="rId2"/>
              </a:rPr>
              <a:t>https://www.youtube.com/watch?v=CtCqrKAJY2M</a:t>
            </a:r>
            <a:endParaRPr lang="es-ES" dirty="0">
              <a:solidFill>
                <a:srgbClr val="5D5D5D"/>
              </a:solidFill>
              <a:effectLst/>
              <a:latin typeface="Helvetica" pitchFamily="2" charset="0"/>
            </a:endParaRPr>
          </a:p>
          <a:p>
            <a:pPr>
              <a:buNone/>
            </a:pPr>
            <a:r>
              <a:rPr lang="es-ES" i="1" dirty="0">
                <a:solidFill>
                  <a:srgbClr val="5D5D5D"/>
                </a:solidFill>
                <a:effectLst/>
                <a:latin typeface="Helvetica" pitchFamily="2" charset="0"/>
              </a:rPr>
              <a:t>➤ En Catalunya </a:t>
            </a:r>
            <a:r>
              <a:rPr lang="es-ES" i="1" dirty="0" err="1">
                <a:solidFill>
                  <a:srgbClr val="5D5D5D"/>
                </a:solidFill>
                <a:effectLst/>
                <a:latin typeface="Helvetica" pitchFamily="2" charset="0"/>
              </a:rPr>
              <a:t>són</a:t>
            </a:r>
            <a:r>
              <a:rPr lang="es-ES" i="1" dirty="0">
                <a:solidFill>
                  <a:srgbClr val="5D5D5D"/>
                </a:solidFill>
                <a:effectLst/>
                <a:latin typeface="Helvetica" pitchFamily="2" charset="0"/>
              </a:rPr>
              <a:t> gestionades per </a:t>
            </a:r>
            <a:r>
              <a:rPr lang="es-ES" i="1" dirty="0" err="1">
                <a:solidFill>
                  <a:srgbClr val="5D5D5D"/>
                </a:solidFill>
                <a:effectLst/>
                <a:latin typeface="Helvetica" pitchFamily="2" charset="0"/>
              </a:rPr>
              <a:t>l’ICASS</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Institut</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Català</a:t>
            </a:r>
            <a:endParaRPr lang="es-ES" dirty="0">
              <a:solidFill>
                <a:srgbClr val="5D5D5D"/>
              </a:solidFill>
              <a:effectLst/>
              <a:latin typeface="Helvetica" pitchFamily="2" charset="0"/>
            </a:endParaRPr>
          </a:p>
          <a:p>
            <a:pPr>
              <a:buNone/>
            </a:pPr>
            <a:r>
              <a:rPr lang="es-ES" i="1" dirty="0" err="1">
                <a:solidFill>
                  <a:srgbClr val="5D5D5D"/>
                </a:solidFill>
                <a:effectLst/>
                <a:latin typeface="Helvetica" pitchFamily="2" charset="0"/>
              </a:rPr>
              <a:t>d’Assistència</a:t>
            </a:r>
            <a:r>
              <a:rPr lang="es-ES" i="1" dirty="0">
                <a:solidFill>
                  <a:srgbClr val="5D5D5D"/>
                </a:solidFill>
                <a:effectLst/>
                <a:latin typeface="Helvetica" pitchFamily="2" charset="0"/>
              </a:rPr>
              <a:t> i </a:t>
            </a:r>
            <a:r>
              <a:rPr lang="es-ES" i="1" dirty="0" err="1">
                <a:solidFill>
                  <a:srgbClr val="5D5D5D"/>
                </a:solidFill>
                <a:effectLst/>
                <a:latin typeface="Helvetica" pitchFamily="2" charset="0"/>
              </a:rPr>
              <a:t>Serveis</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Socials</a:t>
            </a:r>
            <a:r>
              <a:rPr lang="es-ES" i="1" dirty="0">
                <a:solidFill>
                  <a:srgbClr val="5D5D5D"/>
                </a:solidFill>
                <a:effectLst/>
                <a:latin typeface="Helvetica" pitchFamily="2" charset="0"/>
              </a:rPr>
              <a:t>)</a:t>
            </a:r>
            <a:endParaRPr lang="es-ES" dirty="0">
              <a:solidFill>
                <a:srgbClr val="5D5D5D"/>
              </a:solidFill>
              <a:effectLst/>
              <a:latin typeface="Helvetica" pitchFamily="2" charset="0"/>
            </a:endParaRPr>
          </a:p>
          <a:p>
            <a:pPr>
              <a:buNone/>
            </a:pPr>
            <a:r>
              <a:rPr lang="es-ES" i="1" dirty="0">
                <a:solidFill>
                  <a:srgbClr val="953F2B"/>
                </a:solidFill>
                <a:effectLst/>
                <a:latin typeface="Helvetica" pitchFamily="2" charset="0"/>
              </a:rPr>
              <a:t>➤ </a:t>
            </a:r>
            <a:r>
              <a:rPr lang="es-ES" i="1" dirty="0" err="1">
                <a:solidFill>
                  <a:srgbClr val="953F2B"/>
                </a:solidFill>
                <a:effectLst/>
                <a:latin typeface="Helvetica" pitchFamily="2" charset="0"/>
              </a:rPr>
              <a:t>Requisits</a:t>
            </a:r>
            <a:r>
              <a:rPr lang="es-ES" i="1" dirty="0">
                <a:solidFill>
                  <a:srgbClr val="953F2B"/>
                </a:solidFill>
                <a:effectLst/>
                <a:latin typeface="Helvetica" pitchFamily="2" charset="0"/>
              </a:rPr>
              <a:t>:</a:t>
            </a:r>
            <a:endParaRPr lang="es-ES" dirty="0">
              <a:solidFill>
                <a:srgbClr val="953F2B"/>
              </a:solidFill>
              <a:effectLst/>
              <a:latin typeface="Helvetica" pitchFamily="2" charset="0"/>
            </a:endParaRPr>
          </a:p>
          <a:p>
            <a:pPr>
              <a:buNone/>
            </a:pPr>
            <a:r>
              <a:rPr lang="es-ES" i="1" dirty="0">
                <a:solidFill>
                  <a:srgbClr val="5D5D5D"/>
                </a:solidFill>
                <a:effectLst/>
                <a:latin typeface="Helvetica" pitchFamily="2" charset="0"/>
              </a:rPr>
              <a:t>➤ 1.- No </a:t>
            </a:r>
            <a:r>
              <a:rPr lang="es-ES" i="1" dirty="0" err="1">
                <a:solidFill>
                  <a:srgbClr val="5D5D5D"/>
                </a:solidFill>
                <a:effectLst/>
                <a:latin typeface="Helvetica" pitchFamily="2" charset="0"/>
              </a:rPr>
              <a:t>haver</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cotizat</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mai</a:t>
            </a:r>
            <a:r>
              <a:rPr lang="es-ES" i="1" dirty="0">
                <a:solidFill>
                  <a:srgbClr val="5D5D5D"/>
                </a:solidFill>
                <a:effectLst/>
                <a:latin typeface="Helvetica" pitchFamily="2" charset="0"/>
              </a:rPr>
              <a:t> al </a:t>
            </a:r>
            <a:r>
              <a:rPr lang="es-ES" i="1" dirty="0" err="1">
                <a:solidFill>
                  <a:srgbClr val="5D5D5D"/>
                </a:solidFill>
                <a:effectLst/>
                <a:latin typeface="Helvetica" pitchFamily="2" charset="0"/>
              </a:rPr>
              <a:t>règim</a:t>
            </a:r>
            <a:r>
              <a:rPr lang="es-ES" i="1" dirty="0">
                <a:solidFill>
                  <a:srgbClr val="5D5D5D"/>
                </a:solidFill>
                <a:effectLst/>
                <a:latin typeface="Helvetica" pitchFamily="2" charset="0"/>
              </a:rPr>
              <a:t> de la SS a </a:t>
            </a:r>
            <a:r>
              <a:rPr lang="es-ES" i="1" dirty="0" err="1">
                <a:solidFill>
                  <a:srgbClr val="5D5D5D"/>
                </a:solidFill>
                <a:effectLst/>
                <a:latin typeface="Helvetica" pitchFamily="2" charset="0"/>
              </a:rPr>
              <a:t>Espanya</a:t>
            </a:r>
            <a:r>
              <a:rPr lang="es-ES" i="1" dirty="0">
                <a:solidFill>
                  <a:srgbClr val="5D5D5D"/>
                </a:solidFill>
                <a:effectLst/>
                <a:latin typeface="Helvetica" pitchFamily="2" charset="0"/>
              </a:rPr>
              <a:t> o</a:t>
            </a:r>
            <a:endParaRPr lang="es-ES" dirty="0">
              <a:solidFill>
                <a:srgbClr val="5D5D5D"/>
              </a:solidFill>
              <a:effectLst/>
              <a:latin typeface="Helvetica" pitchFamily="2" charset="0"/>
            </a:endParaRPr>
          </a:p>
          <a:p>
            <a:pPr>
              <a:buNone/>
            </a:pPr>
            <a:r>
              <a:rPr lang="es-ES" i="1" dirty="0" err="1">
                <a:solidFill>
                  <a:srgbClr val="5D5D5D"/>
                </a:solidFill>
                <a:effectLst/>
                <a:latin typeface="Helvetica" pitchFamily="2" charset="0"/>
              </a:rPr>
              <a:t>insuficient</a:t>
            </a:r>
            <a:r>
              <a:rPr lang="es-ES" i="1" dirty="0">
                <a:solidFill>
                  <a:srgbClr val="5D5D5D"/>
                </a:solidFill>
                <a:effectLst/>
                <a:latin typeface="Helvetica" pitchFamily="2" charset="0"/>
              </a:rPr>
              <a:t> per </a:t>
            </a:r>
            <a:r>
              <a:rPr lang="es-ES" i="1" dirty="0" err="1">
                <a:solidFill>
                  <a:srgbClr val="5D5D5D"/>
                </a:solidFill>
                <a:effectLst/>
                <a:latin typeface="Helvetica" pitchFamily="2" charset="0"/>
              </a:rPr>
              <a:t>aconseguir</a:t>
            </a:r>
            <a:r>
              <a:rPr lang="es-ES" i="1" dirty="0">
                <a:solidFill>
                  <a:srgbClr val="5D5D5D"/>
                </a:solidFill>
                <a:effectLst/>
                <a:latin typeface="Helvetica" pitchFamily="2" charset="0"/>
              </a:rPr>
              <a:t> una </a:t>
            </a:r>
            <a:r>
              <a:rPr lang="es-ES" i="1" dirty="0" err="1">
                <a:solidFill>
                  <a:srgbClr val="5D5D5D"/>
                </a:solidFill>
                <a:effectLst/>
                <a:latin typeface="Helvetica" pitchFamily="2" charset="0"/>
              </a:rPr>
              <a:t>prestació</a:t>
            </a:r>
            <a:r>
              <a:rPr lang="es-ES" i="1" dirty="0">
                <a:solidFill>
                  <a:srgbClr val="5D5D5D"/>
                </a:solidFill>
                <a:effectLst/>
                <a:latin typeface="Helvetica" pitchFamily="2" charset="0"/>
              </a:rPr>
              <a:t> contributiva</a:t>
            </a:r>
            <a:endParaRPr lang="es-ES" dirty="0">
              <a:solidFill>
                <a:srgbClr val="5D5D5D"/>
              </a:solidFill>
              <a:effectLst/>
              <a:latin typeface="Helvetica" pitchFamily="2" charset="0"/>
            </a:endParaRPr>
          </a:p>
          <a:p>
            <a:pPr>
              <a:buNone/>
            </a:pPr>
            <a:r>
              <a:rPr lang="es-ES" i="1" dirty="0">
                <a:solidFill>
                  <a:srgbClr val="5D5D5D"/>
                </a:solidFill>
                <a:effectLst/>
                <a:latin typeface="Helvetica" pitchFamily="2" charset="0"/>
              </a:rPr>
              <a:t>➤ 2.- No </a:t>
            </a:r>
            <a:r>
              <a:rPr lang="es-ES" i="1" dirty="0" err="1">
                <a:solidFill>
                  <a:srgbClr val="5D5D5D"/>
                </a:solidFill>
                <a:effectLst/>
                <a:latin typeface="Helvetica" pitchFamily="2" charset="0"/>
              </a:rPr>
              <a:t>tenir</a:t>
            </a:r>
            <a:r>
              <a:rPr lang="es-ES" i="1" dirty="0">
                <a:solidFill>
                  <a:srgbClr val="5D5D5D"/>
                </a:solidFill>
                <a:effectLst/>
                <a:latin typeface="Helvetica" pitchFamily="2" charset="0"/>
              </a:rPr>
              <a:t> </a:t>
            </a:r>
            <a:r>
              <a:rPr lang="es-ES" i="1" dirty="0" err="1">
                <a:solidFill>
                  <a:srgbClr val="5D5D5D"/>
                </a:solidFill>
                <a:effectLst/>
                <a:latin typeface="Helvetica" pitchFamily="2" charset="0"/>
              </a:rPr>
              <a:t>suficients</a:t>
            </a:r>
            <a:r>
              <a:rPr lang="es-ES" i="1" dirty="0">
                <a:solidFill>
                  <a:srgbClr val="5D5D5D"/>
                </a:solidFill>
                <a:effectLst/>
                <a:latin typeface="Helvetica" pitchFamily="2" charset="0"/>
              </a:rPr>
              <a:t> recursos </a:t>
            </a:r>
            <a:r>
              <a:rPr lang="es-ES" i="1" dirty="0" err="1">
                <a:solidFill>
                  <a:srgbClr val="5D5D5D"/>
                </a:solidFill>
                <a:effectLst/>
                <a:latin typeface="Helvetica" pitchFamily="2" charset="0"/>
              </a:rPr>
              <a:t>econòmics</a:t>
            </a:r>
            <a:r>
              <a:rPr lang="es-ES" i="1" dirty="0">
                <a:solidFill>
                  <a:srgbClr val="5D5D5D"/>
                </a:solidFill>
                <a:effectLst/>
                <a:latin typeface="Helvetica" pitchFamily="2" charset="0"/>
              </a:rPr>
              <a:t> per a la </a:t>
            </a:r>
            <a:r>
              <a:rPr lang="es-ES" i="1" dirty="0" err="1">
                <a:solidFill>
                  <a:srgbClr val="5D5D5D"/>
                </a:solidFill>
                <a:effectLst/>
                <a:latin typeface="Helvetica" pitchFamily="2" charset="0"/>
              </a:rPr>
              <a:t>seva</a:t>
            </a:r>
            <a:endParaRPr lang="es-ES" dirty="0">
              <a:solidFill>
                <a:srgbClr val="5D5D5D"/>
              </a:solidFill>
              <a:effectLst/>
              <a:latin typeface="Helvetica" pitchFamily="2" charset="0"/>
            </a:endParaRPr>
          </a:p>
          <a:p>
            <a:r>
              <a:rPr lang="es-ES" i="1" dirty="0" err="1">
                <a:solidFill>
                  <a:srgbClr val="5D5D5D"/>
                </a:solidFill>
                <a:effectLst/>
                <a:latin typeface="Helvetica" pitchFamily="2" charset="0"/>
              </a:rPr>
              <a:t>subsistència</a:t>
            </a:r>
            <a:endParaRPr lang="es-ES" dirty="0">
              <a:solidFill>
                <a:srgbClr val="5D5D5D"/>
              </a:solidFill>
              <a:effectLst/>
              <a:latin typeface="Helvetica" pitchFamily="2" charset="0"/>
            </a:endParaRPr>
          </a:p>
          <a:p>
            <a:endParaRPr lang="ca-ES" dirty="0"/>
          </a:p>
        </p:txBody>
      </p:sp>
    </p:spTree>
    <p:extLst>
      <p:ext uri="{BB962C8B-B14F-4D97-AF65-F5344CB8AC3E}">
        <p14:creationId xmlns:p14="http://schemas.microsoft.com/office/powerpoint/2010/main" val="537366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643882-A585-33CE-1EC2-FC22CDE166A6}"/>
              </a:ext>
            </a:extLst>
          </p:cNvPr>
          <p:cNvSpPr>
            <a:spLocks noGrp="1"/>
          </p:cNvSpPr>
          <p:nvPr>
            <p:ph type="title"/>
          </p:nvPr>
        </p:nvSpPr>
        <p:spPr/>
        <p:txBody>
          <a:bodyPr/>
          <a:lstStyle/>
          <a:p>
            <a:r>
              <a:rPr lang="ca-ES"/>
              <a:t>Finançament</a:t>
            </a:r>
            <a:endParaRPr lang="ca-ES" dirty="0"/>
          </a:p>
        </p:txBody>
      </p:sp>
      <p:graphicFrame>
        <p:nvGraphicFramePr>
          <p:cNvPr id="5" name="Marcador de contenido 2">
            <a:extLst>
              <a:ext uri="{FF2B5EF4-FFF2-40B4-BE49-F238E27FC236}">
                <a16:creationId xmlns:a16="http://schemas.microsoft.com/office/drawing/2014/main" id="{1B5EECC2-2990-67F0-DAB1-A8D76AB16EAC}"/>
              </a:ext>
            </a:extLst>
          </p:cNvPr>
          <p:cNvGraphicFramePr>
            <a:graphicFrameLocks noGrp="1"/>
          </p:cNvGraphicFramePr>
          <p:nvPr>
            <p:ph idx="1"/>
          </p:nvPr>
        </p:nvGraphicFramePr>
        <p:xfrm>
          <a:off x="612647" y="1715532"/>
          <a:ext cx="10653579" cy="459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4981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61EC2F-32EF-9949-D9E0-CF2D6DB1D53C}"/>
              </a:ext>
            </a:extLst>
          </p:cNvPr>
          <p:cNvSpPr>
            <a:spLocks noGrp="1"/>
          </p:cNvSpPr>
          <p:nvPr>
            <p:ph type="title"/>
          </p:nvPr>
        </p:nvSpPr>
        <p:spPr/>
        <p:txBody>
          <a:bodyPr/>
          <a:lstStyle/>
          <a:p>
            <a:r>
              <a:rPr lang="ca-ES" dirty="0"/>
              <a:t>Comparació altres països </a:t>
            </a:r>
          </a:p>
        </p:txBody>
      </p:sp>
      <p:graphicFrame>
        <p:nvGraphicFramePr>
          <p:cNvPr id="19" name="Marcador de contenido 18">
            <a:extLst>
              <a:ext uri="{FF2B5EF4-FFF2-40B4-BE49-F238E27FC236}">
                <a16:creationId xmlns:a16="http://schemas.microsoft.com/office/drawing/2014/main" id="{EE0CF6DA-696B-9D88-0A55-E39B77CFD77F}"/>
              </a:ext>
            </a:extLst>
          </p:cNvPr>
          <p:cNvGraphicFramePr>
            <a:graphicFrameLocks noGrp="1"/>
          </p:cNvGraphicFramePr>
          <p:nvPr>
            <p:ph idx="1"/>
            <p:extLst>
              <p:ext uri="{D42A27DB-BD31-4B8C-83A1-F6EECF244321}">
                <p14:modId xmlns:p14="http://schemas.microsoft.com/office/powerpoint/2010/main" val="611829834"/>
              </p:ext>
            </p:extLst>
          </p:nvPr>
        </p:nvGraphicFramePr>
        <p:xfrm>
          <a:off x="140676" y="1111348"/>
          <a:ext cx="11859064" cy="5641143"/>
        </p:xfrm>
        <a:graphic>
          <a:graphicData uri="http://schemas.openxmlformats.org/drawingml/2006/table">
            <a:tbl>
              <a:tblPr firstRow="1" firstCol="1" bandRow="1">
                <a:tableStyleId>{5C22544A-7EE6-4342-B048-85BDC9FD1C3A}</a:tableStyleId>
              </a:tblPr>
              <a:tblGrid>
                <a:gridCol w="2964766">
                  <a:extLst>
                    <a:ext uri="{9D8B030D-6E8A-4147-A177-3AD203B41FA5}">
                      <a16:colId xmlns:a16="http://schemas.microsoft.com/office/drawing/2014/main" val="3770571740"/>
                    </a:ext>
                  </a:extLst>
                </a:gridCol>
                <a:gridCol w="2964766">
                  <a:extLst>
                    <a:ext uri="{9D8B030D-6E8A-4147-A177-3AD203B41FA5}">
                      <a16:colId xmlns:a16="http://schemas.microsoft.com/office/drawing/2014/main" val="2099813970"/>
                    </a:ext>
                  </a:extLst>
                </a:gridCol>
                <a:gridCol w="2964766">
                  <a:extLst>
                    <a:ext uri="{9D8B030D-6E8A-4147-A177-3AD203B41FA5}">
                      <a16:colId xmlns:a16="http://schemas.microsoft.com/office/drawing/2014/main" val="2902555844"/>
                    </a:ext>
                  </a:extLst>
                </a:gridCol>
                <a:gridCol w="2964766">
                  <a:extLst>
                    <a:ext uri="{9D8B030D-6E8A-4147-A177-3AD203B41FA5}">
                      <a16:colId xmlns:a16="http://schemas.microsoft.com/office/drawing/2014/main" val="1095167103"/>
                    </a:ext>
                  </a:extLst>
                </a:gridCol>
              </a:tblGrid>
              <a:tr h="1258850">
                <a:tc>
                  <a:txBody>
                    <a:bodyPr/>
                    <a:lstStyle/>
                    <a:p>
                      <a:pPr marL="342900" lvl="0" indent="-342900" algn="ctr">
                        <a:lnSpc>
                          <a:spcPct val="115000"/>
                        </a:lnSpc>
                        <a:spcAft>
                          <a:spcPts val="800"/>
                        </a:spcAft>
                        <a:buSzPts val="1000"/>
                        <a:buFont typeface="Symbol" pitchFamily="2" charset="2"/>
                        <a:buChar char=""/>
                        <a:tabLst>
                          <a:tab pos="228600" algn="l"/>
                        </a:tabLst>
                      </a:pPr>
                      <a:r>
                        <a:rPr lang="ca-ES" sz="1200" kern="100">
                          <a:effectLst/>
                        </a:rPr>
                        <a:t>Aspecte</a:t>
                      </a:r>
                      <a:endParaRPr lang="es-E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pPr>
                      <a:r>
                        <a:rPr lang="es-ES" sz="1200" kern="100" dirty="0" err="1">
                          <a:effectLst/>
                        </a:rPr>
                        <a:t>Espanya</a:t>
                      </a:r>
                      <a:endParaRPr lang="es-ES" sz="1200" kern="1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lnSpc>
                          <a:spcPct val="115000"/>
                        </a:lnSpc>
                      </a:pPr>
                      <a:r>
                        <a:rPr lang="es-ES" sz="1200" kern="100">
                          <a:effectLst/>
                        </a:rPr>
                        <a:t>França</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lnSpc>
                          <a:spcPct val="115000"/>
                        </a:lnSpc>
                      </a:pPr>
                      <a:r>
                        <a:rPr lang="es-ES" sz="1200" kern="100">
                          <a:effectLst/>
                        </a:rPr>
                        <a:t>Estats Units</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1925430691"/>
                  </a:ext>
                </a:extLst>
              </a:tr>
              <a:tr h="731223">
                <a:tc>
                  <a:txBody>
                    <a:bodyPr/>
                    <a:lstStyle/>
                    <a:p>
                      <a:pPr>
                        <a:lnSpc>
                          <a:spcPct val="115000"/>
                        </a:lnSpc>
                      </a:pPr>
                      <a:r>
                        <a:rPr lang="es-ES" sz="1200" kern="100">
                          <a:effectLst/>
                        </a:rPr>
                        <a:t>Tipus de sistema</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nSpc>
                          <a:spcPct val="115000"/>
                        </a:lnSpc>
                      </a:pPr>
                      <a:r>
                        <a:rPr lang="es-ES" sz="1200" kern="100">
                          <a:effectLst/>
                        </a:rPr>
                        <a:t>Sistema públic i obligatori de repartiment</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nSpc>
                          <a:spcPct val="115000"/>
                        </a:lnSpc>
                      </a:pPr>
                      <a:r>
                        <a:rPr lang="es-ES" sz="1200" kern="100">
                          <a:effectLst/>
                        </a:rPr>
                        <a:t>Sistema públic i obligatori de repartiment</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nSpc>
                          <a:spcPct val="115000"/>
                        </a:lnSpc>
                      </a:pPr>
                      <a:r>
                        <a:rPr lang="es-ES" sz="1200" kern="100">
                          <a:effectLst/>
                        </a:rPr>
                        <a:t>Sistema mixt: Seguretat Social pública i plans privats</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1961441564"/>
                  </a:ext>
                </a:extLst>
              </a:tr>
              <a:tr h="731223">
                <a:tc>
                  <a:txBody>
                    <a:bodyPr/>
                    <a:lstStyle/>
                    <a:p>
                      <a:pPr>
                        <a:lnSpc>
                          <a:spcPct val="115000"/>
                        </a:lnSpc>
                      </a:pPr>
                      <a:r>
                        <a:rPr lang="es-ES" sz="1200" kern="100">
                          <a:effectLst/>
                        </a:rPr>
                        <a:t>Finançament</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nSpc>
                          <a:spcPct val="115000"/>
                        </a:lnSpc>
                      </a:pPr>
                      <a:r>
                        <a:rPr lang="es-ES" sz="1200" kern="100">
                          <a:effectLst/>
                        </a:rPr>
                        <a:t>Cotitzacions socials (treballadors i empreses) + impostos estatals</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nSpc>
                          <a:spcPct val="115000"/>
                        </a:lnSpc>
                      </a:pPr>
                      <a:r>
                        <a:rPr lang="es-ES" sz="1200" kern="100">
                          <a:effectLst/>
                        </a:rPr>
                        <a:t>Cotitzacions socials + impostos estatals</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nSpc>
                          <a:spcPct val="115000"/>
                        </a:lnSpc>
                      </a:pPr>
                      <a:r>
                        <a:rPr lang="es-ES" sz="1200" kern="100">
                          <a:effectLst/>
                        </a:rPr>
                        <a:t>Cotitzacions socials + aportacions individuals i empresarials</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171375711"/>
                  </a:ext>
                </a:extLst>
              </a:tr>
              <a:tr h="1094312">
                <a:tc>
                  <a:txBody>
                    <a:bodyPr/>
                    <a:lstStyle/>
                    <a:p>
                      <a:pPr>
                        <a:lnSpc>
                          <a:spcPct val="115000"/>
                        </a:lnSpc>
                      </a:pPr>
                      <a:r>
                        <a:rPr lang="es-ES" sz="1200" kern="100">
                          <a:effectLst/>
                        </a:rPr>
                        <a:t>Jubilació</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nSpc>
                          <a:spcPct val="115000"/>
                        </a:lnSpc>
                      </a:pPr>
                      <a:r>
                        <a:rPr lang="es-ES" sz="1200" kern="100">
                          <a:effectLst/>
                        </a:rPr>
                        <a:t>Paga una pensió contributiva segons cotitzacions i anys treballats</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nSpc>
                          <a:spcPct val="115000"/>
                        </a:lnSpc>
                      </a:pPr>
                      <a:r>
                        <a:rPr lang="es-ES" sz="1200" kern="100">
                          <a:effectLst/>
                        </a:rPr>
                        <a:t>Paga una pensió contributiva amb coeficients segons edat i anys cotitzats</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nSpc>
                          <a:spcPct val="115000"/>
                        </a:lnSpc>
                      </a:pPr>
                      <a:r>
                        <a:rPr lang="en-US" sz="1200" kern="100">
                          <a:effectLst/>
                        </a:rPr>
                        <a:t>Sistema per punts (Social Security) + plans privats (401k, IRA)</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246200037"/>
                  </a:ext>
                </a:extLst>
              </a:tr>
              <a:tr h="731223">
                <a:tc>
                  <a:txBody>
                    <a:bodyPr/>
                    <a:lstStyle/>
                    <a:p>
                      <a:pPr>
                        <a:lnSpc>
                          <a:spcPct val="115000"/>
                        </a:lnSpc>
                      </a:pPr>
                      <a:r>
                        <a:rPr lang="es-ES" sz="1200" kern="100">
                          <a:effectLst/>
                        </a:rPr>
                        <a:t>Atur</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nSpc>
                          <a:spcPct val="115000"/>
                        </a:lnSpc>
                      </a:pPr>
                      <a:r>
                        <a:rPr lang="es-ES" sz="1200" kern="100">
                          <a:effectLst/>
                        </a:rPr>
                        <a:t>Subsidi segons cotitzacions i base reguladora</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nSpc>
                          <a:spcPct val="115000"/>
                        </a:lnSpc>
                      </a:pPr>
                      <a:r>
                        <a:rPr lang="es-ES" sz="1200" kern="100">
                          <a:effectLst/>
                        </a:rPr>
                        <a:t>Subsidi segons salari i durada de cotitzacions</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nSpc>
                          <a:spcPct val="115000"/>
                        </a:lnSpc>
                      </a:pPr>
                      <a:r>
                        <a:rPr lang="es-ES" sz="1200" kern="100">
                          <a:effectLst/>
                        </a:rPr>
                        <a:t>Limitat, només per a qui compleixi requisits estrictes</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916188187"/>
                  </a:ext>
                </a:extLst>
              </a:tr>
              <a:tr h="1094312">
                <a:tc>
                  <a:txBody>
                    <a:bodyPr/>
                    <a:lstStyle/>
                    <a:p>
                      <a:pPr>
                        <a:lnSpc>
                          <a:spcPct val="115000"/>
                        </a:lnSpc>
                      </a:pPr>
                      <a:r>
                        <a:rPr lang="es-ES" sz="1200" kern="100">
                          <a:effectLst/>
                        </a:rPr>
                        <a:t>Sanitat</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nSpc>
                          <a:spcPct val="115000"/>
                        </a:lnSpc>
                      </a:pPr>
                      <a:r>
                        <a:rPr lang="es-ES" sz="1200" kern="100">
                          <a:effectLst/>
                        </a:rPr>
                        <a:t>Sanitat pública universal (finançada per impostos i cotitzacions)</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nSpc>
                          <a:spcPct val="115000"/>
                        </a:lnSpc>
                      </a:pPr>
                      <a:r>
                        <a:rPr lang="es-ES" sz="1200" kern="100">
                          <a:effectLst/>
                        </a:rPr>
                        <a:t>Sanitat pública universal (Assurance Maladie)</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nSpc>
                          <a:spcPct val="115000"/>
                        </a:lnSpc>
                      </a:pPr>
                      <a:r>
                        <a:rPr lang="es-ES" sz="1200" kern="100" dirty="0">
                          <a:effectLst/>
                        </a:rPr>
                        <a:t>Sistema </a:t>
                      </a:r>
                      <a:r>
                        <a:rPr lang="es-ES" sz="1200" kern="100" dirty="0" err="1">
                          <a:effectLst/>
                        </a:rPr>
                        <a:t>privat</a:t>
                      </a:r>
                      <a:r>
                        <a:rPr lang="es-ES" sz="1200" kern="100" dirty="0">
                          <a:effectLst/>
                        </a:rPr>
                        <a:t> </a:t>
                      </a:r>
                      <a:r>
                        <a:rPr lang="es-ES" sz="1200" kern="100" dirty="0" err="1">
                          <a:effectLst/>
                        </a:rPr>
                        <a:t>amb</a:t>
                      </a:r>
                      <a:r>
                        <a:rPr lang="es-ES" sz="1200" kern="100" dirty="0">
                          <a:effectLst/>
                        </a:rPr>
                        <a:t> </a:t>
                      </a:r>
                      <a:r>
                        <a:rPr lang="es-ES" sz="1200" kern="100" dirty="0" err="1">
                          <a:effectLst/>
                        </a:rPr>
                        <a:t>assegurança</a:t>
                      </a:r>
                      <a:r>
                        <a:rPr lang="es-ES" sz="1200" kern="100" dirty="0">
                          <a:effectLst/>
                        </a:rPr>
                        <a:t> </a:t>
                      </a:r>
                      <a:r>
                        <a:rPr lang="es-ES" sz="1200" kern="100" dirty="0" err="1">
                          <a:effectLst/>
                        </a:rPr>
                        <a:t>obligatòria</a:t>
                      </a:r>
                      <a:r>
                        <a:rPr lang="es-ES" sz="1200" kern="100" dirty="0">
                          <a:effectLst/>
                        </a:rPr>
                        <a:t> (Medicare i Medicaid per a </a:t>
                      </a:r>
                      <a:r>
                        <a:rPr lang="es-ES" sz="1200" kern="100" dirty="0" err="1">
                          <a:effectLst/>
                        </a:rPr>
                        <a:t>grups</a:t>
                      </a:r>
                      <a:r>
                        <a:rPr lang="es-ES" sz="1200" kern="100" dirty="0">
                          <a:effectLst/>
                        </a:rPr>
                        <a:t> </a:t>
                      </a:r>
                      <a:r>
                        <a:rPr lang="es-ES" sz="1200" kern="100" dirty="0" err="1">
                          <a:effectLst/>
                        </a:rPr>
                        <a:t>específics</a:t>
                      </a:r>
                      <a:r>
                        <a:rPr lang="es-ES" sz="1200" kern="100" dirty="0">
                          <a:effectLst/>
                        </a:rPr>
                        <a:t>)</a:t>
                      </a:r>
                      <a:endParaRPr lang="es-ES" sz="1200" kern="100" dirty="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721719824"/>
                  </a:ext>
                </a:extLst>
              </a:tr>
            </a:tbl>
          </a:graphicData>
        </a:graphic>
      </p:graphicFrame>
    </p:spTree>
    <p:extLst>
      <p:ext uri="{BB962C8B-B14F-4D97-AF65-F5344CB8AC3E}">
        <p14:creationId xmlns:p14="http://schemas.microsoft.com/office/powerpoint/2010/main" val="746142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E85DA3-F373-FB2D-237C-3E148C49B19F}"/>
              </a:ext>
            </a:extLst>
          </p:cNvPr>
          <p:cNvSpPr>
            <a:spLocks noGrp="1"/>
          </p:cNvSpPr>
          <p:nvPr>
            <p:ph type="title"/>
          </p:nvPr>
        </p:nvSpPr>
        <p:spPr/>
        <p:txBody>
          <a:bodyPr/>
          <a:lstStyle/>
          <a:p>
            <a:r>
              <a:rPr lang="ca-ES" dirty="0"/>
              <a:t>Comparació altres països </a:t>
            </a:r>
          </a:p>
        </p:txBody>
      </p:sp>
      <p:graphicFrame>
        <p:nvGraphicFramePr>
          <p:cNvPr id="4" name="Marcador de contenido 3">
            <a:extLst>
              <a:ext uri="{FF2B5EF4-FFF2-40B4-BE49-F238E27FC236}">
                <a16:creationId xmlns:a16="http://schemas.microsoft.com/office/drawing/2014/main" id="{101057AF-41E4-55B6-8502-A0973B44957C}"/>
              </a:ext>
            </a:extLst>
          </p:cNvPr>
          <p:cNvGraphicFramePr>
            <a:graphicFrameLocks noGrp="1"/>
          </p:cNvGraphicFramePr>
          <p:nvPr>
            <p:ph idx="1"/>
            <p:extLst>
              <p:ext uri="{D42A27DB-BD31-4B8C-83A1-F6EECF244321}">
                <p14:modId xmlns:p14="http://schemas.microsoft.com/office/powerpoint/2010/main" val="2594171152"/>
              </p:ext>
            </p:extLst>
          </p:nvPr>
        </p:nvGraphicFramePr>
        <p:xfrm>
          <a:off x="253218" y="1041009"/>
          <a:ext cx="11549576" cy="5268350"/>
        </p:xfrm>
        <a:graphic>
          <a:graphicData uri="http://schemas.openxmlformats.org/drawingml/2006/table">
            <a:tbl>
              <a:tblPr firstRow="1" firstCol="1" bandRow="1">
                <a:tableStyleId>{5C22544A-7EE6-4342-B048-85BDC9FD1C3A}</a:tableStyleId>
              </a:tblPr>
              <a:tblGrid>
                <a:gridCol w="2887394">
                  <a:extLst>
                    <a:ext uri="{9D8B030D-6E8A-4147-A177-3AD203B41FA5}">
                      <a16:colId xmlns:a16="http://schemas.microsoft.com/office/drawing/2014/main" val="4281756964"/>
                    </a:ext>
                  </a:extLst>
                </a:gridCol>
                <a:gridCol w="2887394">
                  <a:extLst>
                    <a:ext uri="{9D8B030D-6E8A-4147-A177-3AD203B41FA5}">
                      <a16:colId xmlns:a16="http://schemas.microsoft.com/office/drawing/2014/main" val="222219168"/>
                    </a:ext>
                  </a:extLst>
                </a:gridCol>
                <a:gridCol w="2887394">
                  <a:extLst>
                    <a:ext uri="{9D8B030D-6E8A-4147-A177-3AD203B41FA5}">
                      <a16:colId xmlns:a16="http://schemas.microsoft.com/office/drawing/2014/main" val="2407518412"/>
                    </a:ext>
                  </a:extLst>
                </a:gridCol>
                <a:gridCol w="2887394">
                  <a:extLst>
                    <a:ext uri="{9D8B030D-6E8A-4147-A177-3AD203B41FA5}">
                      <a16:colId xmlns:a16="http://schemas.microsoft.com/office/drawing/2014/main" val="3300974552"/>
                    </a:ext>
                  </a:extLst>
                </a:gridCol>
              </a:tblGrid>
              <a:tr h="1572353">
                <a:tc>
                  <a:txBody>
                    <a:bodyPr/>
                    <a:lstStyle/>
                    <a:p>
                      <a:pPr>
                        <a:lnSpc>
                          <a:spcPct val="115000"/>
                        </a:lnSpc>
                      </a:pPr>
                      <a:r>
                        <a:rPr lang="es-ES" sz="1200" kern="100">
                          <a:effectLst/>
                        </a:rPr>
                        <a:t>Baixa per malaltia</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nSpc>
                          <a:spcPct val="115000"/>
                        </a:lnSpc>
                      </a:pPr>
                      <a:r>
                        <a:rPr lang="es-ES" sz="1200" kern="100">
                          <a:effectLst/>
                        </a:rPr>
                        <a:t>Prestació econòmica segons base de cotització</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nSpc>
                          <a:spcPct val="115000"/>
                        </a:lnSpc>
                      </a:pPr>
                      <a:r>
                        <a:rPr lang="es-ES" sz="1200" kern="100">
                          <a:effectLst/>
                        </a:rPr>
                        <a:t>Subsidi del 50% al 66% del salari, segons durada</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nSpc>
                          <a:spcPct val="115000"/>
                        </a:lnSpc>
                      </a:pPr>
                      <a:r>
                        <a:rPr lang="es-ES" sz="1200" kern="100">
                          <a:effectLst/>
                        </a:rPr>
                        <a:t>Limitada i depèn de l’empresa o assegurança privada</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2522934550"/>
                  </a:ext>
                </a:extLst>
              </a:tr>
              <a:tr h="1231999">
                <a:tc>
                  <a:txBody>
                    <a:bodyPr/>
                    <a:lstStyle/>
                    <a:p>
                      <a:pPr>
                        <a:lnSpc>
                          <a:spcPct val="115000"/>
                        </a:lnSpc>
                      </a:pPr>
                      <a:r>
                        <a:rPr lang="es-ES" sz="1200" kern="100">
                          <a:effectLst/>
                        </a:rPr>
                        <a:t>Maternitat/Paternitat</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nSpc>
                          <a:spcPct val="115000"/>
                        </a:lnSpc>
                      </a:pPr>
                      <a:r>
                        <a:rPr lang="es-ES" sz="1200" kern="100">
                          <a:effectLst/>
                        </a:rPr>
                        <a:t>16 setmanes (100% del salari) per la mare, 6 setmanes pel pare</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nSpc>
                          <a:spcPct val="115000"/>
                        </a:lnSpc>
                      </a:pPr>
                      <a:r>
                        <a:rPr lang="es-ES" sz="1200" kern="100">
                          <a:effectLst/>
                        </a:rPr>
                        <a:t>16 setmanes per la mare, 28 dies per al pare</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nSpc>
                          <a:spcPct val="115000"/>
                        </a:lnSpc>
                      </a:pPr>
                      <a:r>
                        <a:rPr lang="es-ES" sz="1200" kern="100">
                          <a:effectLst/>
                        </a:rPr>
                        <a:t>Depèn de l’estat i de l’empresa (no garantit a nivell federal)</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3607062823"/>
                  </a:ext>
                </a:extLst>
              </a:tr>
              <a:tr h="1231999">
                <a:tc>
                  <a:txBody>
                    <a:bodyPr/>
                    <a:lstStyle/>
                    <a:p>
                      <a:pPr>
                        <a:lnSpc>
                          <a:spcPct val="115000"/>
                        </a:lnSpc>
                      </a:pPr>
                      <a:r>
                        <a:rPr lang="es-ES" sz="1200" kern="100">
                          <a:effectLst/>
                        </a:rPr>
                        <a:t>Pensions de viduïtat</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nSpc>
                          <a:spcPct val="115000"/>
                        </a:lnSpc>
                      </a:pPr>
                      <a:r>
                        <a:rPr lang="es-ES" sz="1200" kern="100">
                          <a:effectLst/>
                        </a:rPr>
                        <a:t>52% de la base reguladora del difunt (més si es tenen càrregues familiars)</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nSpc>
                          <a:spcPct val="115000"/>
                        </a:lnSpc>
                      </a:pPr>
                      <a:r>
                        <a:rPr lang="es-ES" sz="1200" kern="100">
                          <a:effectLst/>
                        </a:rPr>
                        <a:t>Aproximadament el 54% de la pensió del difunt</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nSpc>
                          <a:spcPct val="115000"/>
                        </a:lnSpc>
                      </a:pPr>
                      <a:r>
                        <a:rPr lang="es-ES" sz="1200" kern="100">
                          <a:effectLst/>
                        </a:rPr>
                        <a:t>Només disponible per a alguns casos sota Social Security</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3240497981"/>
                  </a:ext>
                </a:extLst>
              </a:tr>
              <a:tr h="1231999">
                <a:tc>
                  <a:txBody>
                    <a:bodyPr/>
                    <a:lstStyle/>
                    <a:p>
                      <a:pPr>
                        <a:lnSpc>
                          <a:spcPct val="115000"/>
                        </a:lnSpc>
                      </a:pPr>
                      <a:r>
                        <a:rPr lang="es-ES" sz="1200" kern="100">
                          <a:effectLst/>
                        </a:rPr>
                        <a:t>Incapacitat</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nSpc>
                          <a:spcPct val="115000"/>
                        </a:lnSpc>
                      </a:pPr>
                      <a:r>
                        <a:rPr lang="es-ES" sz="1200" kern="100">
                          <a:effectLst/>
                        </a:rPr>
                        <a:t>Prestació segons el grau d’incapacitat i base reguladora</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nSpc>
                          <a:spcPct val="115000"/>
                        </a:lnSpc>
                      </a:pPr>
                      <a:r>
                        <a:rPr lang="es-ES" sz="1200" kern="100">
                          <a:effectLst/>
                        </a:rPr>
                        <a:t>Subsidi per incapacitat parcial o total</a:t>
                      </a:r>
                      <a:endParaRPr lang="es-ES" sz="1200" kern="1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nSpc>
                          <a:spcPct val="115000"/>
                        </a:lnSpc>
                      </a:pPr>
                      <a:r>
                        <a:rPr lang="es-ES" sz="1200" kern="100" dirty="0" err="1">
                          <a:effectLst/>
                        </a:rPr>
                        <a:t>Prestació</a:t>
                      </a:r>
                      <a:r>
                        <a:rPr lang="es-ES" sz="1200" kern="100" dirty="0">
                          <a:effectLst/>
                        </a:rPr>
                        <a:t> limitada i </a:t>
                      </a:r>
                      <a:r>
                        <a:rPr lang="es-ES" sz="1200" kern="100" dirty="0" err="1">
                          <a:effectLst/>
                        </a:rPr>
                        <a:t>depèn</a:t>
                      </a:r>
                      <a:r>
                        <a:rPr lang="es-ES" sz="1200" kern="100" dirty="0">
                          <a:effectLst/>
                        </a:rPr>
                        <a:t> de </a:t>
                      </a:r>
                      <a:r>
                        <a:rPr lang="es-ES" sz="1200" kern="100" dirty="0" err="1">
                          <a:effectLst/>
                        </a:rPr>
                        <a:t>cotitzacions</a:t>
                      </a:r>
                      <a:r>
                        <a:rPr lang="es-ES" sz="1200" kern="100" dirty="0">
                          <a:effectLst/>
                        </a:rPr>
                        <a:t> i </a:t>
                      </a:r>
                      <a:r>
                        <a:rPr lang="es-ES" sz="1200" kern="100" dirty="0" err="1">
                          <a:effectLst/>
                        </a:rPr>
                        <a:t>grau</a:t>
                      </a:r>
                      <a:r>
                        <a:rPr lang="es-ES" sz="1200" kern="100" dirty="0">
                          <a:effectLst/>
                        </a:rPr>
                        <a:t> </a:t>
                      </a:r>
                      <a:r>
                        <a:rPr lang="es-ES" sz="1200" kern="100" dirty="0" err="1">
                          <a:effectLst/>
                        </a:rPr>
                        <a:t>d’incapacitat</a:t>
                      </a:r>
                      <a:endParaRPr lang="es-ES" sz="1200" kern="100" dirty="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2796004609"/>
                  </a:ext>
                </a:extLst>
              </a:tr>
            </a:tbl>
          </a:graphicData>
        </a:graphic>
      </p:graphicFrame>
    </p:spTree>
    <p:extLst>
      <p:ext uri="{BB962C8B-B14F-4D97-AF65-F5344CB8AC3E}">
        <p14:creationId xmlns:p14="http://schemas.microsoft.com/office/powerpoint/2010/main" val="3604087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0A2078A-5EE3-4431-1487-43EFD3886235}"/>
              </a:ext>
            </a:extLst>
          </p:cNvPr>
          <p:cNvSpPr>
            <a:spLocks noGrp="1"/>
          </p:cNvSpPr>
          <p:nvPr>
            <p:ph type="title"/>
          </p:nvPr>
        </p:nvSpPr>
        <p:spPr>
          <a:xfrm>
            <a:off x="1524000" y="548640"/>
            <a:ext cx="9160475" cy="1132258"/>
          </a:xfrm>
        </p:spPr>
        <p:txBody>
          <a:bodyPr anchor="ctr">
            <a:normAutofit/>
          </a:bodyPr>
          <a:lstStyle/>
          <a:p>
            <a:pPr algn="ctr"/>
            <a:r>
              <a:rPr lang="es-ES" b="1" kern="0">
                <a:effectLst/>
                <a:ea typeface="Times New Roman" panose="02020603050405020304" pitchFamily="18" charset="0"/>
              </a:rPr>
              <a:t>Qui </a:t>
            </a:r>
            <a:r>
              <a:rPr lang="es-ES" b="1" kern="0" err="1">
                <a:effectLst/>
                <a:ea typeface="Times New Roman" panose="02020603050405020304" pitchFamily="18" charset="0"/>
              </a:rPr>
              <a:t>està</a:t>
            </a:r>
            <a:r>
              <a:rPr lang="es-ES" b="1" kern="0">
                <a:effectLst/>
                <a:ea typeface="Times New Roman" panose="02020603050405020304" pitchFamily="18" charset="0"/>
              </a:rPr>
              <a:t> </a:t>
            </a:r>
            <a:r>
              <a:rPr lang="es-ES" b="1" kern="0" err="1">
                <a:effectLst/>
                <a:ea typeface="Times New Roman" panose="02020603050405020304" pitchFamily="18" charset="0"/>
              </a:rPr>
              <a:t>protegit</a:t>
            </a:r>
            <a:r>
              <a:rPr lang="es-ES" b="1" kern="0">
                <a:effectLst/>
                <a:ea typeface="Times New Roman" panose="02020603050405020304" pitchFamily="18" charset="0"/>
              </a:rPr>
              <a:t>?</a:t>
            </a:r>
            <a:r>
              <a:rPr lang="es-ES">
                <a:effectLst/>
              </a:rPr>
              <a:t> </a:t>
            </a:r>
            <a:endParaRPr lang="ca-ES"/>
          </a:p>
        </p:txBody>
      </p:sp>
      <p:graphicFrame>
        <p:nvGraphicFramePr>
          <p:cNvPr id="5" name="Marcador de contenido 2">
            <a:extLst>
              <a:ext uri="{FF2B5EF4-FFF2-40B4-BE49-F238E27FC236}">
                <a16:creationId xmlns:a16="http://schemas.microsoft.com/office/drawing/2014/main" id="{4CC36887-004F-E798-866D-F15191D115FD}"/>
              </a:ext>
            </a:extLst>
          </p:cNvPr>
          <p:cNvGraphicFramePr>
            <a:graphicFrameLocks noGrp="1"/>
          </p:cNvGraphicFramePr>
          <p:nvPr>
            <p:ph idx="1"/>
            <p:extLst>
              <p:ext uri="{D42A27DB-BD31-4B8C-83A1-F6EECF244321}">
                <p14:modId xmlns:p14="http://schemas.microsoft.com/office/powerpoint/2010/main" val="3265596901"/>
              </p:ext>
            </p:extLst>
          </p:nvPr>
        </p:nvGraphicFramePr>
        <p:xfrm>
          <a:off x="930876" y="2037806"/>
          <a:ext cx="10335350" cy="4066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9771500"/>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otalTime>77</TotalTime>
  <Words>1016</Words>
  <Application>Microsoft Macintosh PowerPoint</Application>
  <PresentationFormat>Panorámica</PresentationFormat>
  <Paragraphs>119</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Aptos</vt:lpstr>
      <vt:lpstr>Arial</vt:lpstr>
      <vt:lpstr>Helvetica</vt:lpstr>
      <vt:lpstr>Neue Haas Grotesk Text Pro</vt:lpstr>
      <vt:lpstr>Symbol</vt:lpstr>
      <vt:lpstr>Times New Roman</vt:lpstr>
      <vt:lpstr>VanillaVTI</vt:lpstr>
      <vt:lpstr>La Seguretat Social i les seves prestacions </vt:lpstr>
      <vt:lpstr>Què és la Seguretat Social</vt:lpstr>
      <vt:lpstr>Solidaritat</vt:lpstr>
      <vt:lpstr>Modalitats de protecció de la SS. Modalitat Contributiva contributiva </vt:lpstr>
      <vt:lpstr>Modalitat no contributiva</vt:lpstr>
      <vt:lpstr>Finançament</vt:lpstr>
      <vt:lpstr>Comparació altres països </vt:lpstr>
      <vt:lpstr>Comparació altres països </vt:lpstr>
      <vt:lpstr>Qui està protegit? </vt:lpstr>
      <vt:lpstr>Règims de la Seguretat Social </vt:lpstr>
      <vt:lpstr>Drets i deures dels treballadors </vt:lpstr>
      <vt:lpstr>Obligacions dels treballadors i les empreses amb la SS</vt:lpstr>
      <vt:lpstr>Com sol·licitar una prestació? </vt:lpstr>
      <vt:lpstr>Prestacions </vt:lpstr>
      <vt:lpstr>Grups de treball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Santiago Villar Pallas</dc:creator>
  <cp:lastModifiedBy>Santiago Villar Pallas</cp:lastModifiedBy>
  <cp:revision>2</cp:revision>
  <dcterms:created xsi:type="dcterms:W3CDTF">2025-03-12T13:12:12Z</dcterms:created>
  <dcterms:modified xsi:type="dcterms:W3CDTF">2025-03-12T14:56:47Z</dcterms:modified>
</cp:coreProperties>
</file>