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59"/>
  </p:normalViewPr>
  <p:slideViewPr>
    <p:cSldViewPr snapToGrid="0">
      <p:cViewPr varScale="1">
        <p:scale>
          <a:sx n="110" d="100"/>
          <a:sy n="110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223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4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6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7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63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03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36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06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8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e.kahoot.it/share/introduccio-treball-i-salut/94a544b5-8ade-4a6d-a845-543a9f565e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31384CA-BBDF-78EA-C1B6-7C26234E0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081EE3-B6BE-9584-F5AF-E5F6484DA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Efectos fotográficos de luz de colores">
            <a:extLst>
              <a:ext uri="{FF2B5EF4-FFF2-40B4-BE49-F238E27FC236}">
                <a16:creationId xmlns:a16="http://schemas.microsoft.com/office/drawing/2014/main" id="{73FF80CC-36B6-D491-1DC5-0E046401D6D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7865" b="7866"/>
          <a:stretch/>
        </p:blipFill>
        <p:spPr>
          <a:xfrm>
            <a:off x="20" y="312526"/>
            <a:ext cx="12191978" cy="6857990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1A03FE5-7938-1573-2D18-E168CC7C0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6782305" y="952500"/>
            <a:ext cx="4457195" cy="4953000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794" h="4920343">
                <a:moveTo>
                  <a:pt x="0" y="1451087"/>
                </a:moveTo>
                <a:lnTo>
                  <a:pt x="0" y="0"/>
                </a:lnTo>
                <a:lnTo>
                  <a:pt x="9985794" y="0"/>
                </a:lnTo>
                <a:lnTo>
                  <a:pt x="9985794" y="4920343"/>
                </a:lnTo>
                <a:lnTo>
                  <a:pt x="0" y="4920343"/>
                </a:lnTo>
                <a:lnTo>
                  <a:pt x="0" y="4119525"/>
                </a:lnTo>
              </a:path>
            </a:pathLst>
          </a:cu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842ADA9-DC6F-40D1-C00C-132101536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75712" y="2033018"/>
            <a:ext cx="4115702" cy="2116348"/>
          </a:xfrm>
          <a:noFill/>
        </p:spPr>
        <p:txBody>
          <a:bodyPr anchor="ctr">
            <a:normAutofit/>
          </a:bodyPr>
          <a:lstStyle/>
          <a:p>
            <a:pPr algn="r"/>
            <a:r>
              <a:rPr lang="es-ES" sz="2800" dirty="0">
                <a:solidFill>
                  <a:srgbClr val="FFFFFF"/>
                </a:solidFill>
              </a:rPr>
              <a:t>SENSIBILITZACIÓ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72A1A-3F96-96F7-B20B-147EE3194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75713" y="4051139"/>
            <a:ext cx="3354752" cy="1391279"/>
          </a:xfrm>
          <a:noFill/>
        </p:spPr>
        <p:txBody>
          <a:bodyPr anchor="b">
            <a:normAutofit/>
          </a:bodyPr>
          <a:lstStyle/>
          <a:p>
            <a:pPr algn="r"/>
            <a:r>
              <a:rPr lang="es-ES" dirty="0">
                <a:solidFill>
                  <a:srgbClr val="FFFFFF"/>
                </a:solidFill>
              </a:rPr>
              <a:t>ELS LÍMITS DEL MEU LLENGUATGE SÓN ELS LÍMITES DEL MEU MÓN. </a:t>
            </a:r>
            <a:r>
              <a:rPr lang="es-ES" dirty="0" err="1">
                <a:solidFill>
                  <a:srgbClr val="FFFFFF"/>
                </a:solidFill>
              </a:rPr>
              <a:t>Wittgeinstein</a:t>
            </a:r>
            <a:endParaRPr lang="es-E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1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6D6858-AA44-33D7-66A2-CFE2234ED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Dades, dades…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2D997A-5452-5FFD-1578-8B95D8765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https://create.kahoot.it/share/introduccio-treball-i-salut/94a544b5-8ade-4a6d-a845-543a9f565e37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443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76886D-8A59-B932-2640-500DF42A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Accidents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6E3685-8CB9-324E-00E0-96019FDDA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En el periodo enero - diciembre 2023 se produjeron 539.584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accidentes con baja en jornada, de los cuales 3.759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accidentes fueron graves y 581 accidentes fueron mortales.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Comparando estos datos con los del mismo periodo del año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anterior, se produjeron 42 accidentes graves menos y 98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accidentes mortales menos.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En cuanto a la desagregación por sexo, el 71% de los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accidentes en jornada con baja afectaron a varones y el 29%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afectaron a mujeres.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Los accidentes mortales en jornada se distribuyeron en 544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casos en varones y 37 en mujeres.</a:t>
            </a:r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025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897A9D-68C4-F128-F616-583D048FE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Sectors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sinistralitat</a:t>
            </a:r>
            <a:r>
              <a:rPr lang="es-ES" dirty="0"/>
              <a:t> i </a:t>
            </a:r>
            <a:r>
              <a:rPr lang="es-ES" dirty="0" err="1"/>
              <a:t>comunitats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85EE74-5E1D-5C59-D0FD-EE5346A8E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Industria</a:t>
            </a:r>
          </a:p>
          <a:p>
            <a:r>
              <a:rPr lang="es-ES" dirty="0" err="1"/>
              <a:t>Construcció</a:t>
            </a:r>
            <a:r>
              <a:rPr lang="es-ES" dirty="0"/>
              <a:t> (</a:t>
            </a:r>
            <a:r>
              <a:rPr lang="es-ES" dirty="0" err="1"/>
              <a:t>més</a:t>
            </a:r>
            <a:r>
              <a:rPr lang="es-ES" dirty="0"/>
              <a:t> </a:t>
            </a:r>
            <a:r>
              <a:rPr lang="es-ES" dirty="0" err="1"/>
              <a:t>accidents</a:t>
            </a:r>
            <a:r>
              <a:rPr lang="es-ES" dirty="0"/>
              <a:t> </a:t>
            </a:r>
            <a:r>
              <a:rPr lang="es-ES" dirty="0" err="1"/>
              <a:t>mortals</a:t>
            </a:r>
            <a:r>
              <a:rPr lang="es-ES" dirty="0"/>
              <a:t>)</a:t>
            </a:r>
          </a:p>
          <a:p>
            <a:r>
              <a:rPr lang="es-ES" dirty="0" err="1"/>
              <a:t>Andalusia</a:t>
            </a:r>
            <a:r>
              <a:rPr lang="es-ES" dirty="0"/>
              <a:t>, Catalunya i Madrid</a:t>
            </a:r>
          </a:p>
          <a:p>
            <a:r>
              <a:rPr lang="es-ES" i="1" dirty="0">
                <a:solidFill>
                  <a:srgbClr val="1F4E79"/>
                </a:solidFill>
                <a:effectLst/>
                <a:latin typeface="Helvetica" pitchFamily="2" charset="0"/>
              </a:rPr>
              <a:t>Las actividades sanitarias y de servicios sociales, aparecen en la parte inferior izquierda del gráfico, por lo que registraron índices de incidencia inferiores </a:t>
            </a:r>
            <a:r>
              <a:rPr lang="es-ES" i="1">
                <a:solidFill>
                  <a:srgbClr val="1F4E79"/>
                </a:solidFill>
                <a:effectLst/>
                <a:latin typeface="Helvetica" pitchFamily="2" charset="0"/>
              </a:rPr>
              <a:t>al total.</a:t>
            </a:r>
          </a:p>
          <a:p>
            <a:endParaRPr lang="es-ES" dirty="0">
              <a:solidFill>
                <a:srgbClr val="1F4E79"/>
              </a:solidFill>
              <a:effectLst/>
              <a:latin typeface="Helvetica" pitchFamily="2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8012386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Poise">
      <a:dk1>
        <a:sysClr val="windowText" lastClr="000000"/>
      </a:dk1>
      <a:lt1>
        <a:sysClr val="window" lastClr="FFFFFF"/>
      </a:lt1>
      <a:dk2>
        <a:srgbClr val="403739"/>
      </a:dk2>
      <a:lt2>
        <a:srgbClr val="F4E9E6"/>
      </a:lt2>
      <a:accent1>
        <a:srgbClr val="B18083"/>
      </a:accent1>
      <a:accent2>
        <a:srgbClr val="C17A69"/>
      </a:accent2>
      <a:accent3>
        <a:srgbClr val="CE9573"/>
      </a:accent3>
      <a:accent4>
        <a:srgbClr val="82907A"/>
      </a:accent4>
      <a:accent5>
        <a:srgbClr val="9A9966"/>
      </a:accent5>
      <a:accent6>
        <a:srgbClr val="AB9955"/>
      </a:accent6>
      <a:hlink>
        <a:srgbClr val="A97979"/>
      </a:hlink>
      <a:folHlink>
        <a:srgbClr val="BB7563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177</Words>
  <Application>Microsoft Macintosh PowerPoint</Application>
  <PresentationFormat>Panorámica</PresentationFormat>
  <Paragraphs>21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Aptos</vt:lpstr>
      <vt:lpstr>Arial</vt:lpstr>
      <vt:lpstr>Goudy Old Style</vt:lpstr>
      <vt:lpstr>Helvetica</vt:lpstr>
      <vt:lpstr>Univers Light</vt:lpstr>
      <vt:lpstr>PoiseVTI</vt:lpstr>
      <vt:lpstr>SENSIBILITZACIÓ</vt:lpstr>
      <vt:lpstr>Dades, dades…</vt:lpstr>
      <vt:lpstr>Accidents</vt:lpstr>
      <vt:lpstr>Sectors amb més sinistralitat i comunitats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Santiago Villar Pallas</dc:creator>
  <cp:lastModifiedBy>Santiago Villar Pallas</cp:lastModifiedBy>
  <cp:revision>1</cp:revision>
  <dcterms:created xsi:type="dcterms:W3CDTF">2024-09-19T17:43:58Z</dcterms:created>
  <dcterms:modified xsi:type="dcterms:W3CDTF">2024-09-19T18:03:15Z</dcterms:modified>
</cp:coreProperties>
</file>