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 showSpecialPlsOnTitleSld="0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</p:sldIdLst>
  <p:sldSz cy="5143500" cx="9144000"/>
  <p:notesSz cx="6858000" cy="9144000"/>
  <p:embeddedFontLst>
    <p:embeddedFont>
      <p:font typeface="Nunito Sans"/>
      <p:regular r:id="rId16"/>
      <p:bold r:id="rId17"/>
      <p:italic r:id="rId18"/>
      <p:boldItalic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20" roundtripDataSignature="AMtx7mifjoMR7uO+mvq0CR5uYxlSC+WJx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customschemas.google.com/relationships/presentationmetadata" Target="metadata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font" Target="fonts/NunitoSans-bold.fntdata"/><Relationship Id="rId16" Type="http://schemas.openxmlformats.org/officeDocument/2006/relationships/font" Target="fonts/NunitoSans-regular.fntdata"/><Relationship Id="rId5" Type="http://schemas.openxmlformats.org/officeDocument/2006/relationships/slide" Target="slides/slide1.xml"/><Relationship Id="rId19" Type="http://schemas.openxmlformats.org/officeDocument/2006/relationships/font" Target="fonts/NunitoSans-boldItalic.fntdata"/><Relationship Id="rId6" Type="http://schemas.openxmlformats.org/officeDocument/2006/relationships/slide" Target="slides/slide2.xml"/><Relationship Id="rId18" Type="http://schemas.openxmlformats.org/officeDocument/2006/relationships/font" Target="fonts/NunitoSans-italic.fntdata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2f1ce474042_0_108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9" name="Google Shape;89;g2f1ce474042_0_10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0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4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32" name="Google Shape;332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7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Google Shape;338;g308b93bdcf2_0_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39" name="Google Shape;339;g308b93bdcf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308b93bdcf2_0_18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4" name="Google Shape;104;g308b93bdcf2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3084863d14f_0_34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8" name="Google Shape;138;g3084863d14f_0_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g308b93bdcf2_0_31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5" name="Google Shape;205;g308b93bdcf2_0_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g308b93bdcf2_0_277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6" name="Google Shape;226;g308b93bdcf2_0_2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g308b93bdcf2_0_106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48" name="Google Shape;248;g308b93bdcf2_0_10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g308b93bdcf2_0_165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83" name="Google Shape;283;g308b93bdcf2_0_1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3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g308b93bdcf2_0_216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05" name="Google Shape;305;g308b93bdcf2_0_2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g308b93bdcf2_0_241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13" name="Google Shape;313;g308b93bdcf2_0_2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3"/>
          <p:cNvSpPr/>
          <p:nvPr/>
        </p:nvSpPr>
        <p:spPr>
          <a:xfrm flipH="1">
            <a:off x="-688" y="0"/>
            <a:ext cx="4575600" cy="5143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p43"/>
          <p:cNvSpPr txBox="1"/>
          <p:nvPr>
            <p:ph type="ctrTitle"/>
          </p:nvPr>
        </p:nvSpPr>
        <p:spPr>
          <a:xfrm>
            <a:off x="468925" y="2387250"/>
            <a:ext cx="3636600" cy="225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b="1" sz="3000">
                <a:solidFill>
                  <a:schemeClr val="accen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b="1" sz="3000">
                <a:solidFill>
                  <a:schemeClr val="accen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b="1" sz="3000">
                <a:solidFill>
                  <a:schemeClr val="accen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b="1" sz="3000">
                <a:solidFill>
                  <a:schemeClr val="accen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b="1" sz="3000">
                <a:solidFill>
                  <a:schemeClr val="accen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b="1" sz="3000">
                <a:solidFill>
                  <a:schemeClr val="accen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b="1" sz="3000">
                <a:solidFill>
                  <a:schemeClr val="accen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b="1" sz="3000">
                <a:solidFill>
                  <a:schemeClr val="accen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b="1" sz="30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12" name="Google Shape;12;p43"/>
          <p:cNvSpPr/>
          <p:nvPr/>
        </p:nvSpPr>
        <p:spPr>
          <a:xfrm>
            <a:off x="4574900" y="-150"/>
            <a:ext cx="185400" cy="5143500"/>
          </a:xfrm>
          <a:prstGeom prst="rect">
            <a:avLst/>
          </a:prstGeom>
          <a:gradFill>
            <a:gsLst>
              <a:gs pos="0">
                <a:srgbClr val="000014">
                  <a:alpha val="47843"/>
                </a:srgbClr>
              </a:gs>
              <a:gs pos="100000">
                <a:srgbClr val="000014">
                  <a:alpha val="0"/>
                </a:srgbClr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2 columns with intro text">
  <p:cSld name="TITLE_AND_BODY_1_2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44"/>
          <p:cNvSpPr/>
          <p:nvPr/>
        </p:nvSpPr>
        <p:spPr>
          <a:xfrm flipH="1">
            <a:off x="2472375" y="0"/>
            <a:ext cx="113100" cy="5143500"/>
          </a:xfrm>
          <a:prstGeom prst="rect">
            <a:avLst/>
          </a:prstGeom>
          <a:gradFill>
            <a:gsLst>
              <a:gs pos="0">
                <a:srgbClr val="000014">
                  <a:alpha val="20000"/>
                </a:srgbClr>
              </a:gs>
              <a:gs pos="100000">
                <a:srgbClr val="000014">
                  <a:alpha val="0"/>
                </a:srgbClr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44"/>
          <p:cNvSpPr/>
          <p:nvPr/>
        </p:nvSpPr>
        <p:spPr>
          <a:xfrm>
            <a:off x="2585475" y="0"/>
            <a:ext cx="6558600" cy="5143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" name="Google Shape;60;p44"/>
          <p:cNvSpPr txBox="1"/>
          <p:nvPr>
            <p:ph type="title"/>
          </p:nvPr>
        </p:nvSpPr>
        <p:spPr>
          <a:xfrm>
            <a:off x="234450" y="575500"/>
            <a:ext cx="2046300" cy="39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/>
        </p:txBody>
      </p:sp>
      <p:sp>
        <p:nvSpPr>
          <p:cNvPr id="61" name="Google Shape;61;p44"/>
          <p:cNvSpPr txBox="1"/>
          <p:nvPr>
            <p:ph idx="1" type="body"/>
          </p:nvPr>
        </p:nvSpPr>
        <p:spPr>
          <a:xfrm>
            <a:off x="3090625" y="575500"/>
            <a:ext cx="5596200" cy="12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30200" lvl="0" marL="4572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67031"/>
              </a:buClr>
              <a:buSzPts val="1600"/>
              <a:buFont typeface="Georgia"/>
              <a:buChar char="▪"/>
              <a:defRPr i="1" sz="1600">
                <a:solidFill>
                  <a:srgbClr val="F6703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-3302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1600"/>
              <a:buFont typeface="Georgia"/>
              <a:buChar char="-"/>
              <a:defRPr i="1" sz="1600">
                <a:solidFill>
                  <a:srgbClr val="F6703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-3302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1600"/>
              <a:buFont typeface="Georgia"/>
              <a:buChar char="-"/>
              <a:defRPr i="1" sz="1600">
                <a:solidFill>
                  <a:srgbClr val="F6703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-3302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1600"/>
              <a:buFont typeface="Georgia"/>
              <a:buChar char="-"/>
              <a:defRPr i="1" sz="1600">
                <a:solidFill>
                  <a:srgbClr val="F6703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-3302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1600"/>
              <a:buFont typeface="Georgia"/>
              <a:buChar char="-"/>
              <a:defRPr i="1" sz="1600">
                <a:solidFill>
                  <a:srgbClr val="F6703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-3302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1600"/>
              <a:buFont typeface="Georgia"/>
              <a:buChar char="-"/>
              <a:defRPr i="1" sz="1600">
                <a:solidFill>
                  <a:srgbClr val="F6703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-3302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1600"/>
              <a:buFont typeface="Georgia"/>
              <a:buChar char="-"/>
              <a:defRPr i="1" sz="1600">
                <a:solidFill>
                  <a:srgbClr val="F6703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-3302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1600"/>
              <a:buFont typeface="Georgia"/>
              <a:buChar char="-"/>
              <a:defRPr i="1" sz="1600">
                <a:solidFill>
                  <a:srgbClr val="F6703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-3302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1600"/>
              <a:buFont typeface="Georgia"/>
              <a:buChar char="-"/>
              <a:defRPr i="1" sz="1600">
                <a:solidFill>
                  <a:srgbClr val="F6703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id="62" name="Google Shape;62;p44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CCCCCC"/>
                </a:solidFill>
                <a:latin typeface="Nunito Sans"/>
                <a:ea typeface="Nunito Sans"/>
                <a:cs typeface="Nunito Sans"/>
                <a:sym typeface="Nunito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CCCCCC"/>
                </a:solidFill>
                <a:latin typeface="Nunito Sans"/>
                <a:ea typeface="Nunito Sans"/>
                <a:cs typeface="Nunito Sans"/>
                <a:sym typeface="Nunito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CCCCCC"/>
                </a:solidFill>
                <a:latin typeface="Nunito Sans"/>
                <a:ea typeface="Nunito Sans"/>
                <a:cs typeface="Nunito Sans"/>
                <a:sym typeface="Nunito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CCCCCC"/>
                </a:solidFill>
                <a:latin typeface="Nunito Sans"/>
                <a:ea typeface="Nunito Sans"/>
                <a:cs typeface="Nunito Sans"/>
                <a:sym typeface="Nunito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CCCCCC"/>
                </a:solidFill>
                <a:latin typeface="Nunito Sans"/>
                <a:ea typeface="Nunito Sans"/>
                <a:cs typeface="Nunito Sans"/>
                <a:sym typeface="Nunito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CCCCCC"/>
                </a:solidFill>
                <a:latin typeface="Nunito Sans"/>
                <a:ea typeface="Nunito Sans"/>
                <a:cs typeface="Nunito Sans"/>
                <a:sym typeface="Nunito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CCCCCC"/>
                </a:solidFill>
                <a:latin typeface="Nunito Sans"/>
                <a:ea typeface="Nunito Sans"/>
                <a:cs typeface="Nunito Sans"/>
                <a:sym typeface="Nunito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CCCCCC"/>
                </a:solidFill>
                <a:latin typeface="Nunito Sans"/>
                <a:ea typeface="Nunito Sans"/>
                <a:cs typeface="Nunito Sans"/>
                <a:sym typeface="Nunito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CCCCCC"/>
                </a:solidFill>
                <a:latin typeface="Nunito Sans"/>
                <a:ea typeface="Nunito Sans"/>
                <a:cs typeface="Nunito Sans"/>
                <a:sym typeface="Nunito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3" name="Google Shape;63;p44"/>
          <p:cNvSpPr txBox="1"/>
          <p:nvPr>
            <p:ph idx="2" type="body"/>
          </p:nvPr>
        </p:nvSpPr>
        <p:spPr>
          <a:xfrm>
            <a:off x="3090625" y="2004325"/>
            <a:ext cx="2727000" cy="255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100"/>
              <a:buChar char="▪"/>
              <a:defRPr sz="1100"/>
            </a:lvl1pPr>
            <a:lvl2pPr indent="-29845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-"/>
              <a:defRPr sz="1100"/>
            </a:lvl2pPr>
            <a:lvl3pPr indent="-29845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-"/>
              <a:defRPr sz="1100"/>
            </a:lvl3pPr>
            <a:lvl4pPr indent="-29845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-"/>
              <a:defRPr sz="1100"/>
            </a:lvl4pPr>
            <a:lvl5pPr indent="-29845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-"/>
              <a:defRPr sz="1100"/>
            </a:lvl5pPr>
            <a:lvl6pPr indent="-29845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-"/>
              <a:defRPr sz="1100"/>
            </a:lvl6pPr>
            <a:lvl7pPr indent="-29845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-"/>
              <a:defRPr sz="1100"/>
            </a:lvl7pPr>
            <a:lvl8pPr indent="-29845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-"/>
              <a:defRPr sz="1100"/>
            </a:lvl8pPr>
            <a:lvl9pPr indent="-29845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-"/>
              <a:defRPr sz="1100"/>
            </a:lvl9pPr>
          </a:lstStyle>
          <a:p/>
        </p:txBody>
      </p:sp>
      <p:sp>
        <p:nvSpPr>
          <p:cNvPr id="64" name="Google Shape;64;p44"/>
          <p:cNvSpPr txBox="1"/>
          <p:nvPr>
            <p:ph idx="3" type="body"/>
          </p:nvPr>
        </p:nvSpPr>
        <p:spPr>
          <a:xfrm>
            <a:off x="5959744" y="2004325"/>
            <a:ext cx="2727000" cy="255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100"/>
              <a:buChar char="▪"/>
              <a:defRPr sz="1100"/>
            </a:lvl1pPr>
            <a:lvl2pPr indent="-29845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-"/>
              <a:defRPr sz="1100"/>
            </a:lvl2pPr>
            <a:lvl3pPr indent="-29845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-"/>
              <a:defRPr sz="1100"/>
            </a:lvl3pPr>
            <a:lvl4pPr indent="-29845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-"/>
              <a:defRPr sz="1100"/>
            </a:lvl4pPr>
            <a:lvl5pPr indent="-29845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-"/>
              <a:defRPr sz="1100"/>
            </a:lvl5pPr>
            <a:lvl6pPr indent="-29845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-"/>
              <a:defRPr sz="1100"/>
            </a:lvl6pPr>
            <a:lvl7pPr indent="-29845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-"/>
              <a:defRPr sz="1100"/>
            </a:lvl7pPr>
            <a:lvl8pPr indent="-29845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-"/>
              <a:defRPr sz="1100"/>
            </a:lvl8pPr>
            <a:lvl9pPr indent="-29845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-"/>
              <a:defRPr sz="1100"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1 column with intro text">
  <p:cSld name="TITLE_AND_BODY_1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45"/>
          <p:cNvSpPr/>
          <p:nvPr/>
        </p:nvSpPr>
        <p:spPr>
          <a:xfrm flipH="1">
            <a:off x="2472375" y="0"/>
            <a:ext cx="113100" cy="5143500"/>
          </a:xfrm>
          <a:prstGeom prst="rect">
            <a:avLst/>
          </a:prstGeom>
          <a:gradFill>
            <a:gsLst>
              <a:gs pos="0">
                <a:srgbClr val="000014">
                  <a:alpha val="20000"/>
                </a:srgbClr>
              </a:gs>
              <a:gs pos="100000">
                <a:srgbClr val="000014">
                  <a:alpha val="0"/>
                </a:srgbClr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Google Shape;67;p45"/>
          <p:cNvSpPr/>
          <p:nvPr/>
        </p:nvSpPr>
        <p:spPr>
          <a:xfrm>
            <a:off x="2585475" y="0"/>
            <a:ext cx="6558600" cy="5143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45"/>
          <p:cNvSpPr txBox="1"/>
          <p:nvPr>
            <p:ph type="title"/>
          </p:nvPr>
        </p:nvSpPr>
        <p:spPr>
          <a:xfrm>
            <a:off x="234450" y="575500"/>
            <a:ext cx="2046300" cy="39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/>
        </p:txBody>
      </p:sp>
      <p:sp>
        <p:nvSpPr>
          <p:cNvPr id="69" name="Google Shape;69;p45"/>
          <p:cNvSpPr txBox="1"/>
          <p:nvPr>
            <p:ph idx="1" type="body"/>
          </p:nvPr>
        </p:nvSpPr>
        <p:spPr>
          <a:xfrm>
            <a:off x="3090625" y="575500"/>
            <a:ext cx="5596200" cy="12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30200" lvl="0" marL="4572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F67031"/>
              </a:buClr>
              <a:buSzPts val="1600"/>
              <a:buFont typeface="Georgia"/>
              <a:buChar char="▪"/>
              <a:defRPr i="1" sz="1600">
                <a:solidFill>
                  <a:srgbClr val="F6703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-3302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1600"/>
              <a:buFont typeface="Georgia"/>
              <a:buChar char="-"/>
              <a:defRPr i="1" sz="1600">
                <a:solidFill>
                  <a:srgbClr val="F6703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-3302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1600"/>
              <a:buFont typeface="Georgia"/>
              <a:buChar char="-"/>
              <a:defRPr i="1" sz="1600">
                <a:solidFill>
                  <a:srgbClr val="F6703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-3302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1600"/>
              <a:buFont typeface="Georgia"/>
              <a:buChar char="-"/>
              <a:defRPr i="1" sz="1600">
                <a:solidFill>
                  <a:srgbClr val="F6703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-3302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1600"/>
              <a:buFont typeface="Georgia"/>
              <a:buChar char="-"/>
              <a:defRPr i="1" sz="1600">
                <a:solidFill>
                  <a:srgbClr val="F6703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-3302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1600"/>
              <a:buFont typeface="Georgia"/>
              <a:buChar char="-"/>
              <a:defRPr i="1" sz="1600">
                <a:solidFill>
                  <a:srgbClr val="F6703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-3302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1600"/>
              <a:buFont typeface="Georgia"/>
              <a:buChar char="-"/>
              <a:defRPr i="1" sz="1600">
                <a:solidFill>
                  <a:srgbClr val="F6703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-3302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1600"/>
              <a:buFont typeface="Georgia"/>
              <a:buChar char="-"/>
              <a:defRPr i="1" sz="1600">
                <a:solidFill>
                  <a:srgbClr val="F6703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-3302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1600"/>
              <a:buFont typeface="Georgia"/>
              <a:buChar char="-"/>
              <a:defRPr i="1" sz="1600">
                <a:solidFill>
                  <a:srgbClr val="F6703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id="70" name="Google Shape;70;p45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CCCCCC"/>
                </a:solidFill>
                <a:latin typeface="Nunito Sans"/>
                <a:ea typeface="Nunito Sans"/>
                <a:cs typeface="Nunito Sans"/>
                <a:sym typeface="Nunito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CCCCCC"/>
                </a:solidFill>
                <a:latin typeface="Nunito Sans"/>
                <a:ea typeface="Nunito Sans"/>
                <a:cs typeface="Nunito Sans"/>
                <a:sym typeface="Nunito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CCCCCC"/>
                </a:solidFill>
                <a:latin typeface="Nunito Sans"/>
                <a:ea typeface="Nunito Sans"/>
                <a:cs typeface="Nunito Sans"/>
                <a:sym typeface="Nunito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CCCCCC"/>
                </a:solidFill>
                <a:latin typeface="Nunito Sans"/>
                <a:ea typeface="Nunito Sans"/>
                <a:cs typeface="Nunito Sans"/>
                <a:sym typeface="Nunito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CCCCCC"/>
                </a:solidFill>
                <a:latin typeface="Nunito Sans"/>
                <a:ea typeface="Nunito Sans"/>
                <a:cs typeface="Nunito Sans"/>
                <a:sym typeface="Nunito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CCCCCC"/>
                </a:solidFill>
                <a:latin typeface="Nunito Sans"/>
                <a:ea typeface="Nunito Sans"/>
                <a:cs typeface="Nunito Sans"/>
                <a:sym typeface="Nunito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CCCCCC"/>
                </a:solidFill>
                <a:latin typeface="Nunito Sans"/>
                <a:ea typeface="Nunito Sans"/>
                <a:cs typeface="Nunito Sans"/>
                <a:sym typeface="Nunito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CCCCCC"/>
                </a:solidFill>
                <a:latin typeface="Nunito Sans"/>
                <a:ea typeface="Nunito Sans"/>
                <a:cs typeface="Nunito Sans"/>
                <a:sym typeface="Nunito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CCCCCC"/>
                </a:solidFill>
                <a:latin typeface="Nunito Sans"/>
                <a:ea typeface="Nunito Sans"/>
                <a:cs typeface="Nunito Sans"/>
                <a:sym typeface="Nunito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71" name="Google Shape;71;p45"/>
          <p:cNvSpPr txBox="1"/>
          <p:nvPr>
            <p:ph idx="2" type="body"/>
          </p:nvPr>
        </p:nvSpPr>
        <p:spPr>
          <a:xfrm>
            <a:off x="3090625" y="2004313"/>
            <a:ext cx="5596200" cy="255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Char char="▪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3 columns">
  <p:cSld name="TITLE_AND_TWO_COLUMNS_1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52"/>
          <p:cNvSpPr/>
          <p:nvPr/>
        </p:nvSpPr>
        <p:spPr>
          <a:xfrm flipH="1">
            <a:off x="2472375" y="0"/>
            <a:ext cx="113100" cy="5143500"/>
          </a:xfrm>
          <a:prstGeom prst="rect">
            <a:avLst/>
          </a:prstGeom>
          <a:gradFill>
            <a:gsLst>
              <a:gs pos="0">
                <a:srgbClr val="000014">
                  <a:alpha val="20000"/>
                </a:srgbClr>
              </a:gs>
              <a:gs pos="100000">
                <a:srgbClr val="000014">
                  <a:alpha val="0"/>
                </a:srgbClr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" name="Google Shape;74;p52"/>
          <p:cNvSpPr/>
          <p:nvPr/>
        </p:nvSpPr>
        <p:spPr>
          <a:xfrm>
            <a:off x="2585475" y="0"/>
            <a:ext cx="6558600" cy="5143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" name="Google Shape;75;p52"/>
          <p:cNvSpPr txBox="1"/>
          <p:nvPr>
            <p:ph type="title"/>
          </p:nvPr>
        </p:nvSpPr>
        <p:spPr>
          <a:xfrm>
            <a:off x="234450" y="575500"/>
            <a:ext cx="2046300" cy="39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/>
        </p:txBody>
      </p:sp>
      <p:sp>
        <p:nvSpPr>
          <p:cNvPr id="76" name="Google Shape;76;p52"/>
          <p:cNvSpPr txBox="1"/>
          <p:nvPr>
            <p:ph idx="1" type="body"/>
          </p:nvPr>
        </p:nvSpPr>
        <p:spPr>
          <a:xfrm>
            <a:off x="3069325" y="575500"/>
            <a:ext cx="1789800" cy="39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85750" lvl="0" marL="4572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900"/>
              <a:buChar char="▪"/>
              <a:defRPr sz="900"/>
            </a:lvl1pPr>
            <a:lvl2pPr indent="-28575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00"/>
              <a:buChar char="-"/>
              <a:defRPr sz="900"/>
            </a:lvl2pPr>
            <a:lvl3pPr indent="-28575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00"/>
              <a:buChar char="-"/>
              <a:defRPr sz="900"/>
            </a:lvl3pPr>
            <a:lvl4pPr indent="-28575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00"/>
              <a:buChar char="-"/>
              <a:defRPr sz="900"/>
            </a:lvl4pPr>
            <a:lvl5pPr indent="-28575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00"/>
              <a:buChar char="-"/>
              <a:defRPr sz="900"/>
            </a:lvl5pPr>
            <a:lvl6pPr indent="-28575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00"/>
              <a:buChar char="-"/>
              <a:defRPr sz="900"/>
            </a:lvl6pPr>
            <a:lvl7pPr indent="-28575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00"/>
              <a:buChar char="-"/>
              <a:defRPr sz="900"/>
            </a:lvl7pPr>
            <a:lvl8pPr indent="-28575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00"/>
              <a:buChar char="-"/>
              <a:defRPr sz="900"/>
            </a:lvl8pPr>
            <a:lvl9pPr indent="-28575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00"/>
              <a:buChar char="-"/>
              <a:defRPr sz="900"/>
            </a:lvl9pPr>
          </a:lstStyle>
          <a:p/>
        </p:txBody>
      </p:sp>
      <p:sp>
        <p:nvSpPr>
          <p:cNvPr id="77" name="Google Shape;77;p52"/>
          <p:cNvSpPr txBox="1"/>
          <p:nvPr>
            <p:ph idx="2" type="body"/>
          </p:nvPr>
        </p:nvSpPr>
        <p:spPr>
          <a:xfrm>
            <a:off x="4951006" y="575500"/>
            <a:ext cx="1789800" cy="39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85750" lvl="0" marL="4572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900"/>
              <a:buChar char="▪"/>
              <a:defRPr sz="900"/>
            </a:lvl1pPr>
            <a:lvl2pPr indent="-28575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00"/>
              <a:buChar char="-"/>
              <a:defRPr sz="900"/>
            </a:lvl2pPr>
            <a:lvl3pPr indent="-28575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00"/>
              <a:buChar char="-"/>
              <a:defRPr sz="900"/>
            </a:lvl3pPr>
            <a:lvl4pPr indent="-28575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00"/>
              <a:buChar char="-"/>
              <a:defRPr sz="900"/>
            </a:lvl4pPr>
            <a:lvl5pPr indent="-28575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00"/>
              <a:buChar char="-"/>
              <a:defRPr sz="900"/>
            </a:lvl5pPr>
            <a:lvl6pPr indent="-28575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00"/>
              <a:buChar char="-"/>
              <a:defRPr sz="900"/>
            </a:lvl6pPr>
            <a:lvl7pPr indent="-28575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00"/>
              <a:buChar char="-"/>
              <a:defRPr sz="900"/>
            </a:lvl7pPr>
            <a:lvl8pPr indent="-28575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00"/>
              <a:buChar char="-"/>
              <a:defRPr sz="900"/>
            </a:lvl8pPr>
            <a:lvl9pPr indent="-28575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00"/>
              <a:buChar char="-"/>
              <a:defRPr sz="900"/>
            </a:lvl9pPr>
          </a:lstStyle>
          <a:p/>
        </p:txBody>
      </p:sp>
      <p:sp>
        <p:nvSpPr>
          <p:cNvPr id="78" name="Google Shape;78;p52"/>
          <p:cNvSpPr txBox="1"/>
          <p:nvPr>
            <p:ph idx="3" type="body"/>
          </p:nvPr>
        </p:nvSpPr>
        <p:spPr>
          <a:xfrm>
            <a:off x="6832686" y="575500"/>
            <a:ext cx="1789800" cy="39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85750" lvl="0" marL="4572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900"/>
              <a:buChar char="▪"/>
              <a:defRPr sz="900"/>
            </a:lvl1pPr>
            <a:lvl2pPr indent="-28575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00"/>
              <a:buChar char="-"/>
              <a:defRPr sz="900"/>
            </a:lvl2pPr>
            <a:lvl3pPr indent="-28575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00"/>
              <a:buChar char="-"/>
              <a:defRPr sz="900"/>
            </a:lvl3pPr>
            <a:lvl4pPr indent="-28575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00"/>
              <a:buChar char="-"/>
              <a:defRPr sz="900"/>
            </a:lvl4pPr>
            <a:lvl5pPr indent="-28575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00"/>
              <a:buChar char="-"/>
              <a:defRPr sz="900"/>
            </a:lvl5pPr>
            <a:lvl6pPr indent="-28575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00"/>
              <a:buChar char="-"/>
              <a:defRPr sz="900"/>
            </a:lvl6pPr>
            <a:lvl7pPr indent="-28575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00"/>
              <a:buChar char="-"/>
              <a:defRPr sz="900"/>
            </a:lvl7pPr>
            <a:lvl8pPr indent="-28575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00"/>
              <a:buChar char="-"/>
              <a:defRPr sz="900"/>
            </a:lvl8pPr>
            <a:lvl9pPr indent="-28575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00"/>
              <a:buChar char="-"/>
              <a:defRPr sz="900"/>
            </a:lvl9pPr>
          </a:lstStyle>
          <a:p/>
        </p:txBody>
      </p:sp>
      <p:sp>
        <p:nvSpPr>
          <p:cNvPr id="79" name="Google Shape;79;p52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CCCCCC"/>
                </a:solidFill>
                <a:latin typeface="Nunito Sans"/>
                <a:ea typeface="Nunito Sans"/>
                <a:cs typeface="Nunito Sans"/>
                <a:sym typeface="Nunito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CCCCCC"/>
                </a:solidFill>
                <a:latin typeface="Nunito Sans"/>
                <a:ea typeface="Nunito Sans"/>
                <a:cs typeface="Nunito Sans"/>
                <a:sym typeface="Nunito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CCCCCC"/>
                </a:solidFill>
                <a:latin typeface="Nunito Sans"/>
                <a:ea typeface="Nunito Sans"/>
                <a:cs typeface="Nunito Sans"/>
                <a:sym typeface="Nunito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CCCCCC"/>
                </a:solidFill>
                <a:latin typeface="Nunito Sans"/>
                <a:ea typeface="Nunito Sans"/>
                <a:cs typeface="Nunito Sans"/>
                <a:sym typeface="Nunito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CCCCCC"/>
                </a:solidFill>
                <a:latin typeface="Nunito Sans"/>
                <a:ea typeface="Nunito Sans"/>
                <a:cs typeface="Nunito Sans"/>
                <a:sym typeface="Nunito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CCCCCC"/>
                </a:solidFill>
                <a:latin typeface="Nunito Sans"/>
                <a:ea typeface="Nunito Sans"/>
                <a:cs typeface="Nunito Sans"/>
                <a:sym typeface="Nunito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CCCCCC"/>
                </a:solidFill>
                <a:latin typeface="Nunito Sans"/>
                <a:ea typeface="Nunito Sans"/>
                <a:cs typeface="Nunito Sans"/>
                <a:sym typeface="Nunito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CCCCCC"/>
                </a:solidFill>
                <a:latin typeface="Nunito Sans"/>
                <a:ea typeface="Nunito Sans"/>
                <a:cs typeface="Nunito Sans"/>
                <a:sym typeface="Nunito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CCCCCC"/>
                </a:solidFill>
                <a:latin typeface="Nunito Sans"/>
                <a:ea typeface="Nunito Sans"/>
                <a:cs typeface="Nunito Sans"/>
                <a:sym typeface="Nunito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2 columns" type="twoColTx">
  <p:cSld name="TITLE_AND_TWO_COLUMNS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55"/>
          <p:cNvSpPr/>
          <p:nvPr/>
        </p:nvSpPr>
        <p:spPr>
          <a:xfrm flipH="1">
            <a:off x="2472375" y="0"/>
            <a:ext cx="113100" cy="5143500"/>
          </a:xfrm>
          <a:prstGeom prst="rect">
            <a:avLst/>
          </a:prstGeom>
          <a:gradFill>
            <a:gsLst>
              <a:gs pos="0">
                <a:srgbClr val="000014">
                  <a:alpha val="20000"/>
                </a:srgbClr>
              </a:gs>
              <a:gs pos="100000">
                <a:srgbClr val="000014">
                  <a:alpha val="0"/>
                </a:srgbClr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" name="Google Shape;82;p55"/>
          <p:cNvSpPr/>
          <p:nvPr/>
        </p:nvSpPr>
        <p:spPr>
          <a:xfrm>
            <a:off x="2585475" y="0"/>
            <a:ext cx="6558600" cy="5143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Google Shape;83;p55"/>
          <p:cNvSpPr txBox="1"/>
          <p:nvPr>
            <p:ph type="title"/>
          </p:nvPr>
        </p:nvSpPr>
        <p:spPr>
          <a:xfrm>
            <a:off x="234450" y="575500"/>
            <a:ext cx="2046300" cy="39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/>
        </p:txBody>
      </p:sp>
      <p:sp>
        <p:nvSpPr>
          <p:cNvPr id="84" name="Google Shape;84;p55"/>
          <p:cNvSpPr txBox="1"/>
          <p:nvPr>
            <p:ph idx="1" type="body"/>
          </p:nvPr>
        </p:nvSpPr>
        <p:spPr>
          <a:xfrm>
            <a:off x="3062200" y="575500"/>
            <a:ext cx="2730000" cy="39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100"/>
              <a:buChar char="▪"/>
              <a:defRPr sz="1100"/>
            </a:lvl1pPr>
            <a:lvl2pPr indent="-29845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-"/>
              <a:defRPr sz="1100"/>
            </a:lvl2pPr>
            <a:lvl3pPr indent="-29845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-"/>
              <a:defRPr sz="1100"/>
            </a:lvl3pPr>
            <a:lvl4pPr indent="-29845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-"/>
              <a:defRPr sz="1100"/>
            </a:lvl4pPr>
            <a:lvl5pPr indent="-29845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-"/>
              <a:defRPr sz="1100"/>
            </a:lvl5pPr>
            <a:lvl6pPr indent="-29845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-"/>
              <a:defRPr sz="1100"/>
            </a:lvl6pPr>
            <a:lvl7pPr indent="-29845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-"/>
              <a:defRPr sz="1100"/>
            </a:lvl7pPr>
            <a:lvl8pPr indent="-29845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-"/>
              <a:defRPr sz="1100"/>
            </a:lvl8pPr>
            <a:lvl9pPr indent="-29845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-"/>
              <a:defRPr sz="1100"/>
            </a:lvl9pPr>
          </a:lstStyle>
          <a:p/>
        </p:txBody>
      </p:sp>
      <p:sp>
        <p:nvSpPr>
          <p:cNvPr id="85" name="Google Shape;85;p55"/>
          <p:cNvSpPr txBox="1"/>
          <p:nvPr>
            <p:ph idx="2" type="body"/>
          </p:nvPr>
        </p:nvSpPr>
        <p:spPr>
          <a:xfrm>
            <a:off x="5956701" y="575500"/>
            <a:ext cx="2730000" cy="39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100"/>
              <a:buChar char="▪"/>
              <a:defRPr sz="1100"/>
            </a:lvl1pPr>
            <a:lvl2pPr indent="-29845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-"/>
              <a:defRPr sz="1100"/>
            </a:lvl2pPr>
            <a:lvl3pPr indent="-29845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-"/>
              <a:defRPr sz="1100"/>
            </a:lvl3pPr>
            <a:lvl4pPr indent="-29845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-"/>
              <a:defRPr sz="1100"/>
            </a:lvl4pPr>
            <a:lvl5pPr indent="-29845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-"/>
              <a:defRPr sz="1100"/>
            </a:lvl5pPr>
            <a:lvl6pPr indent="-29845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-"/>
              <a:defRPr sz="1100"/>
            </a:lvl6pPr>
            <a:lvl7pPr indent="-29845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-"/>
              <a:defRPr sz="1100"/>
            </a:lvl7pPr>
            <a:lvl8pPr indent="-29845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-"/>
              <a:defRPr sz="1100"/>
            </a:lvl8pPr>
            <a:lvl9pPr indent="-29845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-"/>
              <a:defRPr sz="1100"/>
            </a:lvl9pPr>
          </a:lstStyle>
          <a:p/>
        </p:txBody>
      </p:sp>
      <p:sp>
        <p:nvSpPr>
          <p:cNvPr id="86" name="Google Shape;86;p55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CCCCCC"/>
                </a:solidFill>
                <a:latin typeface="Nunito Sans"/>
                <a:ea typeface="Nunito Sans"/>
                <a:cs typeface="Nunito Sans"/>
                <a:sym typeface="Nunito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CCCCCC"/>
                </a:solidFill>
                <a:latin typeface="Nunito Sans"/>
                <a:ea typeface="Nunito Sans"/>
                <a:cs typeface="Nunito Sans"/>
                <a:sym typeface="Nunito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CCCCCC"/>
                </a:solidFill>
                <a:latin typeface="Nunito Sans"/>
                <a:ea typeface="Nunito Sans"/>
                <a:cs typeface="Nunito Sans"/>
                <a:sym typeface="Nunito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CCCCCC"/>
                </a:solidFill>
                <a:latin typeface="Nunito Sans"/>
                <a:ea typeface="Nunito Sans"/>
                <a:cs typeface="Nunito Sans"/>
                <a:sym typeface="Nunito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CCCCCC"/>
                </a:solidFill>
                <a:latin typeface="Nunito Sans"/>
                <a:ea typeface="Nunito Sans"/>
                <a:cs typeface="Nunito Sans"/>
                <a:sym typeface="Nunito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CCCCCC"/>
                </a:solidFill>
                <a:latin typeface="Nunito Sans"/>
                <a:ea typeface="Nunito Sans"/>
                <a:cs typeface="Nunito Sans"/>
                <a:sym typeface="Nunito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CCCCCC"/>
                </a:solidFill>
                <a:latin typeface="Nunito Sans"/>
                <a:ea typeface="Nunito Sans"/>
                <a:cs typeface="Nunito Sans"/>
                <a:sym typeface="Nunito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CCCCCC"/>
                </a:solidFill>
                <a:latin typeface="Nunito Sans"/>
                <a:ea typeface="Nunito Sans"/>
                <a:cs typeface="Nunito Sans"/>
                <a:sym typeface="Nunito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CCCCCC"/>
                </a:solidFill>
                <a:latin typeface="Nunito Sans"/>
                <a:ea typeface="Nunito Sans"/>
                <a:cs typeface="Nunito Sans"/>
                <a:sym typeface="Nunito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51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FFFFFF"/>
                </a:solidFill>
                <a:latin typeface="Nunito Sans"/>
                <a:ea typeface="Nunito Sans"/>
                <a:cs typeface="Nunito Sans"/>
                <a:sym typeface="Nunito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FFFFFF"/>
                </a:solidFill>
                <a:latin typeface="Nunito Sans"/>
                <a:ea typeface="Nunito Sans"/>
                <a:cs typeface="Nunito Sans"/>
                <a:sym typeface="Nunito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FFFFFF"/>
                </a:solidFill>
                <a:latin typeface="Nunito Sans"/>
                <a:ea typeface="Nunito Sans"/>
                <a:cs typeface="Nunito Sans"/>
                <a:sym typeface="Nunito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FFFFFF"/>
                </a:solidFill>
                <a:latin typeface="Nunito Sans"/>
                <a:ea typeface="Nunito Sans"/>
                <a:cs typeface="Nunito Sans"/>
                <a:sym typeface="Nunito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FFFFFF"/>
                </a:solidFill>
                <a:latin typeface="Nunito Sans"/>
                <a:ea typeface="Nunito Sans"/>
                <a:cs typeface="Nunito Sans"/>
                <a:sym typeface="Nunito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FFFFFF"/>
                </a:solidFill>
                <a:latin typeface="Nunito Sans"/>
                <a:ea typeface="Nunito Sans"/>
                <a:cs typeface="Nunito Sans"/>
                <a:sym typeface="Nunito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FFFFFF"/>
                </a:solidFill>
                <a:latin typeface="Nunito Sans"/>
                <a:ea typeface="Nunito Sans"/>
                <a:cs typeface="Nunito Sans"/>
                <a:sym typeface="Nunito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FFFFFF"/>
                </a:solidFill>
                <a:latin typeface="Nunito Sans"/>
                <a:ea typeface="Nunito Sans"/>
                <a:cs typeface="Nunito Sans"/>
                <a:sym typeface="Nunito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FFFFFF"/>
                </a:solidFill>
                <a:latin typeface="Nunito Sans"/>
                <a:ea typeface="Nunito Sans"/>
                <a:cs typeface="Nunito Sans"/>
                <a:sym typeface="Nunito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54"/>
          <p:cNvSpPr/>
          <p:nvPr/>
        </p:nvSpPr>
        <p:spPr>
          <a:xfrm flipH="1">
            <a:off x="2472375" y="0"/>
            <a:ext cx="113100" cy="5143500"/>
          </a:xfrm>
          <a:prstGeom prst="rect">
            <a:avLst/>
          </a:prstGeom>
          <a:gradFill>
            <a:gsLst>
              <a:gs pos="0">
                <a:srgbClr val="000014">
                  <a:alpha val="20000"/>
                </a:srgbClr>
              </a:gs>
              <a:gs pos="100000">
                <a:srgbClr val="000014">
                  <a:alpha val="0"/>
                </a:srgbClr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54"/>
          <p:cNvSpPr/>
          <p:nvPr/>
        </p:nvSpPr>
        <p:spPr>
          <a:xfrm>
            <a:off x="2585475" y="0"/>
            <a:ext cx="6558600" cy="5143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Google Shape;18;p54"/>
          <p:cNvSpPr txBox="1"/>
          <p:nvPr>
            <p:ph type="title"/>
          </p:nvPr>
        </p:nvSpPr>
        <p:spPr>
          <a:xfrm>
            <a:off x="234450" y="575500"/>
            <a:ext cx="2046300" cy="39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/>
        </p:txBody>
      </p:sp>
      <p:sp>
        <p:nvSpPr>
          <p:cNvPr id="19" name="Google Shape;19;p54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CCCCCC"/>
                </a:solidFill>
                <a:latin typeface="Nunito Sans"/>
                <a:ea typeface="Nunito Sans"/>
                <a:cs typeface="Nunito Sans"/>
                <a:sym typeface="Nunito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CCCCCC"/>
                </a:solidFill>
                <a:latin typeface="Nunito Sans"/>
                <a:ea typeface="Nunito Sans"/>
                <a:cs typeface="Nunito Sans"/>
                <a:sym typeface="Nunito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CCCCCC"/>
                </a:solidFill>
                <a:latin typeface="Nunito Sans"/>
                <a:ea typeface="Nunito Sans"/>
                <a:cs typeface="Nunito Sans"/>
                <a:sym typeface="Nunito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CCCCCC"/>
                </a:solidFill>
                <a:latin typeface="Nunito Sans"/>
                <a:ea typeface="Nunito Sans"/>
                <a:cs typeface="Nunito Sans"/>
                <a:sym typeface="Nunito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CCCCCC"/>
                </a:solidFill>
                <a:latin typeface="Nunito Sans"/>
                <a:ea typeface="Nunito Sans"/>
                <a:cs typeface="Nunito Sans"/>
                <a:sym typeface="Nunito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CCCCCC"/>
                </a:solidFill>
                <a:latin typeface="Nunito Sans"/>
                <a:ea typeface="Nunito Sans"/>
                <a:cs typeface="Nunito Sans"/>
                <a:sym typeface="Nunito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CCCCCC"/>
                </a:solidFill>
                <a:latin typeface="Nunito Sans"/>
                <a:ea typeface="Nunito Sans"/>
                <a:cs typeface="Nunito Sans"/>
                <a:sym typeface="Nunito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CCCCCC"/>
                </a:solidFill>
                <a:latin typeface="Nunito Sans"/>
                <a:ea typeface="Nunito Sans"/>
                <a:cs typeface="Nunito Sans"/>
                <a:sym typeface="Nunito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CCCCCC"/>
                </a:solidFill>
                <a:latin typeface="Nunito Sans"/>
                <a:ea typeface="Nunito Sans"/>
                <a:cs typeface="Nunito Sans"/>
                <a:sym typeface="Nunito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able of contents">
  <p:cSld name="TITLE_1_2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6"/>
          <p:cNvSpPr/>
          <p:nvPr/>
        </p:nvSpPr>
        <p:spPr>
          <a:xfrm flipH="1">
            <a:off x="4568412" y="0"/>
            <a:ext cx="4575600" cy="5143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" name="Google Shape;22;p46"/>
          <p:cNvSpPr txBox="1"/>
          <p:nvPr>
            <p:ph idx="1" type="subTitle"/>
          </p:nvPr>
        </p:nvSpPr>
        <p:spPr>
          <a:xfrm>
            <a:off x="646550" y="1989500"/>
            <a:ext cx="3246900" cy="212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Georgia"/>
              <a:buNone/>
              <a:defRPr i="1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Georgia"/>
              <a:buNone/>
              <a:defRPr i="1" sz="30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lvl="2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Georgia"/>
              <a:buNone/>
              <a:defRPr i="1" sz="30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lvl="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Georgia"/>
              <a:buNone/>
              <a:defRPr i="1" sz="30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lvl="4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Georgia"/>
              <a:buNone/>
              <a:defRPr i="1" sz="30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lvl="5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Georgia"/>
              <a:buNone/>
              <a:defRPr i="1" sz="30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lvl="6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Georgia"/>
              <a:buNone/>
              <a:defRPr i="1" sz="30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lvl="7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Georgia"/>
              <a:buNone/>
              <a:defRPr i="1" sz="30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lvl="8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Georgia"/>
              <a:buNone/>
              <a:defRPr i="1" sz="30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id="23" name="Google Shape;23;p46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CCCCCC"/>
                </a:solidFill>
                <a:latin typeface="Nunito Sans"/>
                <a:ea typeface="Nunito Sans"/>
                <a:cs typeface="Nunito Sans"/>
                <a:sym typeface="Nunito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CCCCCC"/>
                </a:solidFill>
                <a:latin typeface="Nunito Sans"/>
                <a:ea typeface="Nunito Sans"/>
                <a:cs typeface="Nunito Sans"/>
                <a:sym typeface="Nunito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CCCCCC"/>
                </a:solidFill>
                <a:latin typeface="Nunito Sans"/>
                <a:ea typeface="Nunito Sans"/>
                <a:cs typeface="Nunito Sans"/>
                <a:sym typeface="Nunito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CCCCCC"/>
                </a:solidFill>
                <a:latin typeface="Nunito Sans"/>
                <a:ea typeface="Nunito Sans"/>
                <a:cs typeface="Nunito Sans"/>
                <a:sym typeface="Nunito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CCCCCC"/>
                </a:solidFill>
                <a:latin typeface="Nunito Sans"/>
                <a:ea typeface="Nunito Sans"/>
                <a:cs typeface="Nunito Sans"/>
                <a:sym typeface="Nunito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CCCCCC"/>
                </a:solidFill>
                <a:latin typeface="Nunito Sans"/>
                <a:ea typeface="Nunito Sans"/>
                <a:cs typeface="Nunito Sans"/>
                <a:sym typeface="Nunito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CCCCCC"/>
                </a:solidFill>
                <a:latin typeface="Nunito Sans"/>
                <a:ea typeface="Nunito Sans"/>
                <a:cs typeface="Nunito Sans"/>
                <a:sym typeface="Nunito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CCCCCC"/>
                </a:solidFill>
                <a:latin typeface="Nunito Sans"/>
                <a:ea typeface="Nunito Sans"/>
                <a:cs typeface="Nunito Sans"/>
                <a:sym typeface="Nunito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CCCCCC"/>
                </a:solidFill>
                <a:latin typeface="Nunito Sans"/>
                <a:ea typeface="Nunito Sans"/>
                <a:cs typeface="Nunito Sans"/>
                <a:sym typeface="Nunito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4" name="Google Shape;24;p46"/>
          <p:cNvSpPr/>
          <p:nvPr/>
        </p:nvSpPr>
        <p:spPr>
          <a:xfrm flipH="1">
            <a:off x="4455300" y="0"/>
            <a:ext cx="113100" cy="5143500"/>
          </a:xfrm>
          <a:prstGeom prst="rect">
            <a:avLst/>
          </a:prstGeom>
          <a:gradFill>
            <a:gsLst>
              <a:gs pos="0">
                <a:srgbClr val="000014">
                  <a:alpha val="20000"/>
                </a:srgbClr>
              </a:gs>
              <a:gs pos="100000">
                <a:srgbClr val="000014">
                  <a:alpha val="0"/>
                </a:srgbClr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" name="Google Shape;25;p46"/>
          <p:cNvSpPr txBox="1"/>
          <p:nvPr>
            <p:ph idx="2" type="body"/>
          </p:nvPr>
        </p:nvSpPr>
        <p:spPr>
          <a:xfrm>
            <a:off x="5130225" y="1016000"/>
            <a:ext cx="3470700" cy="309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1800"/>
              <a:buAutoNum type="arabicPeriod"/>
              <a:defRPr sz="1800"/>
            </a:lvl1pPr>
            <a:lvl2pPr indent="-317500" lvl="1" marL="91440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400"/>
              <a:buAutoNum type="alphaLcPeriod"/>
              <a:defRPr>
                <a:solidFill>
                  <a:srgbClr val="999999"/>
                </a:solidFill>
              </a:defRPr>
            </a:lvl2pPr>
            <a:lvl3pPr indent="-317500" lvl="2" marL="137160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400"/>
              <a:buAutoNum type="romanLcPeriod"/>
              <a:defRPr>
                <a:solidFill>
                  <a:srgbClr val="999999"/>
                </a:solidFill>
              </a:defRPr>
            </a:lvl3pPr>
            <a:lvl4pPr indent="-317500" lvl="3" marL="182880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400"/>
              <a:buAutoNum type="arabicPeriod"/>
              <a:defRPr>
                <a:solidFill>
                  <a:srgbClr val="999999"/>
                </a:solidFill>
              </a:defRPr>
            </a:lvl4pPr>
            <a:lvl5pPr indent="-317500" lvl="4" marL="228600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999999"/>
              </a:buClr>
              <a:buSzPts val="1400"/>
              <a:buAutoNum type="alphaLcPeriod"/>
              <a:defRPr>
                <a:solidFill>
                  <a:srgbClr val="999999"/>
                </a:solidFill>
              </a:defRPr>
            </a:lvl5pPr>
            <a:lvl6pPr indent="-317500" lvl="5" marL="274320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999999"/>
              </a:buClr>
              <a:buSzPts val="1400"/>
              <a:buAutoNum type="romanLcPeriod"/>
              <a:defRPr>
                <a:solidFill>
                  <a:srgbClr val="999999"/>
                </a:solidFill>
              </a:defRPr>
            </a:lvl6pPr>
            <a:lvl7pPr indent="-317500" lvl="6" marL="320040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999999"/>
              </a:buClr>
              <a:buSzPts val="1400"/>
              <a:buAutoNum type="arabicPeriod"/>
              <a:defRPr>
                <a:solidFill>
                  <a:srgbClr val="999999"/>
                </a:solidFill>
              </a:defRPr>
            </a:lvl7pPr>
            <a:lvl8pPr indent="-317500" lvl="7" marL="365760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999999"/>
              </a:buClr>
              <a:buSzPts val="1400"/>
              <a:buAutoNum type="alphaLcPeriod"/>
              <a:defRPr>
                <a:solidFill>
                  <a:srgbClr val="999999"/>
                </a:solidFill>
              </a:defRPr>
            </a:lvl8pPr>
            <a:lvl9pPr indent="-317500" lvl="8" marL="411480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rgbClr val="999999"/>
              </a:buClr>
              <a:buSzPts val="1400"/>
              <a:buAutoNum type="romanLcPeriod"/>
              <a:defRPr>
                <a:solidFill>
                  <a:srgbClr val="999999"/>
                </a:solidFill>
              </a:defRPr>
            </a:lvl9pPr>
          </a:lstStyle>
          <a:p/>
        </p:txBody>
      </p:sp>
      <p:sp>
        <p:nvSpPr>
          <p:cNvPr id="26" name="Google Shape;26;p46"/>
          <p:cNvSpPr txBox="1"/>
          <p:nvPr>
            <p:ph type="title"/>
          </p:nvPr>
        </p:nvSpPr>
        <p:spPr>
          <a:xfrm>
            <a:off x="646573" y="1016000"/>
            <a:ext cx="3246900" cy="9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">
  <p:cSld name="TITLE_1_1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9"/>
          <p:cNvSpPr/>
          <p:nvPr/>
        </p:nvSpPr>
        <p:spPr>
          <a:xfrm flipH="1" rot="5400000">
            <a:off x="4518950" y="-3360875"/>
            <a:ext cx="113100" cy="9151200"/>
          </a:xfrm>
          <a:prstGeom prst="rect">
            <a:avLst/>
          </a:prstGeom>
          <a:gradFill>
            <a:gsLst>
              <a:gs pos="0">
                <a:srgbClr val="000014">
                  <a:alpha val="20000"/>
                </a:srgbClr>
              </a:gs>
              <a:gs pos="100000">
                <a:srgbClr val="000014">
                  <a:alpha val="0"/>
                </a:srgbClr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Google Shape;29;p49"/>
          <p:cNvSpPr/>
          <p:nvPr/>
        </p:nvSpPr>
        <p:spPr>
          <a:xfrm>
            <a:off x="-7125" y="1271275"/>
            <a:ext cx="9151200" cy="38721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" name="Google Shape;30;p49"/>
          <p:cNvSpPr txBox="1"/>
          <p:nvPr>
            <p:ph idx="1" type="body"/>
          </p:nvPr>
        </p:nvSpPr>
        <p:spPr>
          <a:xfrm>
            <a:off x="1847275" y="1704600"/>
            <a:ext cx="5449500" cy="2714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algn="ctr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2400"/>
              <a:buFont typeface="Georgia"/>
              <a:buChar char="▪"/>
              <a:defRPr i="1" sz="2400">
                <a:latin typeface="Georgia"/>
                <a:ea typeface="Georgia"/>
                <a:cs typeface="Georgia"/>
                <a:sym typeface="Georgia"/>
              </a:defRPr>
            </a:lvl1pPr>
            <a:lvl2pPr indent="-3810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Georgia"/>
              <a:buChar char="-"/>
              <a:defRPr i="1" sz="2400">
                <a:latin typeface="Georgia"/>
                <a:ea typeface="Georgia"/>
                <a:cs typeface="Georgia"/>
                <a:sym typeface="Georgia"/>
              </a:defRPr>
            </a:lvl2pPr>
            <a:lvl3pPr indent="-3810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Georgia"/>
              <a:buChar char="-"/>
              <a:defRPr i="1" sz="2400">
                <a:latin typeface="Georgia"/>
                <a:ea typeface="Georgia"/>
                <a:cs typeface="Georgia"/>
                <a:sym typeface="Georgia"/>
              </a:defRPr>
            </a:lvl3pPr>
            <a:lvl4pPr indent="-3810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Georgia"/>
              <a:buChar char="-"/>
              <a:defRPr i="1" sz="2400">
                <a:latin typeface="Georgia"/>
                <a:ea typeface="Georgia"/>
                <a:cs typeface="Georgia"/>
                <a:sym typeface="Georgia"/>
              </a:defRPr>
            </a:lvl4pPr>
            <a:lvl5pPr indent="-3810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Georgia"/>
              <a:buChar char="-"/>
              <a:defRPr i="1" sz="2400">
                <a:latin typeface="Georgia"/>
                <a:ea typeface="Georgia"/>
                <a:cs typeface="Georgia"/>
                <a:sym typeface="Georgia"/>
              </a:defRPr>
            </a:lvl5pPr>
            <a:lvl6pPr indent="-3810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Georgia"/>
              <a:buChar char="-"/>
              <a:defRPr i="1" sz="2400">
                <a:latin typeface="Georgia"/>
                <a:ea typeface="Georgia"/>
                <a:cs typeface="Georgia"/>
                <a:sym typeface="Georgia"/>
              </a:defRPr>
            </a:lvl6pPr>
            <a:lvl7pPr indent="-3810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Georgia"/>
              <a:buChar char="-"/>
              <a:defRPr i="1" sz="2400">
                <a:latin typeface="Georgia"/>
                <a:ea typeface="Georgia"/>
                <a:cs typeface="Georgia"/>
                <a:sym typeface="Georgia"/>
              </a:defRPr>
            </a:lvl7pPr>
            <a:lvl8pPr indent="-3810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Georgia"/>
              <a:buChar char="-"/>
              <a:defRPr i="1" sz="2400">
                <a:latin typeface="Georgia"/>
                <a:ea typeface="Georgia"/>
                <a:cs typeface="Georgia"/>
                <a:sym typeface="Georgia"/>
              </a:defRPr>
            </a:lvl8pPr>
            <a:lvl9pPr indent="-3810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Georgia"/>
              <a:buChar char="-"/>
              <a:defRPr i="1" sz="2400"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id="31" name="Google Shape;31;p49"/>
          <p:cNvSpPr txBox="1"/>
          <p:nvPr/>
        </p:nvSpPr>
        <p:spPr>
          <a:xfrm>
            <a:off x="3593400" y="227724"/>
            <a:ext cx="1957200" cy="65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b="0" i="0" lang="en" sz="7200" u="none" cap="none" strike="noStrike">
                <a:solidFill>
                  <a:srgbClr val="FFFFFF"/>
                </a:solidFill>
                <a:latin typeface="Nunito Sans"/>
                <a:ea typeface="Nunito Sans"/>
                <a:cs typeface="Nunito Sans"/>
                <a:sym typeface="Nunito Sans"/>
              </a:rPr>
              <a:t>“</a:t>
            </a:r>
            <a:endParaRPr b="0" i="0" sz="7200" u="none" cap="none" strike="noStrike">
              <a:solidFill>
                <a:srgbClr val="FFFFFF"/>
              </a:solidFill>
              <a:latin typeface="Nunito Sans"/>
              <a:ea typeface="Nunito Sans"/>
              <a:cs typeface="Nunito Sans"/>
              <a:sym typeface="Nunito Sans"/>
            </a:endParaRPr>
          </a:p>
        </p:txBody>
      </p:sp>
      <p:sp>
        <p:nvSpPr>
          <p:cNvPr id="32" name="Google Shape;32;p49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CCCCCC"/>
                </a:solidFill>
                <a:latin typeface="Nunito Sans"/>
                <a:ea typeface="Nunito Sans"/>
                <a:cs typeface="Nunito Sans"/>
                <a:sym typeface="Nunito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CCCCCC"/>
                </a:solidFill>
                <a:latin typeface="Nunito Sans"/>
                <a:ea typeface="Nunito Sans"/>
                <a:cs typeface="Nunito Sans"/>
                <a:sym typeface="Nunito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CCCCCC"/>
                </a:solidFill>
                <a:latin typeface="Nunito Sans"/>
                <a:ea typeface="Nunito Sans"/>
                <a:cs typeface="Nunito Sans"/>
                <a:sym typeface="Nunito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CCCCCC"/>
                </a:solidFill>
                <a:latin typeface="Nunito Sans"/>
                <a:ea typeface="Nunito Sans"/>
                <a:cs typeface="Nunito Sans"/>
                <a:sym typeface="Nunito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CCCCCC"/>
                </a:solidFill>
                <a:latin typeface="Nunito Sans"/>
                <a:ea typeface="Nunito Sans"/>
                <a:cs typeface="Nunito Sans"/>
                <a:sym typeface="Nunito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CCCCCC"/>
                </a:solidFill>
                <a:latin typeface="Nunito Sans"/>
                <a:ea typeface="Nunito Sans"/>
                <a:cs typeface="Nunito Sans"/>
                <a:sym typeface="Nunito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CCCCCC"/>
                </a:solidFill>
                <a:latin typeface="Nunito Sans"/>
                <a:ea typeface="Nunito Sans"/>
                <a:cs typeface="Nunito Sans"/>
                <a:sym typeface="Nunito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CCCCCC"/>
                </a:solidFill>
                <a:latin typeface="Nunito Sans"/>
                <a:ea typeface="Nunito Sans"/>
                <a:cs typeface="Nunito Sans"/>
                <a:sym typeface="Nunito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CCCCCC"/>
                </a:solidFill>
                <a:latin typeface="Nunito Sans"/>
                <a:ea typeface="Nunito Sans"/>
                <a:cs typeface="Nunito Sans"/>
                <a:sym typeface="Nunito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1 column" type="tx">
  <p:cSld name="TITLE_AND_BODY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0"/>
          <p:cNvSpPr/>
          <p:nvPr/>
        </p:nvSpPr>
        <p:spPr>
          <a:xfrm flipH="1">
            <a:off x="2472375" y="0"/>
            <a:ext cx="113100" cy="5143500"/>
          </a:xfrm>
          <a:prstGeom prst="rect">
            <a:avLst/>
          </a:prstGeom>
          <a:gradFill>
            <a:gsLst>
              <a:gs pos="0">
                <a:srgbClr val="000014">
                  <a:alpha val="20000"/>
                </a:srgbClr>
              </a:gs>
              <a:gs pos="100000">
                <a:srgbClr val="000014">
                  <a:alpha val="0"/>
                </a:srgbClr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Google Shape;35;p50"/>
          <p:cNvSpPr/>
          <p:nvPr/>
        </p:nvSpPr>
        <p:spPr>
          <a:xfrm>
            <a:off x="2585475" y="0"/>
            <a:ext cx="6558600" cy="5143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" name="Google Shape;36;p50"/>
          <p:cNvSpPr txBox="1"/>
          <p:nvPr>
            <p:ph type="title"/>
          </p:nvPr>
        </p:nvSpPr>
        <p:spPr>
          <a:xfrm>
            <a:off x="234450" y="575500"/>
            <a:ext cx="2046300" cy="39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/>
        </p:txBody>
      </p:sp>
      <p:sp>
        <p:nvSpPr>
          <p:cNvPr id="37" name="Google Shape;37;p50"/>
          <p:cNvSpPr txBox="1"/>
          <p:nvPr>
            <p:ph idx="1" type="body"/>
          </p:nvPr>
        </p:nvSpPr>
        <p:spPr>
          <a:xfrm>
            <a:off x="3090625" y="575500"/>
            <a:ext cx="5596200" cy="39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Char char="▪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  <a:defRPr/>
            </a:lvl9pPr>
          </a:lstStyle>
          <a:p/>
        </p:txBody>
      </p:sp>
      <p:sp>
        <p:nvSpPr>
          <p:cNvPr id="38" name="Google Shape;38;p50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CCCCCC"/>
                </a:solidFill>
                <a:latin typeface="Nunito Sans"/>
                <a:ea typeface="Nunito Sans"/>
                <a:cs typeface="Nunito Sans"/>
                <a:sym typeface="Nunito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CCCCCC"/>
                </a:solidFill>
                <a:latin typeface="Nunito Sans"/>
                <a:ea typeface="Nunito Sans"/>
                <a:cs typeface="Nunito Sans"/>
                <a:sym typeface="Nunito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CCCCCC"/>
                </a:solidFill>
                <a:latin typeface="Nunito Sans"/>
                <a:ea typeface="Nunito Sans"/>
                <a:cs typeface="Nunito Sans"/>
                <a:sym typeface="Nunito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CCCCCC"/>
                </a:solidFill>
                <a:latin typeface="Nunito Sans"/>
                <a:ea typeface="Nunito Sans"/>
                <a:cs typeface="Nunito Sans"/>
                <a:sym typeface="Nunito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CCCCCC"/>
                </a:solidFill>
                <a:latin typeface="Nunito Sans"/>
                <a:ea typeface="Nunito Sans"/>
                <a:cs typeface="Nunito Sans"/>
                <a:sym typeface="Nunito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CCCCCC"/>
                </a:solidFill>
                <a:latin typeface="Nunito Sans"/>
                <a:ea typeface="Nunito Sans"/>
                <a:cs typeface="Nunito Sans"/>
                <a:sym typeface="Nunito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CCCCCC"/>
                </a:solidFill>
                <a:latin typeface="Nunito Sans"/>
                <a:ea typeface="Nunito Sans"/>
                <a:cs typeface="Nunito Sans"/>
                <a:sym typeface="Nunito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CCCCCC"/>
                </a:solidFill>
                <a:latin typeface="Nunito Sans"/>
                <a:ea typeface="Nunito Sans"/>
                <a:cs typeface="Nunito Sans"/>
                <a:sym typeface="Nunito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CCCCCC"/>
                </a:solidFill>
                <a:latin typeface="Nunito Sans"/>
                <a:ea typeface="Nunito Sans"/>
                <a:cs typeface="Nunito Sans"/>
                <a:sym typeface="Nunito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1 column half">
  <p:cSld name="TITLE_AND_BODY_1_1_1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47"/>
          <p:cNvSpPr/>
          <p:nvPr/>
        </p:nvSpPr>
        <p:spPr>
          <a:xfrm flipH="1">
            <a:off x="-688" y="0"/>
            <a:ext cx="4575600" cy="5143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" name="Google Shape;41;p47"/>
          <p:cNvSpPr/>
          <p:nvPr/>
        </p:nvSpPr>
        <p:spPr>
          <a:xfrm>
            <a:off x="4574903" y="0"/>
            <a:ext cx="113100" cy="5143500"/>
          </a:xfrm>
          <a:prstGeom prst="rect">
            <a:avLst/>
          </a:prstGeom>
          <a:gradFill>
            <a:gsLst>
              <a:gs pos="0">
                <a:srgbClr val="000014">
                  <a:alpha val="20000"/>
                </a:srgbClr>
              </a:gs>
              <a:gs pos="100000">
                <a:srgbClr val="000014">
                  <a:alpha val="0"/>
                </a:srgbClr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" name="Google Shape;42;p47"/>
          <p:cNvSpPr txBox="1"/>
          <p:nvPr>
            <p:ph type="title"/>
          </p:nvPr>
        </p:nvSpPr>
        <p:spPr>
          <a:xfrm>
            <a:off x="511425" y="575500"/>
            <a:ext cx="3517200" cy="97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2400"/>
              <a:buNone/>
              <a:defRPr>
                <a:solidFill>
                  <a:srgbClr val="F6703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2400"/>
              <a:buNone/>
              <a:defRPr>
                <a:solidFill>
                  <a:srgbClr val="F6703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2400"/>
              <a:buNone/>
              <a:defRPr>
                <a:solidFill>
                  <a:srgbClr val="F6703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2400"/>
              <a:buNone/>
              <a:defRPr>
                <a:solidFill>
                  <a:srgbClr val="F6703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2400"/>
              <a:buNone/>
              <a:defRPr>
                <a:solidFill>
                  <a:srgbClr val="F6703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2400"/>
              <a:buNone/>
              <a:defRPr>
                <a:solidFill>
                  <a:srgbClr val="F6703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2400"/>
              <a:buNone/>
              <a:defRPr>
                <a:solidFill>
                  <a:srgbClr val="F6703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2400"/>
              <a:buNone/>
              <a:defRPr>
                <a:solidFill>
                  <a:srgbClr val="F6703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2400"/>
              <a:buNone/>
              <a:defRPr>
                <a:solidFill>
                  <a:srgbClr val="F67031"/>
                </a:solidFill>
              </a:defRPr>
            </a:lvl9pPr>
          </a:lstStyle>
          <a:p/>
        </p:txBody>
      </p:sp>
      <p:sp>
        <p:nvSpPr>
          <p:cNvPr id="43" name="Google Shape;43;p47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FFFFFF"/>
                </a:solidFill>
                <a:latin typeface="Nunito Sans"/>
                <a:ea typeface="Nunito Sans"/>
                <a:cs typeface="Nunito Sans"/>
                <a:sym typeface="Nunito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FFFFFF"/>
                </a:solidFill>
                <a:latin typeface="Nunito Sans"/>
                <a:ea typeface="Nunito Sans"/>
                <a:cs typeface="Nunito Sans"/>
                <a:sym typeface="Nunito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FFFFFF"/>
                </a:solidFill>
                <a:latin typeface="Nunito Sans"/>
                <a:ea typeface="Nunito Sans"/>
                <a:cs typeface="Nunito Sans"/>
                <a:sym typeface="Nunito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FFFFFF"/>
                </a:solidFill>
                <a:latin typeface="Nunito Sans"/>
                <a:ea typeface="Nunito Sans"/>
                <a:cs typeface="Nunito Sans"/>
                <a:sym typeface="Nunito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FFFFFF"/>
                </a:solidFill>
                <a:latin typeface="Nunito Sans"/>
                <a:ea typeface="Nunito Sans"/>
                <a:cs typeface="Nunito Sans"/>
                <a:sym typeface="Nunito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FFFFFF"/>
                </a:solidFill>
                <a:latin typeface="Nunito Sans"/>
                <a:ea typeface="Nunito Sans"/>
                <a:cs typeface="Nunito Sans"/>
                <a:sym typeface="Nunito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FFFFFF"/>
                </a:solidFill>
                <a:latin typeface="Nunito Sans"/>
                <a:ea typeface="Nunito Sans"/>
                <a:cs typeface="Nunito Sans"/>
                <a:sym typeface="Nunito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FFFFFF"/>
                </a:solidFill>
                <a:latin typeface="Nunito Sans"/>
                <a:ea typeface="Nunito Sans"/>
                <a:cs typeface="Nunito Sans"/>
                <a:sym typeface="Nunito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FFFFFF"/>
                </a:solidFill>
                <a:latin typeface="Nunito Sans"/>
                <a:ea typeface="Nunito Sans"/>
                <a:cs typeface="Nunito Sans"/>
                <a:sym typeface="Nunito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4" name="Google Shape;44;p47"/>
          <p:cNvSpPr txBox="1"/>
          <p:nvPr>
            <p:ph idx="1" type="body"/>
          </p:nvPr>
        </p:nvSpPr>
        <p:spPr>
          <a:xfrm>
            <a:off x="511425" y="1598600"/>
            <a:ext cx="3517200" cy="295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200"/>
              <a:buChar char="▪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-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-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-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-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-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-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-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-"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ubtitle">
  <p:cSld name="TITLE_1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48"/>
          <p:cNvSpPr/>
          <p:nvPr/>
        </p:nvSpPr>
        <p:spPr>
          <a:xfrm flipH="1">
            <a:off x="-7125" y="0"/>
            <a:ext cx="2592600" cy="5143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" name="Google Shape;47;p48"/>
          <p:cNvSpPr/>
          <p:nvPr/>
        </p:nvSpPr>
        <p:spPr>
          <a:xfrm>
            <a:off x="2585478" y="0"/>
            <a:ext cx="113100" cy="5143500"/>
          </a:xfrm>
          <a:prstGeom prst="rect">
            <a:avLst/>
          </a:prstGeom>
          <a:gradFill>
            <a:gsLst>
              <a:gs pos="0">
                <a:srgbClr val="000014">
                  <a:alpha val="20000"/>
                </a:srgbClr>
              </a:gs>
              <a:gs pos="100000">
                <a:srgbClr val="000014">
                  <a:alpha val="0"/>
                </a:srgbClr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" name="Google Shape;48;p48"/>
          <p:cNvSpPr txBox="1"/>
          <p:nvPr>
            <p:ph type="ctrTitle"/>
          </p:nvPr>
        </p:nvSpPr>
        <p:spPr>
          <a:xfrm>
            <a:off x="277100" y="284200"/>
            <a:ext cx="2024100" cy="3678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None/>
              <a:defRPr>
                <a:solidFill>
                  <a:schemeClr val="accen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None/>
              <a:defRPr>
                <a:solidFill>
                  <a:schemeClr val="accen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None/>
              <a:defRPr>
                <a:solidFill>
                  <a:schemeClr val="accen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None/>
              <a:defRPr>
                <a:solidFill>
                  <a:schemeClr val="accen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None/>
              <a:defRPr>
                <a:solidFill>
                  <a:schemeClr val="accen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None/>
              <a:defRPr>
                <a:solidFill>
                  <a:schemeClr val="accen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None/>
              <a:defRPr>
                <a:solidFill>
                  <a:schemeClr val="accen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None/>
              <a:defRPr>
                <a:solidFill>
                  <a:schemeClr val="accen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None/>
              <a:defRPr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49" name="Google Shape;49;p48"/>
          <p:cNvSpPr txBox="1"/>
          <p:nvPr>
            <p:ph idx="1" type="subTitle"/>
          </p:nvPr>
        </p:nvSpPr>
        <p:spPr>
          <a:xfrm>
            <a:off x="277100" y="3983050"/>
            <a:ext cx="2024100" cy="7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400"/>
              <a:buFont typeface="Georgia"/>
              <a:buNone/>
              <a:defRPr i="1">
                <a:solidFill>
                  <a:srgbClr val="999999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3000"/>
              <a:buFont typeface="Georgia"/>
              <a:buNone/>
              <a:defRPr i="1" sz="3000">
                <a:solidFill>
                  <a:srgbClr val="999999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lvl="2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3000"/>
              <a:buFont typeface="Georgia"/>
              <a:buNone/>
              <a:defRPr i="1" sz="3000">
                <a:solidFill>
                  <a:srgbClr val="999999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lvl="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3000"/>
              <a:buFont typeface="Georgia"/>
              <a:buNone/>
              <a:defRPr i="1" sz="3000">
                <a:solidFill>
                  <a:srgbClr val="999999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lvl="4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3000"/>
              <a:buFont typeface="Georgia"/>
              <a:buNone/>
              <a:defRPr i="1" sz="3000">
                <a:solidFill>
                  <a:srgbClr val="999999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lvl="5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3000"/>
              <a:buFont typeface="Georgia"/>
              <a:buNone/>
              <a:defRPr i="1" sz="3000">
                <a:solidFill>
                  <a:srgbClr val="999999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lvl="6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3000"/>
              <a:buFont typeface="Georgia"/>
              <a:buNone/>
              <a:defRPr i="1" sz="3000">
                <a:solidFill>
                  <a:srgbClr val="999999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lvl="7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3000"/>
              <a:buFont typeface="Georgia"/>
              <a:buNone/>
              <a:defRPr i="1" sz="3000">
                <a:solidFill>
                  <a:srgbClr val="999999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lvl="8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3000"/>
              <a:buFont typeface="Georgia"/>
              <a:buNone/>
              <a:defRPr i="1" sz="3000">
                <a:solidFill>
                  <a:srgbClr val="999999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id="50" name="Google Shape;50;p48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FFFFFF"/>
                </a:solidFill>
                <a:latin typeface="Nunito Sans"/>
                <a:ea typeface="Nunito Sans"/>
                <a:cs typeface="Nunito Sans"/>
                <a:sym typeface="Nunito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FFFFFF"/>
                </a:solidFill>
                <a:latin typeface="Nunito Sans"/>
                <a:ea typeface="Nunito Sans"/>
                <a:cs typeface="Nunito Sans"/>
                <a:sym typeface="Nunito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FFFFFF"/>
                </a:solidFill>
                <a:latin typeface="Nunito Sans"/>
                <a:ea typeface="Nunito Sans"/>
                <a:cs typeface="Nunito Sans"/>
                <a:sym typeface="Nunito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FFFFFF"/>
                </a:solidFill>
                <a:latin typeface="Nunito Sans"/>
                <a:ea typeface="Nunito Sans"/>
                <a:cs typeface="Nunito Sans"/>
                <a:sym typeface="Nunito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FFFFFF"/>
                </a:solidFill>
                <a:latin typeface="Nunito Sans"/>
                <a:ea typeface="Nunito Sans"/>
                <a:cs typeface="Nunito Sans"/>
                <a:sym typeface="Nunito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FFFFFF"/>
                </a:solidFill>
                <a:latin typeface="Nunito Sans"/>
                <a:ea typeface="Nunito Sans"/>
                <a:cs typeface="Nunito Sans"/>
                <a:sym typeface="Nunito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FFFFFF"/>
                </a:solidFill>
                <a:latin typeface="Nunito Sans"/>
                <a:ea typeface="Nunito Sans"/>
                <a:cs typeface="Nunito Sans"/>
                <a:sym typeface="Nunito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FFFFFF"/>
                </a:solidFill>
                <a:latin typeface="Nunito Sans"/>
                <a:ea typeface="Nunito Sans"/>
                <a:cs typeface="Nunito Sans"/>
                <a:sym typeface="Nunito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FFFFFF"/>
                </a:solidFill>
                <a:latin typeface="Nunito Sans"/>
                <a:ea typeface="Nunito Sans"/>
                <a:cs typeface="Nunito Sans"/>
                <a:sym typeface="Nunito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1 column left">
  <p:cSld name="TITLE_AND_BODY_1_1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53"/>
          <p:cNvSpPr/>
          <p:nvPr/>
        </p:nvSpPr>
        <p:spPr>
          <a:xfrm flipH="1">
            <a:off x="-7125" y="0"/>
            <a:ext cx="2592600" cy="5143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" name="Google Shape;53;p53"/>
          <p:cNvSpPr/>
          <p:nvPr/>
        </p:nvSpPr>
        <p:spPr>
          <a:xfrm>
            <a:off x="2585478" y="0"/>
            <a:ext cx="113100" cy="5143500"/>
          </a:xfrm>
          <a:prstGeom prst="rect">
            <a:avLst/>
          </a:prstGeom>
          <a:gradFill>
            <a:gsLst>
              <a:gs pos="0">
                <a:srgbClr val="000014">
                  <a:alpha val="20000"/>
                </a:srgbClr>
              </a:gs>
              <a:gs pos="100000">
                <a:srgbClr val="000014">
                  <a:alpha val="0"/>
                </a:srgbClr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53"/>
          <p:cNvSpPr txBox="1"/>
          <p:nvPr>
            <p:ph type="title"/>
          </p:nvPr>
        </p:nvSpPr>
        <p:spPr>
          <a:xfrm>
            <a:off x="234450" y="575500"/>
            <a:ext cx="2046300" cy="1364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2400"/>
              <a:buNone/>
              <a:defRPr>
                <a:solidFill>
                  <a:srgbClr val="F6703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2400"/>
              <a:buNone/>
              <a:defRPr>
                <a:solidFill>
                  <a:srgbClr val="F6703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2400"/>
              <a:buNone/>
              <a:defRPr>
                <a:solidFill>
                  <a:srgbClr val="F6703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2400"/>
              <a:buNone/>
              <a:defRPr>
                <a:solidFill>
                  <a:srgbClr val="F6703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2400"/>
              <a:buNone/>
              <a:defRPr>
                <a:solidFill>
                  <a:srgbClr val="F6703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2400"/>
              <a:buNone/>
              <a:defRPr>
                <a:solidFill>
                  <a:srgbClr val="F6703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2400"/>
              <a:buNone/>
              <a:defRPr>
                <a:solidFill>
                  <a:srgbClr val="F6703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2400"/>
              <a:buNone/>
              <a:defRPr>
                <a:solidFill>
                  <a:srgbClr val="F6703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2400"/>
              <a:buNone/>
              <a:defRPr>
                <a:solidFill>
                  <a:srgbClr val="F67031"/>
                </a:solidFill>
              </a:defRPr>
            </a:lvl9pPr>
          </a:lstStyle>
          <a:p/>
        </p:txBody>
      </p:sp>
      <p:sp>
        <p:nvSpPr>
          <p:cNvPr id="55" name="Google Shape;55;p53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FFFFFF"/>
                </a:solidFill>
                <a:latin typeface="Nunito Sans"/>
                <a:ea typeface="Nunito Sans"/>
                <a:cs typeface="Nunito Sans"/>
                <a:sym typeface="Nunito San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FFFFFF"/>
                </a:solidFill>
                <a:latin typeface="Nunito Sans"/>
                <a:ea typeface="Nunito Sans"/>
                <a:cs typeface="Nunito Sans"/>
                <a:sym typeface="Nunito San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FFFFFF"/>
                </a:solidFill>
                <a:latin typeface="Nunito Sans"/>
                <a:ea typeface="Nunito Sans"/>
                <a:cs typeface="Nunito Sans"/>
                <a:sym typeface="Nunito San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FFFFFF"/>
                </a:solidFill>
                <a:latin typeface="Nunito Sans"/>
                <a:ea typeface="Nunito Sans"/>
                <a:cs typeface="Nunito Sans"/>
                <a:sym typeface="Nunito San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FFFFFF"/>
                </a:solidFill>
                <a:latin typeface="Nunito Sans"/>
                <a:ea typeface="Nunito Sans"/>
                <a:cs typeface="Nunito Sans"/>
                <a:sym typeface="Nunito San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FFFFFF"/>
                </a:solidFill>
                <a:latin typeface="Nunito Sans"/>
                <a:ea typeface="Nunito Sans"/>
                <a:cs typeface="Nunito Sans"/>
                <a:sym typeface="Nunito San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FFFFFF"/>
                </a:solidFill>
                <a:latin typeface="Nunito Sans"/>
                <a:ea typeface="Nunito Sans"/>
                <a:cs typeface="Nunito Sans"/>
                <a:sym typeface="Nunito San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FFFFFF"/>
                </a:solidFill>
                <a:latin typeface="Nunito Sans"/>
                <a:ea typeface="Nunito Sans"/>
                <a:cs typeface="Nunito Sans"/>
                <a:sym typeface="Nunito San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FFFFFF"/>
                </a:solidFill>
                <a:latin typeface="Nunito Sans"/>
                <a:ea typeface="Nunito Sans"/>
                <a:cs typeface="Nunito Sans"/>
                <a:sym typeface="Nunito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6" name="Google Shape;56;p53"/>
          <p:cNvSpPr txBox="1"/>
          <p:nvPr>
            <p:ph idx="1" type="body"/>
          </p:nvPr>
        </p:nvSpPr>
        <p:spPr>
          <a:xfrm>
            <a:off x="234450" y="2004325"/>
            <a:ext cx="2046300" cy="255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200"/>
              <a:buChar char="▪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-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-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-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-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-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-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-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-"/>
              <a:defRPr sz="12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2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">
    <p:bg>
      <p:bgPr>
        <a:solidFill>
          <a:schemeClr val="accen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42"/>
          <p:cNvSpPr txBox="1"/>
          <p:nvPr>
            <p:ph type="title"/>
          </p:nvPr>
        </p:nvSpPr>
        <p:spPr>
          <a:xfrm>
            <a:off x="234450" y="575500"/>
            <a:ext cx="2046300" cy="39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unito Sans"/>
              <a:buNone/>
              <a:defRPr b="0" i="0" sz="2400" u="none" cap="none" strike="noStrike">
                <a:solidFill>
                  <a:srgbClr val="FFFFFF"/>
                </a:solidFill>
                <a:latin typeface="Nunito Sans"/>
                <a:ea typeface="Nunito Sans"/>
                <a:cs typeface="Nunito Sans"/>
                <a:sym typeface="Nunito San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unito Sans"/>
              <a:buNone/>
              <a:defRPr b="0" i="0" sz="2400" u="none" cap="none" strike="noStrike">
                <a:solidFill>
                  <a:srgbClr val="FFFFFF"/>
                </a:solidFill>
                <a:latin typeface="Nunito Sans"/>
                <a:ea typeface="Nunito Sans"/>
                <a:cs typeface="Nunito Sans"/>
                <a:sym typeface="Nunito Sans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unito Sans"/>
              <a:buNone/>
              <a:defRPr b="0" i="0" sz="2400" u="none" cap="none" strike="noStrike">
                <a:solidFill>
                  <a:srgbClr val="FFFFFF"/>
                </a:solidFill>
                <a:latin typeface="Nunito Sans"/>
                <a:ea typeface="Nunito Sans"/>
                <a:cs typeface="Nunito Sans"/>
                <a:sym typeface="Nunito Sans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unito Sans"/>
              <a:buNone/>
              <a:defRPr b="0" i="0" sz="2400" u="none" cap="none" strike="noStrike">
                <a:solidFill>
                  <a:srgbClr val="FFFFFF"/>
                </a:solidFill>
                <a:latin typeface="Nunito Sans"/>
                <a:ea typeface="Nunito Sans"/>
                <a:cs typeface="Nunito Sans"/>
                <a:sym typeface="Nunito Sans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unito Sans"/>
              <a:buNone/>
              <a:defRPr b="0" i="0" sz="2400" u="none" cap="none" strike="noStrike">
                <a:solidFill>
                  <a:srgbClr val="FFFFFF"/>
                </a:solidFill>
                <a:latin typeface="Nunito Sans"/>
                <a:ea typeface="Nunito Sans"/>
                <a:cs typeface="Nunito Sans"/>
                <a:sym typeface="Nunito Sans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unito Sans"/>
              <a:buNone/>
              <a:defRPr b="0" i="0" sz="2400" u="none" cap="none" strike="noStrike">
                <a:solidFill>
                  <a:srgbClr val="FFFFFF"/>
                </a:solidFill>
                <a:latin typeface="Nunito Sans"/>
                <a:ea typeface="Nunito Sans"/>
                <a:cs typeface="Nunito Sans"/>
                <a:sym typeface="Nunito Sans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unito Sans"/>
              <a:buNone/>
              <a:defRPr b="0" i="0" sz="2400" u="none" cap="none" strike="noStrike">
                <a:solidFill>
                  <a:srgbClr val="FFFFFF"/>
                </a:solidFill>
                <a:latin typeface="Nunito Sans"/>
                <a:ea typeface="Nunito Sans"/>
                <a:cs typeface="Nunito Sans"/>
                <a:sym typeface="Nunito Sans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unito Sans"/>
              <a:buNone/>
              <a:defRPr b="0" i="0" sz="2400" u="none" cap="none" strike="noStrike">
                <a:solidFill>
                  <a:srgbClr val="FFFFFF"/>
                </a:solidFill>
                <a:latin typeface="Nunito Sans"/>
                <a:ea typeface="Nunito Sans"/>
                <a:cs typeface="Nunito Sans"/>
                <a:sym typeface="Nunito Sans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unito Sans"/>
              <a:buNone/>
              <a:defRPr b="0" i="0" sz="2400" u="none" cap="none" strike="noStrike">
                <a:solidFill>
                  <a:srgbClr val="FFFFFF"/>
                </a:solidFill>
                <a:latin typeface="Nunito Sans"/>
                <a:ea typeface="Nunito Sans"/>
                <a:cs typeface="Nunito Sans"/>
                <a:sym typeface="Nunito Sans"/>
              </a:defRPr>
            </a:lvl9pPr>
          </a:lstStyle>
          <a:p/>
        </p:txBody>
      </p:sp>
      <p:sp>
        <p:nvSpPr>
          <p:cNvPr id="7" name="Google Shape;7;p42"/>
          <p:cNvSpPr txBox="1"/>
          <p:nvPr>
            <p:ph idx="1" type="body"/>
          </p:nvPr>
        </p:nvSpPr>
        <p:spPr>
          <a:xfrm>
            <a:off x="3090625" y="575500"/>
            <a:ext cx="5596200" cy="39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marR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CCCCCC"/>
              </a:buClr>
              <a:buSzPts val="1400"/>
              <a:buFont typeface="Nunito Sans"/>
              <a:buChar char="▪"/>
              <a:defRPr b="0" i="0" sz="1400" u="none" cap="none" strike="noStrike">
                <a:solidFill>
                  <a:srgbClr val="666666"/>
                </a:solidFill>
                <a:latin typeface="Nunito Sans"/>
                <a:ea typeface="Nunito Sans"/>
                <a:cs typeface="Nunito Sans"/>
                <a:sym typeface="Nunito Sans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CCCCCC"/>
              </a:buClr>
              <a:buSzPts val="1400"/>
              <a:buFont typeface="Nunito Sans"/>
              <a:buChar char="-"/>
              <a:defRPr b="0" i="0" sz="1400" u="none" cap="none" strike="noStrike">
                <a:solidFill>
                  <a:srgbClr val="666666"/>
                </a:solidFill>
                <a:latin typeface="Nunito Sans"/>
                <a:ea typeface="Nunito Sans"/>
                <a:cs typeface="Nunito Sans"/>
                <a:sym typeface="Nunito Sans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CCCCCC"/>
              </a:buClr>
              <a:buSzPts val="1400"/>
              <a:buFont typeface="Nunito Sans"/>
              <a:buChar char="-"/>
              <a:defRPr b="0" i="0" sz="1400" u="none" cap="none" strike="noStrike">
                <a:solidFill>
                  <a:srgbClr val="666666"/>
                </a:solidFill>
                <a:latin typeface="Nunito Sans"/>
                <a:ea typeface="Nunito Sans"/>
                <a:cs typeface="Nunito Sans"/>
                <a:sym typeface="Nunito Sans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CCCCCC"/>
              </a:buClr>
              <a:buSzPts val="1400"/>
              <a:buFont typeface="Nunito Sans"/>
              <a:buChar char="-"/>
              <a:defRPr b="0" i="0" sz="1400" u="none" cap="none" strike="noStrike">
                <a:solidFill>
                  <a:srgbClr val="666666"/>
                </a:solidFill>
                <a:latin typeface="Nunito Sans"/>
                <a:ea typeface="Nunito Sans"/>
                <a:cs typeface="Nunito Sans"/>
                <a:sym typeface="Nunito Sans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CCCCCC"/>
              </a:buClr>
              <a:buSzPts val="1400"/>
              <a:buFont typeface="Nunito Sans"/>
              <a:buChar char="-"/>
              <a:defRPr b="0" i="0" sz="1400" u="none" cap="none" strike="noStrike">
                <a:solidFill>
                  <a:srgbClr val="666666"/>
                </a:solidFill>
                <a:latin typeface="Nunito Sans"/>
                <a:ea typeface="Nunito Sans"/>
                <a:cs typeface="Nunito Sans"/>
                <a:sym typeface="Nunito Sans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CCCCCC"/>
              </a:buClr>
              <a:buSzPts val="1400"/>
              <a:buFont typeface="Nunito Sans"/>
              <a:buChar char="-"/>
              <a:defRPr b="0" i="0" sz="1400" u="none" cap="none" strike="noStrike">
                <a:solidFill>
                  <a:srgbClr val="666666"/>
                </a:solidFill>
                <a:latin typeface="Nunito Sans"/>
                <a:ea typeface="Nunito Sans"/>
                <a:cs typeface="Nunito Sans"/>
                <a:sym typeface="Nunito Sans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CCCCCC"/>
              </a:buClr>
              <a:buSzPts val="1400"/>
              <a:buFont typeface="Nunito Sans"/>
              <a:buChar char="-"/>
              <a:defRPr b="0" i="0" sz="1400" u="none" cap="none" strike="noStrike">
                <a:solidFill>
                  <a:srgbClr val="666666"/>
                </a:solidFill>
                <a:latin typeface="Nunito Sans"/>
                <a:ea typeface="Nunito Sans"/>
                <a:cs typeface="Nunito Sans"/>
                <a:sym typeface="Nunito Sans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CCCCCC"/>
              </a:buClr>
              <a:buSzPts val="1400"/>
              <a:buFont typeface="Nunito Sans"/>
              <a:buChar char="-"/>
              <a:defRPr b="0" i="0" sz="1400" u="none" cap="none" strike="noStrike">
                <a:solidFill>
                  <a:srgbClr val="666666"/>
                </a:solidFill>
                <a:latin typeface="Nunito Sans"/>
                <a:ea typeface="Nunito Sans"/>
                <a:cs typeface="Nunito Sans"/>
                <a:sym typeface="Nunito Sans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CCCCCC"/>
              </a:buClr>
              <a:buSzPts val="1400"/>
              <a:buFont typeface="Nunito Sans"/>
              <a:buChar char="-"/>
              <a:defRPr b="0" i="0" sz="1400" u="none" cap="none" strike="noStrike">
                <a:solidFill>
                  <a:srgbClr val="666666"/>
                </a:solidFill>
                <a:latin typeface="Nunito Sans"/>
                <a:ea typeface="Nunito Sans"/>
                <a:cs typeface="Nunito Sans"/>
                <a:sym typeface="Nunito Sans"/>
              </a:defRPr>
            </a:lvl9pPr>
          </a:lstStyle>
          <a:p/>
        </p:txBody>
      </p:sp>
      <p:sp>
        <p:nvSpPr>
          <p:cNvPr id="8" name="Google Shape;8;p42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CCCCCC"/>
                </a:solidFill>
                <a:latin typeface="Nunito Sans"/>
                <a:ea typeface="Nunito Sans"/>
                <a:cs typeface="Nunito Sans"/>
                <a:sym typeface="Nunito Sans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CCCCCC"/>
                </a:solidFill>
                <a:latin typeface="Nunito Sans"/>
                <a:ea typeface="Nunito Sans"/>
                <a:cs typeface="Nunito Sans"/>
                <a:sym typeface="Nunito Sans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CCCCCC"/>
                </a:solidFill>
                <a:latin typeface="Nunito Sans"/>
                <a:ea typeface="Nunito Sans"/>
                <a:cs typeface="Nunito Sans"/>
                <a:sym typeface="Nunito Sans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CCCCCC"/>
                </a:solidFill>
                <a:latin typeface="Nunito Sans"/>
                <a:ea typeface="Nunito Sans"/>
                <a:cs typeface="Nunito Sans"/>
                <a:sym typeface="Nunito Sans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CCCCCC"/>
                </a:solidFill>
                <a:latin typeface="Nunito Sans"/>
                <a:ea typeface="Nunito Sans"/>
                <a:cs typeface="Nunito Sans"/>
                <a:sym typeface="Nunito Sans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CCCCCC"/>
                </a:solidFill>
                <a:latin typeface="Nunito Sans"/>
                <a:ea typeface="Nunito Sans"/>
                <a:cs typeface="Nunito Sans"/>
                <a:sym typeface="Nunito Sans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CCCCCC"/>
                </a:solidFill>
                <a:latin typeface="Nunito Sans"/>
                <a:ea typeface="Nunito Sans"/>
                <a:cs typeface="Nunito Sans"/>
                <a:sym typeface="Nunito Sans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CCCCCC"/>
                </a:solidFill>
                <a:latin typeface="Nunito Sans"/>
                <a:ea typeface="Nunito Sans"/>
                <a:cs typeface="Nunito Sans"/>
                <a:sym typeface="Nunito Sans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CCCCCC"/>
                </a:solidFill>
                <a:latin typeface="Nunito Sans"/>
                <a:ea typeface="Nunito Sans"/>
                <a:cs typeface="Nunito Sans"/>
                <a:sym typeface="Nunito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ransition>
    <p:fade thruBlk="1"/>
  </p:transition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jpg"/><Relationship Id="rId4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5.jpg"/><Relationship Id="rId4" Type="http://schemas.openxmlformats.org/officeDocument/2006/relationships/hyperlink" Target="mailto:amasllor@xtec.cat" TargetMode="External"/><Relationship Id="rId5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Relationship Id="rId4" Type="http://schemas.openxmlformats.org/officeDocument/2006/relationships/image" Target="../media/image6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2f1ce474042_0_108"/>
          <p:cNvSpPr txBox="1"/>
          <p:nvPr>
            <p:ph type="ctrTitle"/>
          </p:nvPr>
        </p:nvSpPr>
        <p:spPr>
          <a:xfrm>
            <a:off x="440750" y="1376300"/>
            <a:ext cx="3636600" cy="249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en" sz="2700">
                <a:solidFill>
                  <a:srgbClr val="1C4587"/>
                </a:solidFill>
              </a:rPr>
              <a:t>Com </a:t>
            </a:r>
            <a:r>
              <a:rPr lang="en" sz="2700">
                <a:solidFill>
                  <a:srgbClr val="1C4587"/>
                </a:solidFill>
              </a:rPr>
              <a:t>és</a:t>
            </a:r>
            <a:r>
              <a:rPr lang="en" sz="2700">
                <a:solidFill>
                  <a:srgbClr val="1C4587"/>
                </a:solidFill>
              </a:rPr>
              <a:t> la nova selectivitat?</a:t>
            </a:r>
            <a:endParaRPr sz="2700">
              <a:solidFill>
                <a:srgbClr val="1C4587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t/>
            </a:r>
            <a:endParaRPr sz="27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t/>
            </a:r>
            <a:endParaRPr sz="27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b="0" i="1" sz="1400">
              <a:solidFill>
                <a:srgbClr val="999999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0" i="1" lang="en" sz="1400">
                <a:solidFill>
                  <a:srgbClr val="999999"/>
                </a:solidFill>
                <a:latin typeface="Georgia"/>
                <a:ea typeface="Georgia"/>
                <a:cs typeface="Georgia"/>
                <a:sym typeface="Georgia"/>
              </a:rPr>
              <a:t>Història d’Espanya i Catalunya</a:t>
            </a:r>
            <a:endParaRPr b="0" i="1" sz="1400">
              <a:solidFill>
                <a:srgbClr val="999999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0" i="1" lang="en" sz="1400">
                <a:solidFill>
                  <a:srgbClr val="999999"/>
                </a:solidFill>
                <a:latin typeface="Georgia"/>
                <a:ea typeface="Georgia"/>
                <a:cs typeface="Georgia"/>
                <a:sym typeface="Georgia"/>
              </a:rPr>
              <a:t>2n Batxillerat</a:t>
            </a:r>
            <a:endParaRPr sz="2700"/>
          </a:p>
        </p:txBody>
      </p:sp>
      <p:grpSp>
        <p:nvGrpSpPr>
          <p:cNvPr id="92" name="Google Shape;92;g2f1ce474042_0_108"/>
          <p:cNvGrpSpPr/>
          <p:nvPr/>
        </p:nvGrpSpPr>
        <p:grpSpPr>
          <a:xfrm>
            <a:off x="572754" y="756272"/>
            <a:ext cx="549262" cy="487982"/>
            <a:chOff x="5292575" y="3681900"/>
            <a:chExt cx="420150" cy="373275"/>
          </a:xfrm>
        </p:grpSpPr>
        <p:sp>
          <p:nvSpPr>
            <p:cNvPr id="93" name="Google Shape;93;g2f1ce474042_0_108"/>
            <p:cNvSpPr/>
            <p:nvPr/>
          </p:nvSpPr>
          <p:spPr>
            <a:xfrm>
              <a:off x="5292575" y="3706875"/>
              <a:ext cx="420150" cy="266700"/>
            </a:xfrm>
            <a:custGeom>
              <a:rect b="b" l="l" r="r" t="t"/>
              <a:pathLst>
                <a:path extrusionOk="0" fill="none" h="10668" w="16806">
                  <a:moveTo>
                    <a:pt x="16319" y="0"/>
                  </a:moveTo>
                  <a:lnTo>
                    <a:pt x="488" y="0"/>
                  </a:lnTo>
                  <a:lnTo>
                    <a:pt x="488" y="0"/>
                  </a:lnTo>
                  <a:lnTo>
                    <a:pt x="390" y="0"/>
                  </a:lnTo>
                  <a:lnTo>
                    <a:pt x="293" y="25"/>
                  </a:lnTo>
                  <a:lnTo>
                    <a:pt x="196" y="73"/>
                  </a:lnTo>
                  <a:lnTo>
                    <a:pt x="123" y="146"/>
                  </a:lnTo>
                  <a:lnTo>
                    <a:pt x="74" y="219"/>
                  </a:lnTo>
                  <a:lnTo>
                    <a:pt x="25" y="292"/>
                  </a:lnTo>
                  <a:lnTo>
                    <a:pt x="1" y="390"/>
                  </a:lnTo>
                  <a:lnTo>
                    <a:pt x="1" y="487"/>
                  </a:lnTo>
                  <a:lnTo>
                    <a:pt x="1" y="10181"/>
                  </a:lnTo>
                  <a:lnTo>
                    <a:pt x="1" y="10181"/>
                  </a:lnTo>
                  <a:lnTo>
                    <a:pt x="1" y="10278"/>
                  </a:lnTo>
                  <a:lnTo>
                    <a:pt x="25" y="10375"/>
                  </a:lnTo>
                  <a:lnTo>
                    <a:pt x="74" y="10448"/>
                  </a:lnTo>
                  <a:lnTo>
                    <a:pt x="123" y="10522"/>
                  </a:lnTo>
                  <a:lnTo>
                    <a:pt x="196" y="10570"/>
                  </a:lnTo>
                  <a:lnTo>
                    <a:pt x="293" y="10619"/>
                  </a:lnTo>
                  <a:lnTo>
                    <a:pt x="390" y="10643"/>
                  </a:lnTo>
                  <a:lnTo>
                    <a:pt x="488" y="10668"/>
                  </a:lnTo>
                  <a:lnTo>
                    <a:pt x="16319" y="10668"/>
                  </a:lnTo>
                  <a:lnTo>
                    <a:pt x="16319" y="10668"/>
                  </a:lnTo>
                  <a:lnTo>
                    <a:pt x="16416" y="10643"/>
                  </a:lnTo>
                  <a:lnTo>
                    <a:pt x="16513" y="10619"/>
                  </a:lnTo>
                  <a:lnTo>
                    <a:pt x="16611" y="10570"/>
                  </a:lnTo>
                  <a:lnTo>
                    <a:pt x="16684" y="10522"/>
                  </a:lnTo>
                  <a:lnTo>
                    <a:pt x="16733" y="10448"/>
                  </a:lnTo>
                  <a:lnTo>
                    <a:pt x="16781" y="10375"/>
                  </a:lnTo>
                  <a:lnTo>
                    <a:pt x="16806" y="10278"/>
                  </a:lnTo>
                  <a:lnTo>
                    <a:pt x="16806" y="10181"/>
                  </a:lnTo>
                  <a:lnTo>
                    <a:pt x="16806" y="487"/>
                  </a:lnTo>
                  <a:lnTo>
                    <a:pt x="16806" y="487"/>
                  </a:lnTo>
                  <a:lnTo>
                    <a:pt x="16806" y="390"/>
                  </a:lnTo>
                  <a:lnTo>
                    <a:pt x="16781" y="292"/>
                  </a:lnTo>
                  <a:lnTo>
                    <a:pt x="16733" y="219"/>
                  </a:lnTo>
                  <a:lnTo>
                    <a:pt x="16684" y="146"/>
                  </a:lnTo>
                  <a:lnTo>
                    <a:pt x="16611" y="73"/>
                  </a:lnTo>
                  <a:lnTo>
                    <a:pt x="16513" y="25"/>
                  </a:lnTo>
                  <a:lnTo>
                    <a:pt x="16416" y="0"/>
                  </a:lnTo>
                  <a:lnTo>
                    <a:pt x="16319" y="0"/>
                  </a:lnTo>
                  <a:lnTo>
                    <a:pt x="16319" y="0"/>
                  </a:lnTo>
                  <a:close/>
                </a:path>
              </a:pathLst>
            </a:custGeom>
            <a:noFill/>
            <a:ln cap="rnd" cmpd="sng" w="12175">
              <a:solidFill>
                <a:srgbClr val="CCCCC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" name="Google Shape;94;g2f1ce474042_0_108"/>
            <p:cNvSpPr/>
            <p:nvPr/>
          </p:nvSpPr>
          <p:spPr>
            <a:xfrm>
              <a:off x="5490475" y="3681900"/>
              <a:ext cx="24375" cy="25000"/>
            </a:xfrm>
            <a:custGeom>
              <a:rect b="b" l="l" r="r" t="t"/>
              <a:pathLst>
                <a:path extrusionOk="0" fill="none" h="1000" w="975">
                  <a:moveTo>
                    <a:pt x="974" y="999"/>
                  </a:moveTo>
                  <a:lnTo>
                    <a:pt x="974" y="488"/>
                  </a:lnTo>
                  <a:lnTo>
                    <a:pt x="974" y="488"/>
                  </a:lnTo>
                  <a:lnTo>
                    <a:pt x="974" y="390"/>
                  </a:lnTo>
                  <a:lnTo>
                    <a:pt x="926" y="293"/>
                  </a:lnTo>
                  <a:lnTo>
                    <a:pt x="901" y="220"/>
                  </a:lnTo>
                  <a:lnTo>
                    <a:pt x="828" y="147"/>
                  </a:lnTo>
                  <a:lnTo>
                    <a:pt x="755" y="74"/>
                  </a:lnTo>
                  <a:lnTo>
                    <a:pt x="682" y="49"/>
                  </a:lnTo>
                  <a:lnTo>
                    <a:pt x="585" y="1"/>
                  </a:lnTo>
                  <a:lnTo>
                    <a:pt x="487" y="1"/>
                  </a:lnTo>
                  <a:lnTo>
                    <a:pt x="487" y="1"/>
                  </a:lnTo>
                  <a:lnTo>
                    <a:pt x="390" y="1"/>
                  </a:lnTo>
                  <a:lnTo>
                    <a:pt x="292" y="49"/>
                  </a:lnTo>
                  <a:lnTo>
                    <a:pt x="219" y="74"/>
                  </a:lnTo>
                  <a:lnTo>
                    <a:pt x="146" y="147"/>
                  </a:lnTo>
                  <a:lnTo>
                    <a:pt x="73" y="220"/>
                  </a:lnTo>
                  <a:lnTo>
                    <a:pt x="49" y="293"/>
                  </a:lnTo>
                  <a:lnTo>
                    <a:pt x="0" y="390"/>
                  </a:lnTo>
                  <a:lnTo>
                    <a:pt x="0" y="488"/>
                  </a:lnTo>
                  <a:lnTo>
                    <a:pt x="0" y="999"/>
                  </a:lnTo>
                </a:path>
              </a:pathLst>
            </a:custGeom>
            <a:noFill/>
            <a:ln cap="rnd" cmpd="sng" w="12175">
              <a:solidFill>
                <a:srgbClr val="CCCCC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" name="Google Shape;95;g2f1ce474042_0_108"/>
            <p:cNvSpPr/>
            <p:nvPr/>
          </p:nvSpPr>
          <p:spPr>
            <a:xfrm>
              <a:off x="5358350" y="3973550"/>
              <a:ext cx="60900" cy="81625"/>
            </a:xfrm>
            <a:custGeom>
              <a:rect b="b" l="l" r="r" t="t"/>
              <a:pathLst>
                <a:path extrusionOk="0" fill="none" h="3265" w="2436">
                  <a:moveTo>
                    <a:pt x="1340" y="1"/>
                  </a:moveTo>
                  <a:lnTo>
                    <a:pt x="49" y="2558"/>
                  </a:lnTo>
                  <a:lnTo>
                    <a:pt x="49" y="2558"/>
                  </a:lnTo>
                  <a:lnTo>
                    <a:pt x="24" y="2631"/>
                  </a:lnTo>
                  <a:lnTo>
                    <a:pt x="0" y="2728"/>
                  </a:lnTo>
                  <a:lnTo>
                    <a:pt x="0" y="2826"/>
                  </a:lnTo>
                  <a:lnTo>
                    <a:pt x="24" y="2923"/>
                  </a:lnTo>
                  <a:lnTo>
                    <a:pt x="73" y="2996"/>
                  </a:lnTo>
                  <a:lnTo>
                    <a:pt x="122" y="3094"/>
                  </a:lnTo>
                  <a:lnTo>
                    <a:pt x="195" y="3142"/>
                  </a:lnTo>
                  <a:lnTo>
                    <a:pt x="268" y="3215"/>
                  </a:lnTo>
                  <a:lnTo>
                    <a:pt x="268" y="3215"/>
                  </a:lnTo>
                  <a:lnTo>
                    <a:pt x="390" y="3240"/>
                  </a:lnTo>
                  <a:lnTo>
                    <a:pt x="487" y="3264"/>
                  </a:lnTo>
                  <a:lnTo>
                    <a:pt x="487" y="3264"/>
                  </a:lnTo>
                  <a:lnTo>
                    <a:pt x="633" y="3240"/>
                  </a:lnTo>
                  <a:lnTo>
                    <a:pt x="755" y="3191"/>
                  </a:lnTo>
                  <a:lnTo>
                    <a:pt x="853" y="3094"/>
                  </a:lnTo>
                  <a:lnTo>
                    <a:pt x="926" y="2996"/>
                  </a:lnTo>
                  <a:lnTo>
                    <a:pt x="2436" y="1"/>
                  </a:lnTo>
                </a:path>
              </a:pathLst>
            </a:custGeom>
            <a:noFill/>
            <a:ln cap="rnd" cmpd="sng" w="12175">
              <a:solidFill>
                <a:srgbClr val="CCCCC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" name="Google Shape;96;g2f1ce474042_0_108"/>
            <p:cNvSpPr/>
            <p:nvPr/>
          </p:nvSpPr>
          <p:spPr>
            <a:xfrm>
              <a:off x="5586050" y="3973550"/>
              <a:ext cx="60925" cy="81625"/>
            </a:xfrm>
            <a:custGeom>
              <a:rect b="b" l="l" r="r" t="t"/>
              <a:pathLst>
                <a:path extrusionOk="0" fill="none" h="3265" w="2437">
                  <a:moveTo>
                    <a:pt x="1" y="1"/>
                  </a:moveTo>
                  <a:lnTo>
                    <a:pt x="1511" y="2996"/>
                  </a:lnTo>
                  <a:lnTo>
                    <a:pt x="1511" y="2996"/>
                  </a:lnTo>
                  <a:lnTo>
                    <a:pt x="1584" y="3094"/>
                  </a:lnTo>
                  <a:lnTo>
                    <a:pt x="1681" y="3191"/>
                  </a:lnTo>
                  <a:lnTo>
                    <a:pt x="1803" y="3240"/>
                  </a:lnTo>
                  <a:lnTo>
                    <a:pt x="1949" y="3264"/>
                  </a:lnTo>
                  <a:lnTo>
                    <a:pt x="1949" y="3264"/>
                  </a:lnTo>
                  <a:lnTo>
                    <a:pt x="2047" y="3240"/>
                  </a:lnTo>
                  <a:lnTo>
                    <a:pt x="2168" y="3215"/>
                  </a:lnTo>
                  <a:lnTo>
                    <a:pt x="2168" y="3215"/>
                  </a:lnTo>
                  <a:lnTo>
                    <a:pt x="2241" y="3142"/>
                  </a:lnTo>
                  <a:lnTo>
                    <a:pt x="2315" y="3094"/>
                  </a:lnTo>
                  <a:lnTo>
                    <a:pt x="2363" y="2996"/>
                  </a:lnTo>
                  <a:lnTo>
                    <a:pt x="2412" y="2923"/>
                  </a:lnTo>
                  <a:lnTo>
                    <a:pt x="2436" y="2826"/>
                  </a:lnTo>
                  <a:lnTo>
                    <a:pt x="2436" y="2728"/>
                  </a:lnTo>
                  <a:lnTo>
                    <a:pt x="2412" y="2631"/>
                  </a:lnTo>
                  <a:lnTo>
                    <a:pt x="2388" y="2558"/>
                  </a:lnTo>
                  <a:lnTo>
                    <a:pt x="1097" y="1"/>
                  </a:lnTo>
                </a:path>
              </a:pathLst>
            </a:custGeom>
            <a:noFill/>
            <a:ln cap="rnd" cmpd="sng" w="12175">
              <a:solidFill>
                <a:srgbClr val="CCCCC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7" name="Google Shape;97;g2f1ce474042_0_108"/>
            <p:cNvSpPr/>
            <p:nvPr/>
          </p:nvSpPr>
          <p:spPr>
            <a:xfrm>
              <a:off x="5316925" y="3731225"/>
              <a:ext cx="371450" cy="218000"/>
            </a:xfrm>
            <a:custGeom>
              <a:rect b="b" l="l" r="r" t="t"/>
              <a:pathLst>
                <a:path extrusionOk="0" fill="none" h="8720" w="14858">
                  <a:moveTo>
                    <a:pt x="1" y="0"/>
                  </a:moveTo>
                  <a:lnTo>
                    <a:pt x="1" y="8719"/>
                  </a:lnTo>
                  <a:lnTo>
                    <a:pt x="14857" y="8719"/>
                  </a:lnTo>
                  <a:lnTo>
                    <a:pt x="14857" y="0"/>
                  </a:lnTo>
                  <a:lnTo>
                    <a:pt x="1" y="0"/>
                  </a:lnTo>
                  <a:close/>
                </a:path>
              </a:pathLst>
            </a:custGeom>
            <a:noFill/>
            <a:ln cap="rnd" cmpd="sng" w="12175">
              <a:solidFill>
                <a:srgbClr val="CCCCC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8" name="Google Shape;98;g2f1ce474042_0_108"/>
            <p:cNvSpPr/>
            <p:nvPr/>
          </p:nvSpPr>
          <p:spPr>
            <a:xfrm>
              <a:off x="5380250" y="3784800"/>
              <a:ext cx="230200" cy="115725"/>
            </a:xfrm>
            <a:custGeom>
              <a:rect b="b" l="l" r="r" t="t"/>
              <a:pathLst>
                <a:path extrusionOk="0" fill="none" h="4629" w="9208">
                  <a:moveTo>
                    <a:pt x="9207" y="1"/>
                  </a:moveTo>
                  <a:lnTo>
                    <a:pt x="5213" y="3995"/>
                  </a:lnTo>
                  <a:lnTo>
                    <a:pt x="5213" y="3995"/>
                  </a:lnTo>
                  <a:lnTo>
                    <a:pt x="5140" y="4044"/>
                  </a:lnTo>
                  <a:lnTo>
                    <a:pt x="5067" y="4092"/>
                  </a:lnTo>
                  <a:lnTo>
                    <a:pt x="4969" y="4117"/>
                  </a:lnTo>
                  <a:lnTo>
                    <a:pt x="4872" y="4141"/>
                  </a:lnTo>
                  <a:lnTo>
                    <a:pt x="4774" y="4117"/>
                  </a:lnTo>
                  <a:lnTo>
                    <a:pt x="4677" y="4092"/>
                  </a:lnTo>
                  <a:lnTo>
                    <a:pt x="4604" y="4044"/>
                  </a:lnTo>
                  <a:lnTo>
                    <a:pt x="4531" y="3995"/>
                  </a:lnTo>
                  <a:lnTo>
                    <a:pt x="2582" y="2046"/>
                  </a:lnTo>
                  <a:lnTo>
                    <a:pt x="1" y="4628"/>
                  </a:lnTo>
                </a:path>
              </a:pathLst>
            </a:custGeom>
            <a:noFill/>
            <a:ln cap="rnd" cmpd="sng" w="12175">
              <a:solidFill>
                <a:srgbClr val="CCCCC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" name="Google Shape;99;g2f1ce474042_0_108"/>
            <p:cNvSpPr/>
            <p:nvPr/>
          </p:nvSpPr>
          <p:spPr>
            <a:xfrm>
              <a:off x="5547700" y="3779925"/>
              <a:ext cx="68825" cy="68825"/>
            </a:xfrm>
            <a:custGeom>
              <a:rect b="b" l="l" r="r" t="t"/>
              <a:pathLst>
                <a:path extrusionOk="0" fill="none" h="2753" w="2753">
                  <a:moveTo>
                    <a:pt x="0" y="1"/>
                  </a:moveTo>
                  <a:lnTo>
                    <a:pt x="2265" y="1"/>
                  </a:lnTo>
                  <a:lnTo>
                    <a:pt x="2265" y="1"/>
                  </a:lnTo>
                  <a:lnTo>
                    <a:pt x="2363" y="1"/>
                  </a:lnTo>
                  <a:lnTo>
                    <a:pt x="2460" y="25"/>
                  </a:lnTo>
                  <a:lnTo>
                    <a:pt x="2533" y="74"/>
                  </a:lnTo>
                  <a:lnTo>
                    <a:pt x="2606" y="147"/>
                  </a:lnTo>
                  <a:lnTo>
                    <a:pt x="2680" y="220"/>
                  </a:lnTo>
                  <a:lnTo>
                    <a:pt x="2728" y="293"/>
                  </a:lnTo>
                  <a:lnTo>
                    <a:pt x="2753" y="390"/>
                  </a:lnTo>
                  <a:lnTo>
                    <a:pt x="2753" y="488"/>
                  </a:lnTo>
                  <a:lnTo>
                    <a:pt x="2753" y="2753"/>
                  </a:lnTo>
                </a:path>
              </a:pathLst>
            </a:custGeom>
            <a:noFill/>
            <a:ln cap="rnd" cmpd="sng" w="12175">
              <a:solidFill>
                <a:srgbClr val="CCCCC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0" name="Google Shape;100;g2f1ce474042_0_108"/>
          <p:cNvSpPr txBox="1"/>
          <p:nvPr/>
        </p:nvSpPr>
        <p:spPr>
          <a:xfrm>
            <a:off x="2305700" y="221700"/>
            <a:ext cx="20943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1" name="Google Shape;101;g2f1ce474042_0_10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62100" y="4176775"/>
            <a:ext cx="1247775" cy="790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C4587"/>
        </a:solidFill>
      </p:bgPr>
    </p:bg>
    <p:spTree>
      <p:nvGrpSpPr>
        <p:cNvPr id="333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p4"/>
          <p:cNvSpPr txBox="1"/>
          <p:nvPr>
            <p:ph type="title"/>
          </p:nvPr>
        </p:nvSpPr>
        <p:spPr>
          <a:xfrm>
            <a:off x="646573" y="1016000"/>
            <a:ext cx="3246900" cy="9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"/>
              <a:t>Àmbits d’estudi</a:t>
            </a:r>
            <a:endParaRPr/>
          </a:p>
        </p:txBody>
      </p:sp>
      <p:sp>
        <p:nvSpPr>
          <p:cNvPr id="335" name="Google Shape;335;p4"/>
          <p:cNvSpPr txBox="1"/>
          <p:nvPr>
            <p:ph idx="2" type="body"/>
          </p:nvPr>
        </p:nvSpPr>
        <p:spPr>
          <a:xfrm>
            <a:off x="4827550" y="1016000"/>
            <a:ext cx="3980700" cy="393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3C47D"/>
              </a:buClr>
              <a:buSzPts val="1800"/>
              <a:buAutoNum type="arabicPeriod"/>
            </a:pPr>
            <a:r>
              <a:rPr i="1" lang="en">
                <a:solidFill>
                  <a:srgbClr val="93C47D"/>
                </a:solidFill>
              </a:rPr>
              <a:t>La revolució liberal </a:t>
            </a:r>
            <a:r>
              <a:rPr i="1" lang="en" sz="1300">
                <a:solidFill>
                  <a:srgbClr val="93C47D"/>
                </a:solidFill>
              </a:rPr>
              <a:t>(1808-1874)</a:t>
            </a:r>
            <a:endParaRPr i="1" sz="1300">
              <a:solidFill>
                <a:srgbClr val="93C47D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6AA84F"/>
              </a:buClr>
              <a:buSzPts val="1800"/>
              <a:buAutoNum type="arabicPeriod"/>
            </a:pPr>
            <a:r>
              <a:rPr lang="en"/>
              <a:t>La Restauració </a:t>
            </a:r>
            <a:r>
              <a:rPr lang="en" sz="1300"/>
              <a:t>(1875-1931)</a:t>
            </a:r>
            <a:endParaRPr sz="1300"/>
          </a:p>
          <a:p>
            <a:pPr indent="-3429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6AA84F"/>
              </a:buClr>
              <a:buSzPts val="1800"/>
              <a:buAutoNum type="arabicPeriod"/>
            </a:pPr>
            <a:r>
              <a:rPr lang="en"/>
              <a:t>El catalanisme polític </a:t>
            </a:r>
            <a:r>
              <a:rPr lang="en" sz="1300"/>
              <a:t>(1833-1931)</a:t>
            </a:r>
            <a:endParaRPr sz="1300"/>
          </a:p>
          <a:p>
            <a:pPr indent="-3429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6AA84F"/>
              </a:buClr>
              <a:buSzPts val="1800"/>
              <a:buAutoNum type="arabicPeriod"/>
            </a:pPr>
            <a:r>
              <a:rPr lang="en"/>
              <a:t>La segona República </a:t>
            </a:r>
            <a:r>
              <a:rPr lang="en" sz="1300"/>
              <a:t>(1931-1936)</a:t>
            </a:r>
            <a:endParaRPr sz="1300"/>
          </a:p>
          <a:p>
            <a:pPr indent="-3429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6AA84F"/>
              </a:buClr>
              <a:buSzPts val="1800"/>
              <a:buAutoNum type="arabicPeriod"/>
            </a:pPr>
            <a:r>
              <a:rPr lang="en"/>
              <a:t>La guerra civil </a:t>
            </a:r>
            <a:r>
              <a:rPr lang="en" sz="1300"/>
              <a:t>(1936-1939)</a:t>
            </a:r>
            <a:endParaRPr sz="1300"/>
          </a:p>
          <a:p>
            <a:pPr indent="-3429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6AA84F"/>
              </a:buClr>
              <a:buSzPts val="1800"/>
              <a:buAutoNum type="arabicPeriod"/>
            </a:pPr>
            <a:r>
              <a:rPr lang="en"/>
              <a:t>El franquisme</a:t>
            </a:r>
            <a:r>
              <a:rPr lang="en" sz="1500"/>
              <a:t> </a:t>
            </a:r>
            <a:r>
              <a:rPr lang="en" sz="1300"/>
              <a:t>(1939-1975)</a:t>
            </a:r>
            <a:endParaRPr sz="1300"/>
          </a:p>
          <a:p>
            <a:pPr indent="-3429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rgbClr val="6AA84F"/>
              </a:buClr>
              <a:buSzPts val="1800"/>
              <a:buAutoNum type="arabicPeriod"/>
            </a:pPr>
            <a:r>
              <a:rPr lang="en"/>
              <a:t>La transició i la democràcia </a:t>
            </a:r>
            <a:r>
              <a:rPr lang="en" sz="1300"/>
              <a:t>(1975-1986)</a:t>
            </a:r>
            <a:endParaRPr sz="1300"/>
          </a:p>
        </p:txBody>
      </p:sp>
      <p:sp>
        <p:nvSpPr>
          <p:cNvPr id="336" name="Google Shape;336;p4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340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g308b93bdcf2_0_0"/>
          <p:cNvSpPr txBox="1"/>
          <p:nvPr>
            <p:ph type="title"/>
          </p:nvPr>
        </p:nvSpPr>
        <p:spPr>
          <a:xfrm>
            <a:off x="511425" y="1549400"/>
            <a:ext cx="3517200" cy="97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" sz="2300">
                <a:solidFill>
                  <a:schemeClr val="hlink"/>
                </a:solidFill>
                <a:uFill>
                  <a:noFill/>
                </a:uFill>
                <a:hlinkClick r:id="rId4"/>
              </a:rPr>
              <a:t>amasllor@xtec.cat</a:t>
            </a:r>
            <a:endParaRPr sz="2300">
              <a:solidFill>
                <a:schemeClr val="accent6"/>
              </a:solidFill>
            </a:endParaRPr>
          </a:p>
        </p:txBody>
      </p:sp>
      <p:sp>
        <p:nvSpPr>
          <p:cNvPr id="342" name="Google Shape;342;g308b93bdcf2_0_0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343" name="Google Shape;343;g308b93bdcf2_0_0"/>
          <p:cNvPicPr preferRelativeResize="0"/>
          <p:nvPr/>
        </p:nvPicPr>
        <p:blipFill rotWithShape="1">
          <a:blip r:embed="rId5">
            <a:alphaModFix/>
          </a:blip>
          <a:srcRect b="0" l="11240" r="-11240" t="0"/>
          <a:stretch/>
        </p:blipFill>
        <p:spPr>
          <a:xfrm>
            <a:off x="4286775" y="0"/>
            <a:ext cx="5543024" cy="51435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44" name="Google Shape;344;g308b93bdcf2_0_0"/>
          <p:cNvGrpSpPr/>
          <p:nvPr/>
        </p:nvGrpSpPr>
        <p:grpSpPr>
          <a:xfrm>
            <a:off x="327251" y="1557146"/>
            <a:ext cx="391001" cy="264085"/>
            <a:chOff x="564675" y="1700625"/>
            <a:chExt cx="465200" cy="314200"/>
          </a:xfrm>
        </p:grpSpPr>
        <p:sp>
          <p:nvSpPr>
            <p:cNvPr id="345" name="Google Shape;345;g308b93bdcf2_0_0"/>
            <p:cNvSpPr/>
            <p:nvPr/>
          </p:nvSpPr>
          <p:spPr>
            <a:xfrm>
              <a:off x="564675" y="1700625"/>
              <a:ext cx="465200" cy="29250"/>
            </a:xfrm>
            <a:custGeom>
              <a:rect b="b" l="l" r="r" t="t"/>
              <a:pathLst>
                <a:path extrusionOk="0" fill="none" h="1170" w="18608">
                  <a:moveTo>
                    <a:pt x="18608" y="1170"/>
                  </a:moveTo>
                  <a:lnTo>
                    <a:pt x="18608" y="488"/>
                  </a:lnTo>
                  <a:lnTo>
                    <a:pt x="18608" y="488"/>
                  </a:lnTo>
                  <a:lnTo>
                    <a:pt x="18608" y="390"/>
                  </a:lnTo>
                  <a:lnTo>
                    <a:pt x="18559" y="293"/>
                  </a:lnTo>
                  <a:lnTo>
                    <a:pt x="18535" y="220"/>
                  </a:lnTo>
                  <a:lnTo>
                    <a:pt x="18462" y="147"/>
                  </a:lnTo>
                  <a:lnTo>
                    <a:pt x="18389" y="74"/>
                  </a:lnTo>
                  <a:lnTo>
                    <a:pt x="18316" y="49"/>
                  </a:lnTo>
                  <a:lnTo>
                    <a:pt x="18218" y="1"/>
                  </a:lnTo>
                  <a:lnTo>
                    <a:pt x="18121" y="1"/>
                  </a:lnTo>
                  <a:lnTo>
                    <a:pt x="488" y="1"/>
                  </a:lnTo>
                  <a:lnTo>
                    <a:pt x="488" y="1"/>
                  </a:lnTo>
                  <a:lnTo>
                    <a:pt x="390" y="1"/>
                  </a:lnTo>
                  <a:lnTo>
                    <a:pt x="293" y="49"/>
                  </a:lnTo>
                  <a:lnTo>
                    <a:pt x="220" y="74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49" y="293"/>
                  </a:lnTo>
                  <a:lnTo>
                    <a:pt x="1" y="390"/>
                  </a:lnTo>
                  <a:lnTo>
                    <a:pt x="1" y="488"/>
                  </a:lnTo>
                  <a:lnTo>
                    <a:pt x="1" y="1170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6" name="Google Shape;346;g308b93bdcf2_0_0"/>
            <p:cNvSpPr/>
            <p:nvPr/>
          </p:nvSpPr>
          <p:spPr>
            <a:xfrm>
              <a:off x="564675" y="1732300"/>
              <a:ext cx="465200" cy="272175"/>
            </a:xfrm>
            <a:custGeom>
              <a:rect b="b" l="l" r="r" t="t"/>
              <a:pathLst>
                <a:path extrusionOk="0" fill="none" h="10887" w="18608">
                  <a:moveTo>
                    <a:pt x="13493" y="7209"/>
                  </a:moveTo>
                  <a:lnTo>
                    <a:pt x="18608" y="10887"/>
                  </a:lnTo>
                  <a:lnTo>
                    <a:pt x="18608" y="10887"/>
                  </a:lnTo>
                  <a:lnTo>
                    <a:pt x="18608" y="10814"/>
                  </a:lnTo>
                  <a:lnTo>
                    <a:pt x="18608" y="0"/>
                  </a:lnTo>
                  <a:lnTo>
                    <a:pt x="9450" y="6625"/>
                  </a:lnTo>
                  <a:lnTo>
                    <a:pt x="9450" y="6625"/>
                  </a:lnTo>
                  <a:lnTo>
                    <a:pt x="9377" y="6673"/>
                  </a:lnTo>
                  <a:lnTo>
                    <a:pt x="9304" y="6673"/>
                  </a:lnTo>
                  <a:lnTo>
                    <a:pt x="9304" y="6673"/>
                  </a:lnTo>
                  <a:lnTo>
                    <a:pt x="9231" y="6673"/>
                  </a:lnTo>
                  <a:lnTo>
                    <a:pt x="9158" y="6625"/>
                  </a:lnTo>
                  <a:lnTo>
                    <a:pt x="1" y="0"/>
                  </a:lnTo>
                  <a:lnTo>
                    <a:pt x="1" y="10814"/>
                  </a:lnTo>
                  <a:lnTo>
                    <a:pt x="1" y="10814"/>
                  </a:lnTo>
                  <a:lnTo>
                    <a:pt x="1" y="10887"/>
                  </a:lnTo>
                  <a:lnTo>
                    <a:pt x="5115" y="7209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7" name="Google Shape;347;g308b93bdcf2_0_0"/>
            <p:cNvSpPr/>
            <p:nvPr/>
          </p:nvSpPr>
          <p:spPr>
            <a:xfrm>
              <a:off x="572600" y="2014200"/>
              <a:ext cx="449375" cy="625"/>
            </a:xfrm>
            <a:custGeom>
              <a:rect b="b" l="l" r="r" t="t"/>
              <a:pathLst>
                <a:path extrusionOk="0" fill="none" h="25" w="17975">
                  <a:moveTo>
                    <a:pt x="0" y="0"/>
                  </a:moveTo>
                  <a:lnTo>
                    <a:pt x="0" y="0"/>
                  </a:lnTo>
                  <a:lnTo>
                    <a:pt x="98" y="25"/>
                  </a:lnTo>
                  <a:lnTo>
                    <a:pt x="171" y="25"/>
                  </a:lnTo>
                  <a:lnTo>
                    <a:pt x="17804" y="25"/>
                  </a:lnTo>
                  <a:lnTo>
                    <a:pt x="17804" y="25"/>
                  </a:lnTo>
                  <a:lnTo>
                    <a:pt x="17877" y="25"/>
                  </a:lnTo>
                  <a:lnTo>
                    <a:pt x="17974" y="0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48" name="Google Shape;348;g308b93bdcf2_0_0"/>
          <p:cNvGrpSpPr/>
          <p:nvPr/>
        </p:nvGrpSpPr>
        <p:grpSpPr>
          <a:xfrm>
            <a:off x="1605771" y="3196788"/>
            <a:ext cx="745018" cy="424233"/>
            <a:chOff x="564675" y="1700625"/>
            <a:chExt cx="465200" cy="314200"/>
          </a:xfrm>
        </p:grpSpPr>
        <p:sp>
          <p:nvSpPr>
            <p:cNvPr id="349" name="Google Shape;349;g308b93bdcf2_0_0"/>
            <p:cNvSpPr/>
            <p:nvPr/>
          </p:nvSpPr>
          <p:spPr>
            <a:xfrm>
              <a:off x="564675" y="1700625"/>
              <a:ext cx="465200" cy="29250"/>
            </a:xfrm>
            <a:custGeom>
              <a:rect b="b" l="l" r="r" t="t"/>
              <a:pathLst>
                <a:path extrusionOk="0" fill="none" h="1170" w="18608">
                  <a:moveTo>
                    <a:pt x="18608" y="1170"/>
                  </a:moveTo>
                  <a:lnTo>
                    <a:pt x="18608" y="488"/>
                  </a:lnTo>
                  <a:lnTo>
                    <a:pt x="18608" y="488"/>
                  </a:lnTo>
                  <a:lnTo>
                    <a:pt x="18608" y="390"/>
                  </a:lnTo>
                  <a:lnTo>
                    <a:pt x="18559" y="293"/>
                  </a:lnTo>
                  <a:lnTo>
                    <a:pt x="18535" y="220"/>
                  </a:lnTo>
                  <a:lnTo>
                    <a:pt x="18462" y="147"/>
                  </a:lnTo>
                  <a:lnTo>
                    <a:pt x="18389" y="74"/>
                  </a:lnTo>
                  <a:lnTo>
                    <a:pt x="18316" y="49"/>
                  </a:lnTo>
                  <a:lnTo>
                    <a:pt x="18218" y="1"/>
                  </a:lnTo>
                  <a:lnTo>
                    <a:pt x="18121" y="1"/>
                  </a:lnTo>
                  <a:lnTo>
                    <a:pt x="488" y="1"/>
                  </a:lnTo>
                  <a:lnTo>
                    <a:pt x="488" y="1"/>
                  </a:lnTo>
                  <a:lnTo>
                    <a:pt x="390" y="1"/>
                  </a:lnTo>
                  <a:lnTo>
                    <a:pt x="293" y="49"/>
                  </a:lnTo>
                  <a:lnTo>
                    <a:pt x="220" y="74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49" y="293"/>
                  </a:lnTo>
                  <a:lnTo>
                    <a:pt x="1" y="390"/>
                  </a:lnTo>
                  <a:lnTo>
                    <a:pt x="1" y="488"/>
                  </a:lnTo>
                  <a:lnTo>
                    <a:pt x="1" y="1170"/>
                  </a:lnTo>
                </a:path>
              </a:pathLst>
            </a:custGeom>
            <a:noFill/>
            <a:ln cap="rnd" cmpd="sng" w="12175">
              <a:solidFill>
                <a:srgbClr val="1C458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0" name="Google Shape;350;g308b93bdcf2_0_0"/>
            <p:cNvSpPr/>
            <p:nvPr/>
          </p:nvSpPr>
          <p:spPr>
            <a:xfrm>
              <a:off x="564675" y="1732300"/>
              <a:ext cx="465200" cy="272175"/>
            </a:xfrm>
            <a:custGeom>
              <a:rect b="b" l="l" r="r" t="t"/>
              <a:pathLst>
                <a:path extrusionOk="0" fill="none" h="10887" w="18608">
                  <a:moveTo>
                    <a:pt x="13493" y="7209"/>
                  </a:moveTo>
                  <a:lnTo>
                    <a:pt x="18608" y="10887"/>
                  </a:lnTo>
                  <a:lnTo>
                    <a:pt x="18608" y="10887"/>
                  </a:lnTo>
                  <a:lnTo>
                    <a:pt x="18608" y="10814"/>
                  </a:lnTo>
                  <a:lnTo>
                    <a:pt x="18608" y="0"/>
                  </a:lnTo>
                  <a:lnTo>
                    <a:pt x="9450" y="6625"/>
                  </a:lnTo>
                  <a:lnTo>
                    <a:pt x="9450" y="6625"/>
                  </a:lnTo>
                  <a:lnTo>
                    <a:pt x="9377" y="6673"/>
                  </a:lnTo>
                  <a:lnTo>
                    <a:pt x="9304" y="6673"/>
                  </a:lnTo>
                  <a:lnTo>
                    <a:pt x="9304" y="6673"/>
                  </a:lnTo>
                  <a:lnTo>
                    <a:pt x="9231" y="6673"/>
                  </a:lnTo>
                  <a:lnTo>
                    <a:pt x="9158" y="6625"/>
                  </a:lnTo>
                  <a:lnTo>
                    <a:pt x="1" y="0"/>
                  </a:lnTo>
                  <a:lnTo>
                    <a:pt x="1" y="10814"/>
                  </a:lnTo>
                  <a:lnTo>
                    <a:pt x="1" y="10814"/>
                  </a:lnTo>
                  <a:lnTo>
                    <a:pt x="1" y="10887"/>
                  </a:lnTo>
                  <a:lnTo>
                    <a:pt x="5115" y="7209"/>
                  </a:lnTo>
                </a:path>
              </a:pathLst>
            </a:custGeom>
            <a:noFill/>
            <a:ln cap="rnd" cmpd="sng" w="12175">
              <a:solidFill>
                <a:srgbClr val="1C458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1" name="Google Shape;351;g308b93bdcf2_0_0"/>
            <p:cNvSpPr/>
            <p:nvPr/>
          </p:nvSpPr>
          <p:spPr>
            <a:xfrm>
              <a:off x="572600" y="2014200"/>
              <a:ext cx="449375" cy="625"/>
            </a:xfrm>
            <a:custGeom>
              <a:rect b="b" l="l" r="r" t="t"/>
              <a:pathLst>
                <a:path extrusionOk="0" fill="none" h="25" w="17975">
                  <a:moveTo>
                    <a:pt x="0" y="0"/>
                  </a:moveTo>
                  <a:lnTo>
                    <a:pt x="0" y="0"/>
                  </a:lnTo>
                  <a:lnTo>
                    <a:pt x="98" y="25"/>
                  </a:lnTo>
                  <a:lnTo>
                    <a:pt x="171" y="25"/>
                  </a:lnTo>
                  <a:lnTo>
                    <a:pt x="17804" y="25"/>
                  </a:lnTo>
                  <a:lnTo>
                    <a:pt x="17804" y="25"/>
                  </a:lnTo>
                  <a:lnTo>
                    <a:pt x="17877" y="25"/>
                  </a:lnTo>
                  <a:lnTo>
                    <a:pt x="17974" y="0"/>
                  </a:lnTo>
                </a:path>
              </a:pathLst>
            </a:custGeom>
            <a:noFill/>
            <a:ln cap="rnd" cmpd="sng" w="12175">
              <a:solidFill>
                <a:srgbClr val="1C458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C4587"/>
        </a:solidFill>
      </p:bgPr>
    </p:bg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308b93bdcf2_0_18"/>
          <p:cNvSpPr txBox="1"/>
          <p:nvPr>
            <p:ph idx="4294967295" type="subTitle"/>
          </p:nvPr>
        </p:nvSpPr>
        <p:spPr>
          <a:xfrm>
            <a:off x="1678025" y="1624625"/>
            <a:ext cx="6878700" cy="302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CCCCCC"/>
              </a:buClr>
              <a:buSzPts val="1400"/>
              <a:buFont typeface="Nunito Sans"/>
              <a:buNone/>
            </a:pPr>
            <a:r>
              <a:rPr b="0" i="0" lang="en" sz="1400" u="none" cap="none" strike="noStrike">
                <a:solidFill>
                  <a:srgbClr val="FFFFFF"/>
                </a:solidFill>
                <a:latin typeface="Nunito Sans"/>
                <a:ea typeface="Nunito Sans"/>
                <a:cs typeface="Nunito Sans"/>
                <a:sym typeface="Nunito Sans"/>
              </a:rPr>
              <a:t>En totes les matèries descomptarà </a:t>
            </a:r>
            <a:r>
              <a:rPr b="0" i="0" lang="en" sz="1400" u="sng" cap="none" strike="noStrike">
                <a:solidFill>
                  <a:srgbClr val="FFFFFF"/>
                </a:solidFill>
                <a:latin typeface="Nunito Sans"/>
                <a:ea typeface="Nunito Sans"/>
                <a:cs typeface="Nunito Sans"/>
                <a:sym typeface="Nunito Sans"/>
              </a:rPr>
              <a:t>fins a 1 punt</a:t>
            </a:r>
            <a:r>
              <a:rPr b="0" i="0" lang="en" sz="1400" u="none" cap="none" strike="noStrike">
                <a:solidFill>
                  <a:srgbClr val="FFFFFF"/>
                </a:solidFill>
                <a:latin typeface="Nunito Sans"/>
                <a:ea typeface="Nunito Sans"/>
                <a:cs typeface="Nunito Sans"/>
                <a:sym typeface="Nunito Sans"/>
              </a:rPr>
              <a:t> en el conjunt de l’examen (10% de la nota) per la presentació, si la redacció és incoherent, mancada de cohesió, de correcció lingüística o no es fa un ús adequat de la terminologia específica.</a:t>
            </a:r>
            <a:endParaRPr b="0" i="0" sz="1400" u="none" cap="none" strike="noStrike">
              <a:solidFill>
                <a:srgbClr val="FFFFFF"/>
              </a:solidFill>
              <a:latin typeface="Nunito Sans"/>
              <a:ea typeface="Nunito Sans"/>
              <a:cs typeface="Nunito Sans"/>
              <a:sym typeface="Nunito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CCCCCC"/>
              </a:buClr>
              <a:buSzPts val="1400"/>
              <a:buFont typeface="Nunito Sans"/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Nunito Sans"/>
              <a:ea typeface="Nunito Sans"/>
              <a:cs typeface="Nunito Sans"/>
              <a:sym typeface="Nunito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CCCCCC"/>
              </a:buClr>
              <a:buSzPts val="1400"/>
              <a:buFont typeface="Nunito Sans"/>
              <a:buNone/>
            </a:pPr>
            <a:r>
              <a:rPr b="0" i="0" lang="en" sz="1400" u="none" cap="none" strike="noStrike">
                <a:solidFill>
                  <a:srgbClr val="FFFFFF"/>
                </a:solidFill>
                <a:latin typeface="Nunito Sans"/>
                <a:ea typeface="Nunito Sans"/>
                <a:cs typeface="Nunito Sans"/>
                <a:sym typeface="Nunito Sans"/>
              </a:rPr>
              <a:t>No hi haurà opcionalitat, tothom farà el mateix examen i </a:t>
            </a:r>
            <a:r>
              <a:rPr b="0" i="0" lang="en" sz="1400" u="sng" cap="none" strike="noStrike">
                <a:solidFill>
                  <a:srgbClr val="FFFFFF"/>
                </a:solidFill>
                <a:latin typeface="Nunito Sans"/>
                <a:ea typeface="Nunito Sans"/>
                <a:cs typeface="Nunito Sans"/>
                <a:sym typeface="Nunito Sans"/>
              </a:rPr>
              <a:t>entrarà tot el temari</a:t>
            </a:r>
            <a:r>
              <a:rPr b="0" i="0" lang="en" sz="1400" u="none" cap="none" strike="noStrike">
                <a:solidFill>
                  <a:srgbClr val="FFFFFF"/>
                </a:solidFill>
                <a:latin typeface="Nunito Sans"/>
                <a:ea typeface="Nunito Sans"/>
                <a:cs typeface="Nunito Sans"/>
                <a:sym typeface="Nunito Sans"/>
              </a:rPr>
              <a:t>. Ara bé, a l’interior d’una pregunta es podran escollir diverses opcions.</a:t>
            </a:r>
            <a:endParaRPr b="0" i="0" sz="1400" u="none" cap="none" strike="noStrike">
              <a:solidFill>
                <a:srgbClr val="FFFFFF"/>
              </a:solidFill>
              <a:latin typeface="Nunito Sans"/>
              <a:ea typeface="Nunito Sans"/>
              <a:cs typeface="Nunito Sans"/>
              <a:sym typeface="Nunito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CCCCCC"/>
              </a:buClr>
              <a:buSzPts val="1400"/>
              <a:buFont typeface="Nunito Sans"/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Nunito Sans"/>
              <a:ea typeface="Nunito Sans"/>
              <a:cs typeface="Nunito Sans"/>
              <a:sym typeface="Nunito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rgbClr val="CCCCCC"/>
              </a:buClr>
              <a:buSzPts val="1400"/>
              <a:buFont typeface="Nunito Sans"/>
              <a:buNone/>
            </a:pPr>
            <a:r>
              <a:rPr b="0" i="0" lang="en" sz="1400" u="none" cap="none" strike="noStrike">
                <a:solidFill>
                  <a:srgbClr val="FFFFFF"/>
                </a:solidFill>
                <a:latin typeface="Nunito Sans"/>
                <a:ea typeface="Nunito Sans"/>
                <a:cs typeface="Nunito Sans"/>
                <a:sym typeface="Nunito Sans"/>
              </a:rPr>
              <a:t>Presència equilibrada de qüestions d’Espanya i de Catalunya i de temàtiques polítiques, socials i econòmiques.</a:t>
            </a:r>
            <a:endParaRPr b="0" i="0" sz="1400" u="none" cap="none" strike="noStrike">
              <a:solidFill>
                <a:srgbClr val="FFFFFF"/>
              </a:solidFill>
              <a:latin typeface="Nunito Sans"/>
              <a:ea typeface="Nunito Sans"/>
              <a:cs typeface="Nunito Sans"/>
              <a:sym typeface="Nunito Sans"/>
            </a:endParaRPr>
          </a:p>
        </p:txBody>
      </p:sp>
      <p:sp>
        <p:nvSpPr>
          <p:cNvPr id="107" name="Google Shape;107;g308b93bdcf2_0_18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08" name="Google Shape;108;g308b93bdcf2_0_18"/>
          <p:cNvSpPr txBox="1"/>
          <p:nvPr/>
        </p:nvSpPr>
        <p:spPr>
          <a:xfrm>
            <a:off x="411700" y="649450"/>
            <a:ext cx="8317200" cy="67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0" i="0" lang="en" sz="3000" u="none" cap="none" strike="noStrike">
                <a:solidFill>
                  <a:schemeClr val="lt1"/>
                </a:solidFill>
                <a:latin typeface="Nunito Sans"/>
                <a:ea typeface="Nunito Sans"/>
                <a:cs typeface="Nunito Sans"/>
                <a:sym typeface="Nunito Sans"/>
              </a:rPr>
              <a:t>Qüestions generals</a:t>
            </a:r>
            <a:endParaRPr b="0" i="0" sz="3000" u="none" cap="none" strike="noStrike">
              <a:solidFill>
                <a:schemeClr val="lt1"/>
              </a:solidFill>
              <a:latin typeface="Nunito Sans"/>
              <a:ea typeface="Nunito Sans"/>
              <a:cs typeface="Nunito Sans"/>
              <a:sym typeface="Nunito Sans"/>
            </a:endParaRPr>
          </a:p>
        </p:txBody>
      </p:sp>
      <p:grpSp>
        <p:nvGrpSpPr>
          <p:cNvPr id="109" name="Google Shape;109;g308b93bdcf2_0_18"/>
          <p:cNvGrpSpPr/>
          <p:nvPr/>
        </p:nvGrpSpPr>
        <p:grpSpPr>
          <a:xfrm>
            <a:off x="1016947" y="1789607"/>
            <a:ext cx="342903" cy="447293"/>
            <a:chOff x="590250" y="244200"/>
            <a:chExt cx="407975" cy="532175"/>
          </a:xfrm>
        </p:grpSpPr>
        <p:sp>
          <p:nvSpPr>
            <p:cNvPr id="110" name="Google Shape;110;g308b93bdcf2_0_18"/>
            <p:cNvSpPr/>
            <p:nvPr/>
          </p:nvSpPr>
          <p:spPr>
            <a:xfrm>
              <a:off x="623125" y="313625"/>
              <a:ext cx="375100" cy="462750"/>
            </a:xfrm>
            <a:custGeom>
              <a:rect b="b" l="l" r="r" t="t"/>
              <a:pathLst>
                <a:path extrusionOk="0" fill="none" h="18510" w="15004">
                  <a:moveTo>
                    <a:pt x="1" y="17536"/>
                  </a:moveTo>
                  <a:lnTo>
                    <a:pt x="1" y="17536"/>
                  </a:lnTo>
                  <a:lnTo>
                    <a:pt x="1" y="17536"/>
                  </a:lnTo>
                  <a:lnTo>
                    <a:pt x="25" y="17682"/>
                  </a:lnTo>
                  <a:lnTo>
                    <a:pt x="49" y="17852"/>
                  </a:lnTo>
                  <a:lnTo>
                    <a:pt x="123" y="18023"/>
                  </a:lnTo>
                  <a:lnTo>
                    <a:pt x="220" y="18193"/>
                  </a:lnTo>
                  <a:lnTo>
                    <a:pt x="293" y="18291"/>
                  </a:lnTo>
                  <a:lnTo>
                    <a:pt x="390" y="18364"/>
                  </a:lnTo>
                  <a:lnTo>
                    <a:pt x="488" y="18412"/>
                  </a:lnTo>
                  <a:lnTo>
                    <a:pt x="610" y="18461"/>
                  </a:lnTo>
                  <a:lnTo>
                    <a:pt x="756" y="18510"/>
                  </a:lnTo>
                  <a:lnTo>
                    <a:pt x="926" y="18510"/>
                  </a:lnTo>
                  <a:lnTo>
                    <a:pt x="14468" y="18510"/>
                  </a:lnTo>
                  <a:lnTo>
                    <a:pt x="14468" y="18510"/>
                  </a:lnTo>
                  <a:lnTo>
                    <a:pt x="14541" y="18510"/>
                  </a:lnTo>
                  <a:lnTo>
                    <a:pt x="14614" y="18485"/>
                  </a:lnTo>
                  <a:lnTo>
                    <a:pt x="14736" y="18412"/>
                  </a:lnTo>
                  <a:lnTo>
                    <a:pt x="14833" y="18291"/>
                  </a:lnTo>
                  <a:lnTo>
                    <a:pt x="14906" y="18144"/>
                  </a:lnTo>
                  <a:lnTo>
                    <a:pt x="14955" y="17974"/>
                  </a:lnTo>
                  <a:lnTo>
                    <a:pt x="14979" y="17779"/>
                  </a:lnTo>
                  <a:lnTo>
                    <a:pt x="15003" y="17438"/>
                  </a:lnTo>
                  <a:lnTo>
                    <a:pt x="15003" y="487"/>
                  </a:lnTo>
                  <a:lnTo>
                    <a:pt x="15003" y="487"/>
                  </a:lnTo>
                  <a:lnTo>
                    <a:pt x="15003" y="341"/>
                  </a:lnTo>
                  <a:lnTo>
                    <a:pt x="14979" y="219"/>
                  </a:lnTo>
                  <a:lnTo>
                    <a:pt x="14955" y="146"/>
                  </a:lnTo>
                  <a:lnTo>
                    <a:pt x="14906" y="73"/>
                  </a:lnTo>
                  <a:lnTo>
                    <a:pt x="14833" y="49"/>
                  </a:lnTo>
                  <a:lnTo>
                    <a:pt x="14736" y="24"/>
                  </a:lnTo>
                  <a:lnTo>
                    <a:pt x="14468" y="0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1" name="Google Shape;111;g308b93bdcf2_0_18"/>
            <p:cNvSpPr/>
            <p:nvPr/>
          </p:nvSpPr>
          <p:spPr>
            <a:xfrm>
              <a:off x="590250" y="269775"/>
              <a:ext cx="377525" cy="462775"/>
            </a:xfrm>
            <a:custGeom>
              <a:rect b="b" l="l" r="r" t="t"/>
              <a:pathLst>
                <a:path extrusionOk="0" fill="none" h="18511" w="15101">
                  <a:moveTo>
                    <a:pt x="14321" y="0"/>
                  </a:moveTo>
                  <a:lnTo>
                    <a:pt x="780" y="0"/>
                  </a:lnTo>
                  <a:lnTo>
                    <a:pt x="780" y="0"/>
                  </a:lnTo>
                  <a:lnTo>
                    <a:pt x="634" y="25"/>
                  </a:lnTo>
                  <a:lnTo>
                    <a:pt x="488" y="74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2" y="341"/>
                  </a:lnTo>
                  <a:lnTo>
                    <a:pt x="74" y="488"/>
                  </a:lnTo>
                  <a:lnTo>
                    <a:pt x="25" y="634"/>
                  </a:lnTo>
                  <a:lnTo>
                    <a:pt x="1" y="780"/>
                  </a:lnTo>
                  <a:lnTo>
                    <a:pt x="1" y="17731"/>
                  </a:lnTo>
                  <a:lnTo>
                    <a:pt x="1" y="17731"/>
                  </a:lnTo>
                  <a:lnTo>
                    <a:pt x="25" y="17877"/>
                  </a:lnTo>
                  <a:lnTo>
                    <a:pt x="74" y="18023"/>
                  </a:lnTo>
                  <a:lnTo>
                    <a:pt x="122" y="18169"/>
                  </a:lnTo>
                  <a:lnTo>
                    <a:pt x="220" y="18291"/>
                  </a:lnTo>
                  <a:lnTo>
                    <a:pt x="342" y="18388"/>
                  </a:lnTo>
                  <a:lnTo>
                    <a:pt x="488" y="18437"/>
                  </a:lnTo>
                  <a:lnTo>
                    <a:pt x="634" y="18486"/>
                  </a:lnTo>
                  <a:lnTo>
                    <a:pt x="780" y="18510"/>
                  </a:lnTo>
                  <a:lnTo>
                    <a:pt x="14321" y="18510"/>
                  </a:lnTo>
                  <a:lnTo>
                    <a:pt x="14321" y="18510"/>
                  </a:lnTo>
                  <a:lnTo>
                    <a:pt x="14467" y="18486"/>
                  </a:lnTo>
                  <a:lnTo>
                    <a:pt x="14614" y="18437"/>
                  </a:lnTo>
                  <a:lnTo>
                    <a:pt x="14760" y="18388"/>
                  </a:lnTo>
                  <a:lnTo>
                    <a:pt x="14881" y="18291"/>
                  </a:lnTo>
                  <a:lnTo>
                    <a:pt x="14979" y="18169"/>
                  </a:lnTo>
                  <a:lnTo>
                    <a:pt x="15028" y="18023"/>
                  </a:lnTo>
                  <a:lnTo>
                    <a:pt x="15076" y="17877"/>
                  </a:lnTo>
                  <a:lnTo>
                    <a:pt x="15101" y="17731"/>
                  </a:lnTo>
                  <a:lnTo>
                    <a:pt x="15101" y="780"/>
                  </a:lnTo>
                  <a:lnTo>
                    <a:pt x="15101" y="780"/>
                  </a:lnTo>
                  <a:lnTo>
                    <a:pt x="15076" y="634"/>
                  </a:lnTo>
                  <a:lnTo>
                    <a:pt x="15028" y="488"/>
                  </a:lnTo>
                  <a:lnTo>
                    <a:pt x="14979" y="341"/>
                  </a:lnTo>
                  <a:lnTo>
                    <a:pt x="14881" y="220"/>
                  </a:lnTo>
                  <a:lnTo>
                    <a:pt x="14760" y="122"/>
                  </a:lnTo>
                  <a:lnTo>
                    <a:pt x="14614" y="74"/>
                  </a:lnTo>
                  <a:lnTo>
                    <a:pt x="14467" y="25"/>
                  </a:lnTo>
                  <a:lnTo>
                    <a:pt x="14321" y="0"/>
                  </a:lnTo>
                  <a:lnTo>
                    <a:pt x="14321" y="0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" name="Google Shape;112;g308b93bdcf2_0_18"/>
            <p:cNvSpPr/>
            <p:nvPr/>
          </p:nvSpPr>
          <p:spPr>
            <a:xfrm>
              <a:off x="796650" y="274025"/>
              <a:ext cx="45100" cy="45100"/>
            </a:xfrm>
            <a:custGeom>
              <a:rect b="b" l="l" r="r" t="t"/>
              <a:pathLst>
                <a:path extrusionOk="0" fill="none" h="1804" w="1804">
                  <a:moveTo>
                    <a:pt x="902" y="1"/>
                  </a:moveTo>
                  <a:lnTo>
                    <a:pt x="902" y="1"/>
                  </a:lnTo>
                  <a:lnTo>
                    <a:pt x="1073" y="25"/>
                  </a:lnTo>
                  <a:lnTo>
                    <a:pt x="1243" y="74"/>
                  </a:lnTo>
                  <a:lnTo>
                    <a:pt x="1414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4" y="1657"/>
                  </a:lnTo>
                  <a:lnTo>
                    <a:pt x="1243" y="1730"/>
                  </a:lnTo>
                  <a:lnTo>
                    <a:pt x="1073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2" y="1779"/>
                  </a:lnTo>
                  <a:lnTo>
                    <a:pt x="561" y="1730"/>
                  </a:lnTo>
                  <a:lnTo>
                    <a:pt x="391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1" y="147"/>
                  </a:lnTo>
                  <a:lnTo>
                    <a:pt x="561" y="74"/>
                  </a:lnTo>
                  <a:lnTo>
                    <a:pt x="732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" name="Google Shape;113;g308b93bdcf2_0_18"/>
            <p:cNvSpPr/>
            <p:nvPr/>
          </p:nvSpPr>
          <p:spPr>
            <a:xfrm>
              <a:off x="713850" y="274025"/>
              <a:ext cx="45075" cy="45100"/>
            </a:xfrm>
            <a:custGeom>
              <a:rect b="b" l="l" r="r" t="t"/>
              <a:pathLst>
                <a:path extrusionOk="0" fill="none" h="1804" w="1803">
                  <a:moveTo>
                    <a:pt x="902" y="1"/>
                  </a:move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" name="Google Shape;114;g308b93bdcf2_0_18"/>
            <p:cNvSpPr/>
            <p:nvPr/>
          </p:nvSpPr>
          <p:spPr>
            <a:xfrm>
              <a:off x="631050" y="274025"/>
              <a:ext cx="45075" cy="45100"/>
            </a:xfrm>
            <a:custGeom>
              <a:rect b="b" l="l" r="r" t="t"/>
              <a:pathLst>
                <a:path extrusionOk="0" fill="none" h="1804" w="1803">
                  <a:moveTo>
                    <a:pt x="0" y="902"/>
                  </a:move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7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8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8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7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" name="Google Shape;115;g308b93bdcf2_0_18"/>
            <p:cNvSpPr/>
            <p:nvPr/>
          </p:nvSpPr>
          <p:spPr>
            <a:xfrm>
              <a:off x="649925" y="590050"/>
              <a:ext cx="133975" cy="25"/>
            </a:xfrm>
            <a:custGeom>
              <a:rect b="b" l="l" r="r" t="t"/>
              <a:pathLst>
                <a:path extrusionOk="0" fill="none" h="1" w="5359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" name="Google Shape;116;g308b93bdcf2_0_18"/>
            <p:cNvSpPr/>
            <p:nvPr/>
          </p:nvSpPr>
          <p:spPr>
            <a:xfrm>
              <a:off x="649925" y="534625"/>
              <a:ext cx="255750" cy="25"/>
            </a:xfrm>
            <a:custGeom>
              <a:rect b="b" l="l" r="r" t="t"/>
              <a:pathLst>
                <a:path extrusionOk="0" fill="none" h="1" w="1023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" name="Google Shape;117;g308b93bdcf2_0_18"/>
            <p:cNvSpPr/>
            <p:nvPr/>
          </p:nvSpPr>
          <p:spPr>
            <a:xfrm>
              <a:off x="649925" y="479825"/>
              <a:ext cx="255750" cy="25"/>
            </a:xfrm>
            <a:custGeom>
              <a:rect b="b" l="l" r="r" t="t"/>
              <a:pathLst>
                <a:path extrusionOk="0" fill="none" h="1" w="1023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" name="Google Shape;118;g308b93bdcf2_0_18"/>
            <p:cNvSpPr/>
            <p:nvPr/>
          </p:nvSpPr>
          <p:spPr>
            <a:xfrm>
              <a:off x="649925" y="424425"/>
              <a:ext cx="255750" cy="25"/>
            </a:xfrm>
            <a:custGeom>
              <a:rect b="b" l="l" r="r" t="t"/>
              <a:pathLst>
                <a:path extrusionOk="0" fill="none" h="1" w="1023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9" name="Google Shape;119;g308b93bdcf2_0_18"/>
            <p:cNvSpPr/>
            <p:nvPr/>
          </p:nvSpPr>
          <p:spPr>
            <a:xfrm>
              <a:off x="879475" y="274025"/>
              <a:ext cx="45075" cy="45100"/>
            </a:xfrm>
            <a:custGeom>
              <a:rect b="b" l="l" r="r" t="t"/>
              <a:pathLst>
                <a:path extrusionOk="0" fill="none" h="1804" w="1803">
                  <a:moveTo>
                    <a:pt x="901" y="1803"/>
                  </a:moveTo>
                  <a:lnTo>
                    <a:pt x="901" y="1803"/>
                  </a:lnTo>
                  <a:lnTo>
                    <a:pt x="731" y="1779"/>
                  </a:lnTo>
                  <a:lnTo>
                    <a:pt x="560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6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6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0" y="74"/>
                  </a:lnTo>
                  <a:lnTo>
                    <a:pt x="731" y="25"/>
                  </a:lnTo>
                  <a:lnTo>
                    <a:pt x="901" y="1"/>
                  </a:lnTo>
                  <a:lnTo>
                    <a:pt x="901" y="1"/>
                  </a:lnTo>
                  <a:lnTo>
                    <a:pt x="1072" y="25"/>
                  </a:lnTo>
                  <a:lnTo>
                    <a:pt x="1242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6" y="391"/>
                  </a:lnTo>
                  <a:lnTo>
                    <a:pt x="1729" y="561"/>
                  </a:lnTo>
                  <a:lnTo>
                    <a:pt x="1778" y="732"/>
                  </a:lnTo>
                  <a:lnTo>
                    <a:pt x="1802" y="902"/>
                  </a:lnTo>
                  <a:lnTo>
                    <a:pt x="1802" y="902"/>
                  </a:lnTo>
                  <a:lnTo>
                    <a:pt x="1778" y="1073"/>
                  </a:lnTo>
                  <a:lnTo>
                    <a:pt x="1729" y="1243"/>
                  </a:lnTo>
                  <a:lnTo>
                    <a:pt x="1656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2" y="1730"/>
                  </a:lnTo>
                  <a:lnTo>
                    <a:pt x="1072" y="1779"/>
                  </a:lnTo>
                  <a:lnTo>
                    <a:pt x="901" y="1803"/>
                  </a:lnTo>
                  <a:lnTo>
                    <a:pt x="901" y="1803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0" name="Google Shape;120;g308b93bdcf2_0_18"/>
            <p:cNvSpPr/>
            <p:nvPr/>
          </p:nvSpPr>
          <p:spPr>
            <a:xfrm>
              <a:off x="654800" y="244200"/>
              <a:ext cx="25" cy="51175"/>
            </a:xfrm>
            <a:custGeom>
              <a:rect b="b" l="l" r="r" t="t"/>
              <a:pathLst>
                <a:path extrusionOk="0" fill="none" h="2047" w="1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" name="Google Shape;121;g308b93bdcf2_0_18"/>
            <p:cNvSpPr/>
            <p:nvPr/>
          </p:nvSpPr>
          <p:spPr>
            <a:xfrm>
              <a:off x="737600" y="244200"/>
              <a:ext cx="25" cy="51175"/>
            </a:xfrm>
            <a:custGeom>
              <a:rect b="b" l="l" r="r" t="t"/>
              <a:pathLst>
                <a:path extrusionOk="0" fill="none" h="2047" w="1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" name="Google Shape;122;g308b93bdcf2_0_18"/>
            <p:cNvSpPr/>
            <p:nvPr/>
          </p:nvSpPr>
          <p:spPr>
            <a:xfrm>
              <a:off x="820400" y="244200"/>
              <a:ext cx="25" cy="51175"/>
            </a:xfrm>
            <a:custGeom>
              <a:rect b="b" l="l" r="r" t="t"/>
              <a:pathLst>
                <a:path extrusionOk="0" fill="none" h="2047" w="1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" name="Google Shape;123;g308b93bdcf2_0_18"/>
            <p:cNvSpPr/>
            <p:nvPr/>
          </p:nvSpPr>
          <p:spPr>
            <a:xfrm>
              <a:off x="903225" y="244200"/>
              <a:ext cx="25" cy="51175"/>
            </a:xfrm>
            <a:custGeom>
              <a:rect b="b" l="l" r="r" t="t"/>
              <a:pathLst>
                <a:path extrusionOk="0" fill="none" h="2047" w="1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4" name="Google Shape;124;g308b93bdcf2_0_18"/>
          <p:cNvGrpSpPr/>
          <p:nvPr/>
        </p:nvGrpSpPr>
        <p:grpSpPr>
          <a:xfrm>
            <a:off x="976763" y="3016657"/>
            <a:ext cx="359272" cy="376691"/>
            <a:chOff x="5961125" y="1623900"/>
            <a:chExt cx="427450" cy="448175"/>
          </a:xfrm>
        </p:grpSpPr>
        <p:sp>
          <p:nvSpPr>
            <p:cNvPr id="125" name="Google Shape;125;g308b93bdcf2_0_18"/>
            <p:cNvSpPr/>
            <p:nvPr/>
          </p:nvSpPr>
          <p:spPr>
            <a:xfrm>
              <a:off x="5961125" y="1678700"/>
              <a:ext cx="376925" cy="376925"/>
            </a:xfrm>
            <a:custGeom>
              <a:rect b="b" l="l" r="r" t="t"/>
              <a:pathLst>
                <a:path extrusionOk="0" fill="none" h="15077" w="15077">
                  <a:moveTo>
                    <a:pt x="11813" y="1340"/>
                  </a:moveTo>
                  <a:lnTo>
                    <a:pt x="11813" y="1340"/>
                  </a:lnTo>
                  <a:lnTo>
                    <a:pt x="11350" y="1024"/>
                  </a:lnTo>
                  <a:lnTo>
                    <a:pt x="10863" y="780"/>
                  </a:lnTo>
                  <a:lnTo>
                    <a:pt x="10351" y="537"/>
                  </a:lnTo>
                  <a:lnTo>
                    <a:pt x="9816" y="342"/>
                  </a:lnTo>
                  <a:lnTo>
                    <a:pt x="9280" y="196"/>
                  </a:lnTo>
                  <a:lnTo>
                    <a:pt x="8720" y="98"/>
                  </a:lnTo>
                  <a:lnTo>
                    <a:pt x="8135" y="25"/>
                  </a:lnTo>
                  <a:lnTo>
                    <a:pt x="7551" y="1"/>
                  </a:lnTo>
                  <a:lnTo>
                    <a:pt x="7551" y="1"/>
                  </a:lnTo>
                  <a:lnTo>
                    <a:pt x="7161" y="1"/>
                  </a:lnTo>
                  <a:lnTo>
                    <a:pt x="6771" y="50"/>
                  </a:lnTo>
                  <a:lnTo>
                    <a:pt x="6406" y="98"/>
                  </a:lnTo>
                  <a:lnTo>
                    <a:pt x="6041" y="147"/>
                  </a:lnTo>
                  <a:lnTo>
                    <a:pt x="5675" y="244"/>
                  </a:lnTo>
                  <a:lnTo>
                    <a:pt x="5310" y="342"/>
                  </a:lnTo>
                  <a:lnTo>
                    <a:pt x="4969" y="464"/>
                  </a:lnTo>
                  <a:lnTo>
                    <a:pt x="4628" y="585"/>
                  </a:lnTo>
                  <a:lnTo>
                    <a:pt x="4287" y="731"/>
                  </a:lnTo>
                  <a:lnTo>
                    <a:pt x="3970" y="902"/>
                  </a:lnTo>
                  <a:lnTo>
                    <a:pt x="3654" y="1097"/>
                  </a:lnTo>
                  <a:lnTo>
                    <a:pt x="3337" y="1292"/>
                  </a:lnTo>
                  <a:lnTo>
                    <a:pt x="3045" y="1486"/>
                  </a:lnTo>
                  <a:lnTo>
                    <a:pt x="2753" y="1730"/>
                  </a:lnTo>
                  <a:lnTo>
                    <a:pt x="2485" y="1949"/>
                  </a:lnTo>
                  <a:lnTo>
                    <a:pt x="2217" y="2217"/>
                  </a:lnTo>
                  <a:lnTo>
                    <a:pt x="1973" y="2461"/>
                  </a:lnTo>
                  <a:lnTo>
                    <a:pt x="1730" y="2753"/>
                  </a:lnTo>
                  <a:lnTo>
                    <a:pt x="1510" y="3021"/>
                  </a:lnTo>
                  <a:lnTo>
                    <a:pt x="1291" y="3313"/>
                  </a:lnTo>
                  <a:lnTo>
                    <a:pt x="1096" y="3630"/>
                  </a:lnTo>
                  <a:lnTo>
                    <a:pt x="926" y="3946"/>
                  </a:lnTo>
                  <a:lnTo>
                    <a:pt x="755" y="4263"/>
                  </a:lnTo>
                  <a:lnTo>
                    <a:pt x="609" y="4604"/>
                  </a:lnTo>
                  <a:lnTo>
                    <a:pt x="463" y="4945"/>
                  </a:lnTo>
                  <a:lnTo>
                    <a:pt x="341" y="5286"/>
                  </a:lnTo>
                  <a:lnTo>
                    <a:pt x="244" y="5651"/>
                  </a:lnTo>
                  <a:lnTo>
                    <a:pt x="171" y="6016"/>
                  </a:lnTo>
                  <a:lnTo>
                    <a:pt x="98" y="6382"/>
                  </a:lnTo>
                  <a:lnTo>
                    <a:pt x="49" y="6771"/>
                  </a:lnTo>
                  <a:lnTo>
                    <a:pt x="25" y="7137"/>
                  </a:lnTo>
                  <a:lnTo>
                    <a:pt x="0" y="7526"/>
                  </a:lnTo>
                  <a:lnTo>
                    <a:pt x="0" y="7526"/>
                  </a:lnTo>
                  <a:lnTo>
                    <a:pt x="25" y="7916"/>
                  </a:lnTo>
                  <a:lnTo>
                    <a:pt x="49" y="8306"/>
                  </a:lnTo>
                  <a:lnTo>
                    <a:pt x="98" y="8671"/>
                  </a:lnTo>
                  <a:lnTo>
                    <a:pt x="171" y="9061"/>
                  </a:lnTo>
                  <a:lnTo>
                    <a:pt x="244" y="9426"/>
                  </a:lnTo>
                  <a:lnTo>
                    <a:pt x="341" y="9767"/>
                  </a:lnTo>
                  <a:lnTo>
                    <a:pt x="463" y="10132"/>
                  </a:lnTo>
                  <a:lnTo>
                    <a:pt x="609" y="10473"/>
                  </a:lnTo>
                  <a:lnTo>
                    <a:pt x="755" y="10790"/>
                  </a:lnTo>
                  <a:lnTo>
                    <a:pt x="926" y="11131"/>
                  </a:lnTo>
                  <a:lnTo>
                    <a:pt x="1096" y="11448"/>
                  </a:lnTo>
                  <a:lnTo>
                    <a:pt x="1291" y="11740"/>
                  </a:lnTo>
                  <a:lnTo>
                    <a:pt x="1510" y="12032"/>
                  </a:lnTo>
                  <a:lnTo>
                    <a:pt x="1730" y="12324"/>
                  </a:lnTo>
                  <a:lnTo>
                    <a:pt x="1973" y="12592"/>
                  </a:lnTo>
                  <a:lnTo>
                    <a:pt x="2217" y="12860"/>
                  </a:lnTo>
                  <a:lnTo>
                    <a:pt x="2485" y="13104"/>
                  </a:lnTo>
                  <a:lnTo>
                    <a:pt x="2753" y="13347"/>
                  </a:lnTo>
                  <a:lnTo>
                    <a:pt x="3045" y="13567"/>
                  </a:lnTo>
                  <a:lnTo>
                    <a:pt x="3337" y="13786"/>
                  </a:lnTo>
                  <a:lnTo>
                    <a:pt x="3654" y="13981"/>
                  </a:lnTo>
                  <a:lnTo>
                    <a:pt x="3970" y="14151"/>
                  </a:lnTo>
                  <a:lnTo>
                    <a:pt x="4287" y="14322"/>
                  </a:lnTo>
                  <a:lnTo>
                    <a:pt x="4628" y="14468"/>
                  </a:lnTo>
                  <a:lnTo>
                    <a:pt x="4969" y="14614"/>
                  </a:lnTo>
                  <a:lnTo>
                    <a:pt x="5310" y="14736"/>
                  </a:lnTo>
                  <a:lnTo>
                    <a:pt x="5675" y="14833"/>
                  </a:lnTo>
                  <a:lnTo>
                    <a:pt x="6041" y="14906"/>
                  </a:lnTo>
                  <a:lnTo>
                    <a:pt x="6406" y="14979"/>
                  </a:lnTo>
                  <a:lnTo>
                    <a:pt x="6771" y="15028"/>
                  </a:lnTo>
                  <a:lnTo>
                    <a:pt x="7161" y="15052"/>
                  </a:lnTo>
                  <a:lnTo>
                    <a:pt x="7551" y="15077"/>
                  </a:lnTo>
                  <a:lnTo>
                    <a:pt x="7551" y="15077"/>
                  </a:lnTo>
                  <a:lnTo>
                    <a:pt x="7940" y="15052"/>
                  </a:lnTo>
                  <a:lnTo>
                    <a:pt x="8306" y="15028"/>
                  </a:lnTo>
                  <a:lnTo>
                    <a:pt x="8695" y="14979"/>
                  </a:lnTo>
                  <a:lnTo>
                    <a:pt x="9061" y="14906"/>
                  </a:lnTo>
                  <a:lnTo>
                    <a:pt x="9426" y="14833"/>
                  </a:lnTo>
                  <a:lnTo>
                    <a:pt x="9791" y="14736"/>
                  </a:lnTo>
                  <a:lnTo>
                    <a:pt x="10132" y="14614"/>
                  </a:lnTo>
                  <a:lnTo>
                    <a:pt x="10473" y="14468"/>
                  </a:lnTo>
                  <a:lnTo>
                    <a:pt x="10814" y="14322"/>
                  </a:lnTo>
                  <a:lnTo>
                    <a:pt x="11131" y="14151"/>
                  </a:lnTo>
                  <a:lnTo>
                    <a:pt x="11447" y="13981"/>
                  </a:lnTo>
                  <a:lnTo>
                    <a:pt x="11764" y="13786"/>
                  </a:lnTo>
                  <a:lnTo>
                    <a:pt x="12056" y="13567"/>
                  </a:lnTo>
                  <a:lnTo>
                    <a:pt x="12348" y="13347"/>
                  </a:lnTo>
                  <a:lnTo>
                    <a:pt x="12616" y="13104"/>
                  </a:lnTo>
                  <a:lnTo>
                    <a:pt x="12884" y="12860"/>
                  </a:lnTo>
                  <a:lnTo>
                    <a:pt x="13128" y="12592"/>
                  </a:lnTo>
                  <a:lnTo>
                    <a:pt x="13371" y="12324"/>
                  </a:lnTo>
                  <a:lnTo>
                    <a:pt x="13591" y="12032"/>
                  </a:lnTo>
                  <a:lnTo>
                    <a:pt x="13785" y="11740"/>
                  </a:lnTo>
                  <a:lnTo>
                    <a:pt x="13980" y="11448"/>
                  </a:lnTo>
                  <a:lnTo>
                    <a:pt x="14175" y="11131"/>
                  </a:lnTo>
                  <a:lnTo>
                    <a:pt x="14346" y="10790"/>
                  </a:lnTo>
                  <a:lnTo>
                    <a:pt x="14492" y="10473"/>
                  </a:lnTo>
                  <a:lnTo>
                    <a:pt x="14613" y="10132"/>
                  </a:lnTo>
                  <a:lnTo>
                    <a:pt x="14735" y="9767"/>
                  </a:lnTo>
                  <a:lnTo>
                    <a:pt x="14857" y="9426"/>
                  </a:lnTo>
                  <a:lnTo>
                    <a:pt x="14930" y="9061"/>
                  </a:lnTo>
                  <a:lnTo>
                    <a:pt x="15003" y="8671"/>
                  </a:lnTo>
                  <a:lnTo>
                    <a:pt x="15052" y="8306"/>
                  </a:lnTo>
                  <a:lnTo>
                    <a:pt x="15076" y="7916"/>
                  </a:lnTo>
                  <a:lnTo>
                    <a:pt x="15076" y="7526"/>
                  </a:lnTo>
                  <a:lnTo>
                    <a:pt x="15076" y="7526"/>
                  </a:lnTo>
                  <a:lnTo>
                    <a:pt x="15052" y="6918"/>
                  </a:lnTo>
                  <a:lnTo>
                    <a:pt x="14979" y="6309"/>
                  </a:lnTo>
                  <a:lnTo>
                    <a:pt x="14857" y="5724"/>
                  </a:lnTo>
                  <a:lnTo>
                    <a:pt x="14687" y="5164"/>
                  </a:lnTo>
                  <a:lnTo>
                    <a:pt x="14492" y="4604"/>
                  </a:lnTo>
                  <a:lnTo>
                    <a:pt x="14248" y="4068"/>
                  </a:lnTo>
                  <a:lnTo>
                    <a:pt x="13956" y="3581"/>
                  </a:lnTo>
                  <a:lnTo>
                    <a:pt x="13615" y="3094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6" name="Google Shape;126;g308b93bdcf2_0_18"/>
            <p:cNvSpPr/>
            <p:nvPr/>
          </p:nvSpPr>
          <p:spPr>
            <a:xfrm>
              <a:off x="6009825" y="1727425"/>
              <a:ext cx="279500" cy="279500"/>
            </a:xfrm>
            <a:custGeom>
              <a:rect b="b" l="l" r="r" t="t"/>
              <a:pathLst>
                <a:path extrusionOk="0" fill="none" h="11180" w="11180">
                  <a:moveTo>
                    <a:pt x="10181" y="2387"/>
                  </a:moveTo>
                  <a:lnTo>
                    <a:pt x="10181" y="2387"/>
                  </a:lnTo>
                  <a:lnTo>
                    <a:pt x="10400" y="2728"/>
                  </a:lnTo>
                  <a:lnTo>
                    <a:pt x="10595" y="3093"/>
                  </a:lnTo>
                  <a:lnTo>
                    <a:pt x="10766" y="3483"/>
                  </a:lnTo>
                  <a:lnTo>
                    <a:pt x="10912" y="3873"/>
                  </a:lnTo>
                  <a:lnTo>
                    <a:pt x="11034" y="4287"/>
                  </a:lnTo>
                  <a:lnTo>
                    <a:pt x="11107" y="4701"/>
                  </a:lnTo>
                  <a:lnTo>
                    <a:pt x="11180" y="5139"/>
                  </a:lnTo>
                  <a:lnTo>
                    <a:pt x="11180" y="5577"/>
                  </a:lnTo>
                  <a:lnTo>
                    <a:pt x="11180" y="5577"/>
                  </a:lnTo>
                  <a:lnTo>
                    <a:pt x="11155" y="6162"/>
                  </a:lnTo>
                  <a:lnTo>
                    <a:pt x="11082" y="6722"/>
                  </a:lnTo>
                  <a:lnTo>
                    <a:pt x="10936" y="7234"/>
                  </a:lnTo>
                  <a:lnTo>
                    <a:pt x="10741" y="7769"/>
                  </a:lnTo>
                  <a:lnTo>
                    <a:pt x="10522" y="8257"/>
                  </a:lnTo>
                  <a:lnTo>
                    <a:pt x="10230" y="8695"/>
                  </a:lnTo>
                  <a:lnTo>
                    <a:pt x="9913" y="9133"/>
                  </a:lnTo>
                  <a:lnTo>
                    <a:pt x="9548" y="9523"/>
                  </a:lnTo>
                  <a:lnTo>
                    <a:pt x="9158" y="9888"/>
                  </a:lnTo>
                  <a:lnTo>
                    <a:pt x="8720" y="10205"/>
                  </a:lnTo>
                  <a:lnTo>
                    <a:pt x="8257" y="10497"/>
                  </a:lnTo>
                  <a:lnTo>
                    <a:pt x="7770" y="10741"/>
                  </a:lnTo>
                  <a:lnTo>
                    <a:pt x="7259" y="10911"/>
                  </a:lnTo>
                  <a:lnTo>
                    <a:pt x="6723" y="11057"/>
                  </a:lnTo>
                  <a:lnTo>
                    <a:pt x="6163" y="11155"/>
                  </a:lnTo>
                  <a:lnTo>
                    <a:pt x="5603" y="11179"/>
                  </a:lnTo>
                  <a:lnTo>
                    <a:pt x="5603" y="11179"/>
                  </a:lnTo>
                  <a:lnTo>
                    <a:pt x="5018" y="11155"/>
                  </a:lnTo>
                  <a:lnTo>
                    <a:pt x="4482" y="11057"/>
                  </a:lnTo>
                  <a:lnTo>
                    <a:pt x="3946" y="10911"/>
                  </a:lnTo>
                  <a:lnTo>
                    <a:pt x="3435" y="10741"/>
                  </a:lnTo>
                  <a:lnTo>
                    <a:pt x="2948" y="10497"/>
                  </a:lnTo>
                  <a:lnTo>
                    <a:pt x="2485" y="10205"/>
                  </a:lnTo>
                  <a:lnTo>
                    <a:pt x="2047" y="9888"/>
                  </a:lnTo>
                  <a:lnTo>
                    <a:pt x="1657" y="9523"/>
                  </a:lnTo>
                  <a:lnTo>
                    <a:pt x="1292" y="9133"/>
                  </a:lnTo>
                  <a:lnTo>
                    <a:pt x="975" y="8695"/>
                  </a:lnTo>
                  <a:lnTo>
                    <a:pt x="683" y="8257"/>
                  </a:lnTo>
                  <a:lnTo>
                    <a:pt x="464" y="7769"/>
                  </a:lnTo>
                  <a:lnTo>
                    <a:pt x="269" y="7234"/>
                  </a:lnTo>
                  <a:lnTo>
                    <a:pt x="123" y="6722"/>
                  </a:lnTo>
                  <a:lnTo>
                    <a:pt x="50" y="6162"/>
                  </a:lnTo>
                  <a:lnTo>
                    <a:pt x="1" y="5577"/>
                  </a:lnTo>
                  <a:lnTo>
                    <a:pt x="1" y="5577"/>
                  </a:lnTo>
                  <a:lnTo>
                    <a:pt x="50" y="5017"/>
                  </a:lnTo>
                  <a:lnTo>
                    <a:pt x="123" y="4457"/>
                  </a:lnTo>
                  <a:lnTo>
                    <a:pt x="269" y="3921"/>
                  </a:lnTo>
                  <a:lnTo>
                    <a:pt x="464" y="3410"/>
                  </a:lnTo>
                  <a:lnTo>
                    <a:pt x="683" y="2923"/>
                  </a:lnTo>
                  <a:lnTo>
                    <a:pt x="975" y="2460"/>
                  </a:lnTo>
                  <a:lnTo>
                    <a:pt x="1292" y="2046"/>
                  </a:lnTo>
                  <a:lnTo>
                    <a:pt x="1657" y="1632"/>
                  </a:lnTo>
                  <a:lnTo>
                    <a:pt x="2047" y="1267"/>
                  </a:lnTo>
                  <a:lnTo>
                    <a:pt x="2485" y="950"/>
                  </a:lnTo>
                  <a:lnTo>
                    <a:pt x="2948" y="682"/>
                  </a:lnTo>
                  <a:lnTo>
                    <a:pt x="3435" y="439"/>
                  </a:lnTo>
                  <a:lnTo>
                    <a:pt x="3946" y="244"/>
                  </a:lnTo>
                  <a:lnTo>
                    <a:pt x="4482" y="122"/>
                  </a:lnTo>
                  <a:lnTo>
                    <a:pt x="5018" y="25"/>
                  </a:lnTo>
                  <a:lnTo>
                    <a:pt x="5603" y="0"/>
                  </a:lnTo>
                  <a:lnTo>
                    <a:pt x="5603" y="0"/>
                  </a:lnTo>
                  <a:lnTo>
                    <a:pt x="6041" y="25"/>
                  </a:lnTo>
                  <a:lnTo>
                    <a:pt x="6479" y="73"/>
                  </a:lnTo>
                  <a:lnTo>
                    <a:pt x="6893" y="146"/>
                  </a:lnTo>
                  <a:lnTo>
                    <a:pt x="7307" y="268"/>
                  </a:lnTo>
                  <a:lnTo>
                    <a:pt x="7697" y="414"/>
                  </a:lnTo>
                  <a:lnTo>
                    <a:pt x="8087" y="585"/>
                  </a:lnTo>
                  <a:lnTo>
                    <a:pt x="8452" y="780"/>
                  </a:lnTo>
                  <a:lnTo>
                    <a:pt x="8793" y="999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" name="Google Shape;127;g308b93bdcf2_0_18"/>
            <p:cNvSpPr/>
            <p:nvPr/>
          </p:nvSpPr>
          <p:spPr>
            <a:xfrm>
              <a:off x="6107250" y="1824850"/>
              <a:ext cx="84650" cy="84650"/>
            </a:xfrm>
            <a:custGeom>
              <a:rect b="b" l="l" r="r" t="t"/>
              <a:pathLst>
                <a:path extrusionOk="0" fill="none" h="3386" w="3386">
                  <a:moveTo>
                    <a:pt x="3362" y="1388"/>
                  </a:moveTo>
                  <a:lnTo>
                    <a:pt x="3362" y="1388"/>
                  </a:lnTo>
                  <a:lnTo>
                    <a:pt x="3386" y="1680"/>
                  </a:lnTo>
                  <a:lnTo>
                    <a:pt x="3386" y="1680"/>
                  </a:lnTo>
                  <a:lnTo>
                    <a:pt x="3386" y="1851"/>
                  </a:lnTo>
                  <a:lnTo>
                    <a:pt x="3362" y="2021"/>
                  </a:lnTo>
                  <a:lnTo>
                    <a:pt x="3313" y="2192"/>
                  </a:lnTo>
                  <a:lnTo>
                    <a:pt x="3264" y="2338"/>
                  </a:lnTo>
                  <a:lnTo>
                    <a:pt x="3191" y="2484"/>
                  </a:lnTo>
                  <a:lnTo>
                    <a:pt x="3118" y="2630"/>
                  </a:lnTo>
                  <a:lnTo>
                    <a:pt x="3021" y="2776"/>
                  </a:lnTo>
                  <a:lnTo>
                    <a:pt x="2899" y="2898"/>
                  </a:lnTo>
                  <a:lnTo>
                    <a:pt x="2777" y="2996"/>
                  </a:lnTo>
                  <a:lnTo>
                    <a:pt x="2655" y="3093"/>
                  </a:lnTo>
                  <a:lnTo>
                    <a:pt x="2509" y="3191"/>
                  </a:lnTo>
                  <a:lnTo>
                    <a:pt x="2363" y="3239"/>
                  </a:lnTo>
                  <a:lnTo>
                    <a:pt x="2217" y="3312"/>
                  </a:lnTo>
                  <a:lnTo>
                    <a:pt x="2046" y="3337"/>
                  </a:lnTo>
                  <a:lnTo>
                    <a:pt x="1876" y="3385"/>
                  </a:lnTo>
                  <a:lnTo>
                    <a:pt x="1706" y="3385"/>
                  </a:lnTo>
                  <a:lnTo>
                    <a:pt x="1706" y="3385"/>
                  </a:lnTo>
                  <a:lnTo>
                    <a:pt x="1535" y="3385"/>
                  </a:lnTo>
                  <a:lnTo>
                    <a:pt x="1365" y="3337"/>
                  </a:lnTo>
                  <a:lnTo>
                    <a:pt x="1194" y="3312"/>
                  </a:lnTo>
                  <a:lnTo>
                    <a:pt x="1048" y="3239"/>
                  </a:lnTo>
                  <a:lnTo>
                    <a:pt x="902" y="3191"/>
                  </a:lnTo>
                  <a:lnTo>
                    <a:pt x="756" y="3093"/>
                  </a:lnTo>
                  <a:lnTo>
                    <a:pt x="634" y="2996"/>
                  </a:lnTo>
                  <a:lnTo>
                    <a:pt x="512" y="2898"/>
                  </a:lnTo>
                  <a:lnTo>
                    <a:pt x="390" y="2776"/>
                  </a:lnTo>
                  <a:lnTo>
                    <a:pt x="293" y="2630"/>
                  </a:lnTo>
                  <a:lnTo>
                    <a:pt x="220" y="2484"/>
                  </a:lnTo>
                  <a:lnTo>
                    <a:pt x="147" y="2338"/>
                  </a:lnTo>
                  <a:lnTo>
                    <a:pt x="74" y="2192"/>
                  </a:lnTo>
                  <a:lnTo>
                    <a:pt x="49" y="2021"/>
                  </a:lnTo>
                  <a:lnTo>
                    <a:pt x="25" y="1851"/>
                  </a:lnTo>
                  <a:lnTo>
                    <a:pt x="1" y="1680"/>
                  </a:lnTo>
                  <a:lnTo>
                    <a:pt x="1" y="1680"/>
                  </a:lnTo>
                  <a:lnTo>
                    <a:pt x="25" y="1510"/>
                  </a:lnTo>
                  <a:lnTo>
                    <a:pt x="49" y="1340"/>
                  </a:lnTo>
                  <a:lnTo>
                    <a:pt x="74" y="1193"/>
                  </a:lnTo>
                  <a:lnTo>
                    <a:pt x="147" y="1023"/>
                  </a:lnTo>
                  <a:lnTo>
                    <a:pt x="220" y="877"/>
                  </a:lnTo>
                  <a:lnTo>
                    <a:pt x="293" y="731"/>
                  </a:lnTo>
                  <a:lnTo>
                    <a:pt x="390" y="609"/>
                  </a:lnTo>
                  <a:lnTo>
                    <a:pt x="512" y="487"/>
                  </a:lnTo>
                  <a:lnTo>
                    <a:pt x="634" y="390"/>
                  </a:lnTo>
                  <a:lnTo>
                    <a:pt x="756" y="292"/>
                  </a:lnTo>
                  <a:lnTo>
                    <a:pt x="902" y="195"/>
                  </a:lnTo>
                  <a:lnTo>
                    <a:pt x="1048" y="122"/>
                  </a:lnTo>
                  <a:lnTo>
                    <a:pt x="1194" y="73"/>
                  </a:lnTo>
                  <a:lnTo>
                    <a:pt x="1365" y="24"/>
                  </a:lnTo>
                  <a:lnTo>
                    <a:pt x="1535" y="0"/>
                  </a:lnTo>
                  <a:lnTo>
                    <a:pt x="1706" y="0"/>
                  </a:lnTo>
                  <a:lnTo>
                    <a:pt x="1706" y="0"/>
                  </a:lnTo>
                  <a:lnTo>
                    <a:pt x="1998" y="24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" name="Google Shape;128;g308b93bdcf2_0_18"/>
            <p:cNvSpPr/>
            <p:nvPr/>
          </p:nvSpPr>
          <p:spPr>
            <a:xfrm>
              <a:off x="6058550" y="1776125"/>
              <a:ext cx="182075" cy="182075"/>
            </a:xfrm>
            <a:custGeom>
              <a:rect b="b" l="l" r="r" t="t"/>
              <a:pathLst>
                <a:path extrusionOk="0" fill="none" h="7283" w="7283">
                  <a:moveTo>
                    <a:pt x="5431" y="463"/>
                  </a:moveTo>
                  <a:lnTo>
                    <a:pt x="5431" y="463"/>
                  </a:lnTo>
                  <a:lnTo>
                    <a:pt x="5042" y="269"/>
                  </a:lnTo>
                  <a:lnTo>
                    <a:pt x="4823" y="195"/>
                  </a:lnTo>
                  <a:lnTo>
                    <a:pt x="4603" y="122"/>
                  </a:lnTo>
                  <a:lnTo>
                    <a:pt x="4360" y="74"/>
                  </a:lnTo>
                  <a:lnTo>
                    <a:pt x="4141" y="25"/>
                  </a:lnTo>
                  <a:lnTo>
                    <a:pt x="3897" y="1"/>
                  </a:lnTo>
                  <a:lnTo>
                    <a:pt x="3654" y="1"/>
                  </a:lnTo>
                  <a:lnTo>
                    <a:pt x="3654" y="1"/>
                  </a:lnTo>
                  <a:lnTo>
                    <a:pt x="3288" y="25"/>
                  </a:lnTo>
                  <a:lnTo>
                    <a:pt x="2923" y="74"/>
                  </a:lnTo>
                  <a:lnTo>
                    <a:pt x="2558" y="147"/>
                  </a:lnTo>
                  <a:lnTo>
                    <a:pt x="2241" y="293"/>
                  </a:lnTo>
                  <a:lnTo>
                    <a:pt x="1924" y="439"/>
                  </a:lnTo>
                  <a:lnTo>
                    <a:pt x="1608" y="609"/>
                  </a:lnTo>
                  <a:lnTo>
                    <a:pt x="1340" y="829"/>
                  </a:lnTo>
                  <a:lnTo>
                    <a:pt x="1072" y="1072"/>
                  </a:lnTo>
                  <a:lnTo>
                    <a:pt x="828" y="1316"/>
                  </a:lnTo>
                  <a:lnTo>
                    <a:pt x="633" y="1608"/>
                  </a:lnTo>
                  <a:lnTo>
                    <a:pt x="439" y="1900"/>
                  </a:lnTo>
                  <a:lnTo>
                    <a:pt x="293" y="2217"/>
                  </a:lnTo>
                  <a:lnTo>
                    <a:pt x="171" y="2558"/>
                  </a:lnTo>
                  <a:lnTo>
                    <a:pt x="73" y="2899"/>
                  </a:lnTo>
                  <a:lnTo>
                    <a:pt x="25" y="3264"/>
                  </a:lnTo>
                  <a:lnTo>
                    <a:pt x="0" y="3629"/>
                  </a:lnTo>
                  <a:lnTo>
                    <a:pt x="0" y="3629"/>
                  </a:lnTo>
                  <a:lnTo>
                    <a:pt x="25" y="4019"/>
                  </a:lnTo>
                  <a:lnTo>
                    <a:pt x="73" y="4360"/>
                  </a:lnTo>
                  <a:lnTo>
                    <a:pt x="171" y="4725"/>
                  </a:lnTo>
                  <a:lnTo>
                    <a:pt x="293" y="5066"/>
                  </a:lnTo>
                  <a:lnTo>
                    <a:pt x="439" y="5383"/>
                  </a:lnTo>
                  <a:lnTo>
                    <a:pt x="633" y="5675"/>
                  </a:lnTo>
                  <a:lnTo>
                    <a:pt x="828" y="5943"/>
                  </a:lnTo>
                  <a:lnTo>
                    <a:pt x="1072" y="6211"/>
                  </a:lnTo>
                  <a:lnTo>
                    <a:pt x="1340" y="6455"/>
                  </a:lnTo>
                  <a:lnTo>
                    <a:pt x="1608" y="6650"/>
                  </a:lnTo>
                  <a:lnTo>
                    <a:pt x="1924" y="6844"/>
                  </a:lnTo>
                  <a:lnTo>
                    <a:pt x="2241" y="6990"/>
                  </a:lnTo>
                  <a:lnTo>
                    <a:pt x="2558" y="7112"/>
                  </a:lnTo>
                  <a:lnTo>
                    <a:pt x="2923" y="7210"/>
                  </a:lnTo>
                  <a:lnTo>
                    <a:pt x="3288" y="7258"/>
                  </a:lnTo>
                  <a:lnTo>
                    <a:pt x="3654" y="7283"/>
                  </a:lnTo>
                  <a:lnTo>
                    <a:pt x="3654" y="7283"/>
                  </a:lnTo>
                  <a:lnTo>
                    <a:pt x="4019" y="7258"/>
                  </a:lnTo>
                  <a:lnTo>
                    <a:pt x="4384" y="7210"/>
                  </a:lnTo>
                  <a:lnTo>
                    <a:pt x="4725" y="7112"/>
                  </a:lnTo>
                  <a:lnTo>
                    <a:pt x="5066" y="6990"/>
                  </a:lnTo>
                  <a:lnTo>
                    <a:pt x="5383" y="6844"/>
                  </a:lnTo>
                  <a:lnTo>
                    <a:pt x="5675" y="6650"/>
                  </a:lnTo>
                  <a:lnTo>
                    <a:pt x="5967" y="6455"/>
                  </a:lnTo>
                  <a:lnTo>
                    <a:pt x="6235" y="6211"/>
                  </a:lnTo>
                  <a:lnTo>
                    <a:pt x="6454" y="5943"/>
                  </a:lnTo>
                  <a:lnTo>
                    <a:pt x="6674" y="5675"/>
                  </a:lnTo>
                  <a:lnTo>
                    <a:pt x="6844" y="5383"/>
                  </a:lnTo>
                  <a:lnTo>
                    <a:pt x="7014" y="5066"/>
                  </a:lnTo>
                  <a:lnTo>
                    <a:pt x="7136" y="4725"/>
                  </a:lnTo>
                  <a:lnTo>
                    <a:pt x="7209" y="4360"/>
                  </a:lnTo>
                  <a:lnTo>
                    <a:pt x="7282" y="4019"/>
                  </a:lnTo>
                  <a:lnTo>
                    <a:pt x="7282" y="3629"/>
                  </a:lnTo>
                  <a:lnTo>
                    <a:pt x="7282" y="3629"/>
                  </a:lnTo>
                  <a:lnTo>
                    <a:pt x="7282" y="3386"/>
                  </a:lnTo>
                  <a:lnTo>
                    <a:pt x="7258" y="3167"/>
                  </a:lnTo>
                  <a:lnTo>
                    <a:pt x="7234" y="2923"/>
                  </a:lnTo>
                  <a:lnTo>
                    <a:pt x="7161" y="2704"/>
                  </a:lnTo>
                  <a:lnTo>
                    <a:pt x="7112" y="2485"/>
                  </a:lnTo>
                  <a:lnTo>
                    <a:pt x="7014" y="2266"/>
                  </a:lnTo>
                  <a:lnTo>
                    <a:pt x="6820" y="1852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9" name="Google Shape;129;g308b93bdcf2_0_18"/>
            <p:cNvSpPr/>
            <p:nvPr/>
          </p:nvSpPr>
          <p:spPr>
            <a:xfrm>
              <a:off x="5971475" y="2001400"/>
              <a:ext cx="74925" cy="70675"/>
            </a:xfrm>
            <a:custGeom>
              <a:rect b="b" l="l" r="r" t="t"/>
              <a:pathLst>
                <a:path extrusionOk="0" fill="none" h="2827" w="2997">
                  <a:moveTo>
                    <a:pt x="1462" y="1"/>
                  </a:moveTo>
                  <a:lnTo>
                    <a:pt x="293" y="1170"/>
                  </a:lnTo>
                  <a:lnTo>
                    <a:pt x="293" y="1170"/>
                  </a:lnTo>
                  <a:lnTo>
                    <a:pt x="171" y="1316"/>
                  </a:lnTo>
                  <a:lnTo>
                    <a:pt x="74" y="1487"/>
                  </a:lnTo>
                  <a:lnTo>
                    <a:pt x="25" y="1657"/>
                  </a:lnTo>
                  <a:lnTo>
                    <a:pt x="1" y="1852"/>
                  </a:lnTo>
                  <a:lnTo>
                    <a:pt x="25" y="2047"/>
                  </a:lnTo>
                  <a:lnTo>
                    <a:pt x="74" y="2217"/>
                  </a:lnTo>
                  <a:lnTo>
                    <a:pt x="171" y="2388"/>
                  </a:lnTo>
                  <a:lnTo>
                    <a:pt x="293" y="2534"/>
                  </a:lnTo>
                  <a:lnTo>
                    <a:pt x="293" y="2534"/>
                  </a:lnTo>
                  <a:lnTo>
                    <a:pt x="439" y="2656"/>
                  </a:lnTo>
                  <a:lnTo>
                    <a:pt x="609" y="2753"/>
                  </a:lnTo>
                  <a:lnTo>
                    <a:pt x="804" y="2802"/>
                  </a:lnTo>
                  <a:lnTo>
                    <a:pt x="975" y="2826"/>
                  </a:lnTo>
                  <a:lnTo>
                    <a:pt x="975" y="2826"/>
                  </a:lnTo>
                  <a:lnTo>
                    <a:pt x="1170" y="2802"/>
                  </a:lnTo>
                  <a:lnTo>
                    <a:pt x="1340" y="2753"/>
                  </a:lnTo>
                  <a:lnTo>
                    <a:pt x="1511" y="2656"/>
                  </a:lnTo>
                  <a:lnTo>
                    <a:pt x="1681" y="2534"/>
                  </a:lnTo>
                  <a:lnTo>
                    <a:pt x="2850" y="1365"/>
                  </a:lnTo>
                  <a:lnTo>
                    <a:pt x="2850" y="1365"/>
                  </a:lnTo>
                  <a:lnTo>
                    <a:pt x="2996" y="1194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" name="Google Shape;130;g308b93bdcf2_0_18"/>
            <p:cNvSpPr/>
            <p:nvPr/>
          </p:nvSpPr>
          <p:spPr>
            <a:xfrm>
              <a:off x="6253375" y="2001400"/>
              <a:ext cx="74325" cy="70675"/>
            </a:xfrm>
            <a:custGeom>
              <a:rect b="b" l="l" r="r" t="t"/>
              <a:pathLst>
                <a:path extrusionOk="0" fill="none" h="2827" w="2973">
                  <a:moveTo>
                    <a:pt x="1" y="1194"/>
                  </a:moveTo>
                  <a:lnTo>
                    <a:pt x="1" y="1194"/>
                  </a:lnTo>
                  <a:lnTo>
                    <a:pt x="123" y="1365"/>
                  </a:lnTo>
                  <a:lnTo>
                    <a:pt x="1316" y="2534"/>
                  </a:lnTo>
                  <a:lnTo>
                    <a:pt x="1316" y="2534"/>
                  </a:lnTo>
                  <a:lnTo>
                    <a:pt x="1462" y="2656"/>
                  </a:lnTo>
                  <a:lnTo>
                    <a:pt x="1633" y="2753"/>
                  </a:lnTo>
                  <a:lnTo>
                    <a:pt x="1827" y="2802"/>
                  </a:lnTo>
                  <a:lnTo>
                    <a:pt x="1998" y="2826"/>
                  </a:lnTo>
                  <a:lnTo>
                    <a:pt x="1998" y="2826"/>
                  </a:lnTo>
                  <a:lnTo>
                    <a:pt x="2193" y="2802"/>
                  </a:lnTo>
                  <a:lnTo>
                    <a:pt x="2363" y="2753"/>
                  </a:lnTo>
                  <a:lnTo>
                    <a:pt x="2534" y="2656"/>
                  </a:lnTo>
                  <a:lnTo>
                    <a:pt x="2704" y="2534"/>
                  </a:lnTo>
                  <a:lnTo>
                    <a:pt x="2704" y="2534"/>
                  </a:lnTo>
                  <a:lnTo>
                    <a:pt x="2826" y="2388"/>
                  </a:lnTo>
                  <a:lnTo>
                    <a:pt x="2923" y="2217"/>
                  </a:lnTo>
                  <a:lnTo>
                    <a:pt x="2972" y="2047"/>
                  </a:lnTo>
                  <a:lnTo>
                    <a:pt x="2972" y="1852"/>
                  </a:lnTo>
                  <a:lnTo>
                    <a:pt x="2972" y="1657"/>
                  </a:lnTo>
                  <a:lnTo>
                    <a:pt x="2923" y="1487"/>
                  </a:lnTo>
                  <a:lnTo>
                    <a:pt x="2826" y="1316"/>
                  </a:lnTo>
                  <a:lnTo>
                    <a:pt x="2704" y="1170"/>
                  </a:lnTo>
                  <a:lnTo>
                    <a:pt x="1535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" name="Google Shape;131;g308b93bdcf2_0_18"/>
            <p:cNvSpPr/>
            <p:nvPr/>
          </p:nvSpPr>
          <p:spPr>
            <a:xfrm>
              <a:off x="6137700" y="1623900"/>
              <a:ext cx="250875" cy="255150"/>
            </a:xfrm>
            <a:custGeom>
              <a:rect b="b" l="l" r="r" t="t"/>
              <a:pathLst>
                <a:path extrusionOk="0" fill="none" h="10206" w="10035">
                  <a:moveTo>
                    <a:pt x="9718" y="2412"/>
                  </a:moveTo>
                  <a:lnTo>
                    <a:pt x="8671" y="2217"/>
                  </a:lnTo>
                  <a:lnTo>
                    <a:pt x="9694" y="1194"/>
                  </a:lnTo>
                  <a:lnTo>
                    <a:pt x="9694" y="1194"/>
                  </a:lnTo>
                  <a:lnTo>
                    <a:pt x="9767" y="1121"/>
                  </a:lnTo>
                  <a:lnTo>
                    <a:pt x="9815" y="1024"/>
                  </a:lnTo>
                  <a:lnTo>
                    <a:pt x="9840" y="951"/>
                  </a:lnTo>
                  <a:lnTo>
                    <a:pt x="9840" y="853"/>
                  </a:lnTo>
                  <a:lnTo>
                    <a:pt x="9840" y="756"/>
                  </a:lnTo>
                  <a:lnTo>
                    <a:pt x="9815" y="658"/>
                  </a:lnTo>
                  <a:lnTo>
                    <a:pt x="9767" y="585"/>
                  </a:lnTo>
                  <a:lnTo>
                    <a:pt x="9694" y="512"/>
                  </a:lnTo>
                  <a:lnTo>
                    <a:pt x="9694" y="512"/>
                  </a:lnTo>
                  <a:lnTo>
                    <a:pt x="9621" y="439"/>
                  </a:lnTo>
                  <a:lnTo>
                    <a:pt x="9548" y="391"/>
                  </a:lnTo>
                  <a:lnTo>
                    <a:pt x="9450" y="366"/>
                  </a:lnTo>
                  <a:lnTo>
                    <a:pt x="9353" y="366"/>
                  </a:lnTo>
                  <a:lnTo>
                    <a:pt x="9255" y="366"/>
                  </a:lnTo>
                  <a:lnTo>
                    <a:pt x="9182" y="391"/>
                  </a:lnTo>
                  <a:lnTo>
                    <a:pt x="9085" y="439"/>
                  </a:lnTo>
                  <a:lnTo>
                    <a:pt x="9012" y="512"/>
                  </a:lnTo>
                  <a:lnTo>
                    <a:pt x="7867" y="1657"/>
                  </a:lnTo>
                  <a:lnTo>
                    <a:pt x="7867" y="1657"/>
                  </a:lnTo>
                  <a:lnTo>
                    <a:pt x="7818" y="1487"/>
                  </a:lnTo>
                  <a:lnTo>
                    <a:pt x="7599" y="317"/>
                  </a:lnTo>
                  <a:lnTo>
                    <a:pt x="7599" y="317"/>
                  </a:lnTo>
                  <a:lnTo>
                    <a:pt x="7575" y="196"/>
                  </a:lnTo>
                  <a:lnTo>
                    <a:pt x="7526" y="98"/>
                  </a:lnTo>
                  <a:lnTo>
                    <a:pt x="7477" y="50"/>
                  </a:lnTo>
                  <a:lnTo>
                    <a:pt x="7404" y="1"/>
                  </a:lnTo>
                  <a:lnTo>
                    <a:pt x="7331" y="1"/>
                  </a:lnTo>
                  <a:lnTo>
                    <a:pt x="7234" y="25"/>
                  </a:lnTo>
                  <a:lnTo>
                    <a:pt x="7161" y="74"/>
                  </a:lnTo>
                  <a:lnTo>
                    <a:pt x="7063" y="147"/>
                  </a:lnTo>
                  <a:lnTo>
                    <a:pt x="5432" y="1754"/>
                  </a:lnTo>
                  <a:lnTo>
                    <a:pt x="5432" y="1754"/>
                  </a:lnTo>
                  <a:lnTo>
                    <a:pt x="5358" y="1852"/>
                  </a:lnTo>
                  <a:lnTo>
                    <a:pt x="5285" y="1974"/>
                  </a:lnTo>
                  <a:lnTo>
                    <a:pt x="5212" y="2120"/>
                  </a:lnTo>
                  <a:lnTo>
                    <a:pt x="5164" y="2242"/>
                  </a:lnTo>
                  <a:lnTo>
                    <a:pt x="5139" y="2388"/>
                  </a:lnTo>
                  <a:lnTo>
                    <a:pt x="5115" y="2534"/>
                  </a:lnTo>
                  <a:lnTo>
                    <a:pt x="5115" y="2680"/>
                  </a:lnTo>
                  <a:lnTo>
                    <a:pt x="5115" y="2802"/>
                  </a:lnTo>
                  <a:lnTo>
                    <a:pt x="5334" y="3971"/>
                  </a:lnTo>
                  <a:lnTo>
                    <a:pt x="5334" y="3971"/>
                  </a:lnTo>
                  <a:lnTo>
                    <a:pt x="5383" y="4141"/>
                  </a:lnTo>
                  <a:lnTo>
                    <a:pt x="147" y="9378"/>
                  </a:lnTo>
                  <a:lnTo>
                    <a:pt x="147" y="9378"/>
                  </a:lnTo>
                  <a:lnTo>
                    <a:pt x="73" y="9451"/>
                  </a:lnTo>
                  <a:lnTo>
                    <a:pt x="25" y="9548"/>
                  </a:lnTo>
                  <a:lnTo>
                    <a:pt x="0" y="9645"/>
                  </a:lnTo>
                  <a:lnTo>
                    <a:pt x="0" y="9718"/>
                  </a:lnTo>
                  <a:lnTo>
                    <a:pt x="0" y="9816"/>
                  </a:lnTo>
                  <a:lnTo>
                    <a:pt x="25" y="9913"/>
                  </a:lnTo>
                  <a:lnTo>
                    <a:pt x="73" y="9986"/>
                  </a:lnTo>
                  <a:lnTo>
                    <a:pt x="147" y="10059"/>
                  </a:lnTo>
                  <a:lnTo>
                    <a:pt x="147" y="10059"/>
                  </a:lnTo>
                  <a:lnTo>
                    <a:pt x="220" y="10133"/>
                  </a:lnTo>
                  <a:lnTo>
                    <a:pt x="293" y="10181"/>
                  </a:lnTo>
                  <a:lnTo>
                    <a:pt x="390" y="10206"/>
                  </a:lnTo>
                  <a:lnTo>
                    <a:pt x="488" y="10206"/>
                  </a:lnTo>
                  <a:lnTo>
                    <a:pt x="488" y="10206"/>
                  </a:lnTo>
                  <a:lnTo>
                    <a:pt x="585" y="10206"/>
                  </a:lnTo>
                  <a:lnTo>
                    <a:pt x="658" y="10181"/>
                  </a:lnTo>
                  <a:lnTo>
                    <a:pt x="755" y="10133"/>
                  </a:lnTo>
                  <a:lnTo>
                    <a:pt x="828" y="10059"/>
                  </a:lnTo>
                  <a:lnTo>
                    <a:pt x="6187" y="4726"/>
                  </a:lnTo>
                  <a:lnTo>
                    <a:pt x="7234" y="4896"/>
                  </a:lnTo>
                  <a:lnTo>
                    <a:pt x="7234" y="4896"/>
                  </a:lnTo>
                  <a:lnTo>
                    <a:pt x="7356" y="4921"/>
                  </a:lnTo>
                  <a:lnTo>
                    <a:pt x="7502" y="4921"/>
                  </a:lnTo>
                  <a:lnTo>
                    <a:pt x="7624" y="4896"/>
                  </a:lnTo>
                  <a:lnTo>
                    <a:pt x="7770" y="4848"/>
                  </a:lnTo>
                  <a:lnTo>
                    <a:pt x="7916" y="4799"/>
                  </a:lnTo>
                  <a:lnTo>
                    <a:pt x="8038" y="4750"/>
                  </a:lnTo>
                  <a:lnTo>
                    <a:pt x="8159" y="4677"/>
                  </a:lnTo>
                  <a:lnTo>
                    <a:pt x="8257" y="4580"/>
                  </a:lnTo>
                  <a:lnTo>
                    <a:pt x="9889" y="2948"/>
                  </a:lnTo>
                  <a:lnTo>
                    <a:pt x="9889" y="2948"/>
                  </a:lnTo>
                  <a:lnTo>
                    <a:pt x="9962" y="2875"/>
                  </a:lnTo>
                  <a:lnTo>
                    <a:pt x="10010" y="2777"/>
                  </a:lnTo>
                  <a:lnTo>
                    <a:pt x="10035" y="2704"/>
                  </a:lnTo>
                  <a:lnTo>
                    <a:pt x="10010" y="2607"/>
                  </a:lnTo>
                  <a:lnTo>
                    <a:pt x="9986" y="2558"/>
                  </a:lnTo>
                  <a:lnTo>
                    <a:pt x="9913" y="2485"/>
                  </a:lnTo>
                  <a:lnTo>
                    <a:pt x="9815" y="2436"/>
                  </a:lnTo>
                  <a:lnTo>
                    <a:pt x="9718" y="2412"/>
                  </a:lnTo>
                  <a:lnTo>
                    <a:pt x="9718" y="2412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2" name="Google Shape;132;g308b93bdcf2_0_18"/>
          <p:cNvGrpSpPr/>
          <p:nvPr/>
        </p:nvGrpSpPr>
        <p:grpSpPr>
          <a:xfrm>
            <a:off x="1019721" y="4045769"/>
            <a:ext cx="333700" cy="329077"/>
            <a:chOff x="3292425" y="3664250"/>
            <a:chExt cx="397025" cy="391525"/>
          </a:xfrm>
        </p:grpSpPr>
        <p:sp>
          <p:nvSpPr>
            <p:cNvPr id="133" name="Google Shape;133;g308b93bdcf2_0_18"/>
            <p:cNvSpPr/>
            <p:nvPr/>
          </p:nvSpPr>
          <p:spPr>
            <a:xfrm>
              <a:off x="3292425" y="3680675"/>
              <a:ext cx="375100" cy="375100"/>
            </a:xfrm>
            <a:custGeom>
              <a:rect b="b" l="l" r="r" t="t"/>
              <a:pathLst>
                <a:path extrusionOk="0" fill="none" h="15004" w="15004">
                  <a:moveTo>
                    <a:pt x="7502" y="1"/>
                  </a:moveTo>
                  <a:lnTo>
                    <a:pt x="7502" y="1"/>
                  </a:lnTo>
                  <a:lnTo>
                    <a:pt x="7112" y="1"/>
                  </a:lnTo>
                  <a:lnTo>
                    <a:pt x="6747" y="50"/>
                  </a:lnTo>
                  <a:lnTo>
                    <a:pt x="6357" y="98"/>
                  </a:lnTo>
                  <a:lnTo>
                    <a:pt x="5992" y="147"/>
                  </a:lnTo>
                  <a:lnTo>
                    <a:pt x="5627" y="244"/>
                  </a:lnTo>
                  <a:lnTo>
                    <a:pt x="5261" y="342"/>
                  </a:lnTo>
                  <a:lnTo>
                    <a:pt x="4921" y="464"/>
                  </a:lnTo>
                  <a:lnTo>
                    <a:pt x="4580" y="585"/>
                  </a:lnTo>
                  <a:lnTo>
                    <a:pt x="4239" y="732"/>
                  </a:lnTo>
                  <a:lnTo>
                    <a:pt x="3922" y="902"/>
                  </a:lnTo>
                  <a:lnTo>
                    <a:pt x="3605" y="1097"/>
                  </a:lnTo>
                  <a:lnTo>
                    <a:pt x="3313" y="1292"/>
                  </a:lnTo>
                  <a:lnTo>
                    <a:pt x="3021" y="1487"/>
                  </a:lnTo>
                  <a:lnTo>
                    <a:pt x="2729" y="1706"/>
                  </a:lnTo>
                  <a:lnTo>
                    <a:pt x="2461" y="1949"/>
                  </a:lnTo>
                  <a:lnTo>
                    <a:pt x="2193" y="2193"/>
                  </a:lnTo>
                  <a:lnTo>
                    <a:pt x="1949" y="2461"/>
                  </a:lnTo>
                  <a:lnTo>
                    <a:pt x="1706" y="2729"/>
                  </a:lnTo>
                  <a:lnTo>
                    <a:pt x="1486" y="3021"/>
                  </a:lnTo>
                  <a:lnTo>
                    <a:pt x="1292" y="3313"/>
                  </a:lnTo>
                  <a:lnTo>
                    <a:pt x="1097" y="3605"/>
                  </a:lnTo>
                  <a:lnTo>
                    <a:pt x="902" y="3922"/>
                  </a:lnTo>
                  <a:lnTo>
                    <a:pt x="731" y="4239"/>
                  </a:lnTo>
                  <a:lnTo>
                    <a:pt x="585" y="4580"/>
                  </a:lnTo>
                  <a:lnTo>
                    <a:pt x="464" y="4921"/>
                  </a:lnTo>
                  <a:lnTo>
                    <a:pt x="342" y="5262"/>
                  </a:lnTo>
                  <a:lnTo>
                    <a:pt x="244" y="5627"/>
                  </a:lnTo>
                  <a:lnTo>
                    <a:pt x="147" y="5992"/>
                  </a:lnTo>
                  <a:lnTo>
                    <a:pt x="98" y="6358"/>
                  </a:lnTo>
                  <a:lnTo>
                    <a:pt x="50" y="6747"/>
                  </a:lnTo>
                  <a:lnTo>
                    <a:pt x="1" y="7113"/>
                  </a:lnTo>
                  <a:lnTo>
                    <a:pt x="1" y="7502"/>
                  </a:lnTo>
                  <a:lnTo>
                    <a:pt x="1" y="7502"/>
                  </a:lnTo>
                  <a:lnTo>
                    <a:pt x="1" y="7892"/>
                  </a:lnTo>
                  <a:lnTo>
                    <a:pt x="50" y="8257"/>
                  </a:lnTo>
                  <a:lnTo>
                    <a:pt x="98" y="8647"/>
                  </a:lnTo>
                  <a:lnTo>
                    <a:pt x="147" y="9012"/>
                  </a:lnTo>
                  <a:lnTo>
                    <a:pt x="244" y="9378"/>
                  </a:lnTo>
                  <a:lnTo>
                    <a:pt x="342" y="9743"/>
                  </a:lnTo>
                  <a:lnTo>
                    <a:pt x="464" y="10084"/>
                  </a:lnTo>
                  <a:lnTo>
                    <a:pt x="585" y="10425"/>
                  </a:lnTo>
                  <a:lnTo>
                    <a:pt x="731" y="10766"/>
                  </a:lnTo>
                  <a:lnTo>
                    <a:pt x="902" y="11082"/>
                  </a:lnTo>
                  <a:lnTo>
                    <a:pt x="1097" y="11399"/>
                  </a:lnTo>
                  <a:lnTo>
                    <a:pt x="1292" y="11691"/>
                  </a:lnTo>
                  <a:lnTo>
                    <a:pt x="1486" y="11984"/>
                  </a:lnTo>
                  <a:lnTo>
                    <a:pt x="1706" y="12276"/>
                  </a:lnTo>
                  <a:lnTo>
                    <a:pt x="1949" y="12544"/>
                  </a:lnTo>
                  <a:lnTo>
                    <a:pt x="2193" y="12812"/>
                  </a:lnTo>
                  <a:lnTo>
                    <a:pt x="2461" y="13055"/>
                  </a:lnTo>
                  <a:lnTo>
                    <a:pt x="2729" y="13299"/>
                  </a:lnTo>
                  <a:lnTo>
                    <a:pt x="3021" y="13518"/>
                  </a:lnTo>
                  <a:lnTo>
                    <a:pt x="3313" y="13713"/>
                  </a:lnTo>
                  <a:lnTo>
                    <a:pt x="3605" y="13908"/>
                  </a:lnTo>
                  <a:lnTo>
                    <a:pt x="3922" y="14102"/>
                  </a:lnTo>
                  <a:lnTo>
                    <a:pt x="4239" y="14273"/>
                  </a:lnTo>
                  <a:lnTo>
                    <a:pt x="4580" y="14419"/>
                  </a:lnTo>
                  <a:lnTo>
                    <a:pt x="4921" y="14541"/>
                  </a:lnTo>
                  <a:lnTo>
                    <a:pt x="5261" y="14663"/>
                  </a:lnTo>
                  <a:lnTo>
                    <a:pt x="5627" y="14760"/>
                  </a:lnTo>
                  <a:lnTo>
                    <a:pt x="5992" y="14857"/>
                  </a:lnTo>
                  <a:lnTo>
                    <a:pt x="6357" y="14906"/>
                  </a:lnTo>
                  <a:lnTo>
                    <a:pt x="6747" y="14955"/>
                  </a:lnTo>
                  <a:lnTo>
                    <a:pt x="7112" y="15004"/>
                  </a:lnTo>
                  <a:lnTo>
                    <a:pt x="7502" y="15004"/>
                  </a:lnTo>
                  <a:lnTo>
                    <a:pt x="7502" y="15004"/>
                  </a:lnTo>
                  <a:lnTo>
                    <a:pt x="7892" y="15004"/>
                  </a:lnTo>
                  <a:lnTo>
                    <a:pt x="8257" y="14955"/>
                  </a:lnTo>
                  <a:lnTo>
                    <a:pt x="8647" y="14906"/>
                  </a:lnTo>
                  <a:lnTo>
                    <a:pt x="9012" y="14857"/>
                  </a:lnTo>
                  <a:lnTo>
                    <a:pt x="9377" y="14760"/>
                  </a:lnTo>
                  <a:lnTo>
                    <a:pt x="9743" y="14663"/>
                  </a:lnTo>
                  <a:lnTo>
                    <a:pt x="10084" y="14541"/>
                  </a:lnTo>
                  <a:lnTo>
                    <a:pt x="10425" y="14419"/>
                  </a:lnTo>
                  <a:lnTo>
                    <a:pt x="10766" y="14273"/>
                  </a:lnTo>
                  <a:lnTo>
                    <a:pt x="11082" y="14102"/>
                  </a:lnTo>
                  <a:lnTo>
                    <a:pt x="11399" y="13908"/>
                  </a:lnTo>
                  <a:lnTo>
                    <a:pt x="11691" y="13713"/>
                  </a:lnTo>
                  <a:lnTo>
                    <a:pt x="11983" y="13518"/>
                  </a:lnTo>
                  <a:lnTo>
                    <a:pt x="12276" y="13299"/>
                  </a:lnTo>
                  <a:lnTo>
                    <a:pt x="12544" y="13055"/>
                  </a:lnTo>
                  <a:lnTo>
                    <a:pt x="12812" y="12812"/>
                  </a:lnTo>
                  <a:lnTo>
                    <a:pt x="13055" y="12544"/>
                  </a:lnTo>
                  <a:lnTo>
                    <a:pt x="13299" y="12276"/>
                  </a:lnTo>
                  <a:lnTo>
                    <a:pt x="13518" y="11984"/>
                  </a:lnTo>
                  <a:lnTo>
                    <a:pt x="13713" y="11691"/>
                  </a:lnTo>
                  <a:lnTo>
                    <a:pt x="13907" y="11399"/>
                  </a:lnTo>
                  <a:lnTo>
                    <a:pt x="14102" y="11082"/>
                  </a:lnTo>
                  <a:lnTo>
                    <a:pt x="14273" y="10766"/>
                  </a:lnTo>
                  <a:lnTo>
                    <a:pt x="14419" y="10425"/>
                  </a:lnTo>
                  <a:lnTo>
                    <a:pt x="14541" y="10084"/>
                  </a:lnTo>
                  <a:lnTo>
                    <a:pt x="14662" y="9743"/>
                  </a:lnTo>
                  <a:lnTo>
                    <a:pt x="14760" y="9378"/>
                  </a:lnTo>
                  <a:lnTo>
                    <a:pt x="14857" y="9012"/>
                  </a:lnTo>
                  <a:lnTo>
                    <a:pt x="14906" y="8647"/>
                  </a:lnTo>
                  <a:lnTo>
                    <a:pt x="14955" y="8257"/>
                  </a:lnTo>
                  <a:lnTo>
                    <a:pt x="15003" y="7892"/>
                  </a:lnTo>
                  <a:lnTo>
                    <a:pt x="15003" y="7502"/>
                  </a:lnTo>
                  <a:lnTo>
                    <a:pt x="7502" y="7502"/>
                  </a:lnTo>
                  <a:lnTo>
                    <a:pt x="7502" y="1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" name="Google Shape;134;g308b93bdcf2_0_18"/>
            <p:cNvSpPr/>
            <p:nvPr/>
          </p:nvSpPr>
          <p:spPr>
            <a:xfrm>
              <a:off x="3504325" y="3664250"/>
              <a:ext cx="131525" cy="153450"/>
            </a:xfrm>
            <a:custGeom>
              <a:rect b="b" l="l" r="r" t="t"/>
              <a:pathLst>
                <a:path extrusionOk="0" fill="none" h="6138" w="5261">
                  <a:moveTo>
                    <a:pt x="0" y="0"/>
                  </a:moveTo>
                  <a:lnTo>
                    <a:pt x="0" y="0"/>
                  </a:lnTo>
                  <a:lnTo>
                    <a:pt x="390" y="25"/>
                  </a:lnTo>
                  <a:lnTo>
                    <a:pt x="780" y="98"/>
                  </a:lnTo>
                  <a:lnTo>
                    <a:pt x="1169" y="171"/>
                  </a:lnTo>
                  <a:lnTo>
                    <a:pt x="1559" y="268"/>
                  </a:lnTo>
                  <a:lnTo>
                    <a:pt x="1924" y="414"/>
                  </a:lnTo>
                  <a:lnTo>
                    <a:pt x="2314" y="560"/>
                  </a:lnTo>
                  <a:lnTo>
                    <a:pt x="2655" y="731"/>
                  </a:lnTo>
                  <a:lnTo>
                    <a:pt x="3020" y="901"/>
                  </a:lnTo>
                  <a:lnTo>
                    <a:pt x="3020" y="901"/>
                  </a:lnTo>
                  <a:lnTo>
                    <a:pt x="3337" y="1121"/>
                  </a:lnTo>
                  <a:lnTo>
                    <a:pt x="3654" y="1340"/>
                  </a:lnTo>
                  <a:lnTo>
                    <a:pt x="3946" y="1559"/>
                  </a:lnTo>
                  <a:lnTo>
                    <a:pt x="4238" y="1803"/>
                  </a:lnTo>
                  <a:lnTo>
                    <a:pt x="4530" y="2070"/>
                  </a:lnTo>
                  <a:lnTo>
                    <a:pt x="4774" y="2363"/>
                  </a:lnTo>
                  <a:lnTo>
                    <a:pt x="5017" y="2655"/>
                  </a:lnTo>
                  <a:lnTo>
                    <a:pt x="5261" y="2972"/>
                  </a:lnTo>
                  <a:lnTo>
                    <a:pt x="0" y="6138"/>
                  </a:lnTo>
                  <a:lnTo>
                    <a:pt x="0" y="0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" name="Google Shape;135;g308b93bdcf2_0_18"/>
            <p:cNvSpPr/>
            <p:nvPr/>
          </p:nvSpPr>
          <p:spPr>
            <a:xfrm>
              <a:off x="3501875" y="3749500"/>
              <a:ext cx="187575" cy="96825"/>
            </a:xfrm>
            <a:custGeom>
              <a:rect b="b" l="l" r="r" t="t"/>
              <a:pathLst>
                <a:path extrusionOk="0" fill="none" h="3873" w="7503">
                  <a:moveTo>
                    <a:pt x="6431" y="0"/>
                  </a:moveTo>
                  <a:lnTo>
                    <a:pt x="1" y="3872"/>
                  </a:lnTo>
                  <a:lnTo>
                    <a:pt x="7502" y="3872"/>
                  </a:lnTo>
                  <a:lnTo>
                    <a:pt x="7502" y="3872"/>
                  </a:lnTo>
                  <a:lnTo>
                    <a:pt x="7478" y="3337"/>
                  </a:lnTo>
                  <a:lnTo>
                    <a:pt x="7429" y="2825"/>
                  </a:lnTo>
                  <a:lnTo>
                    <a:pt x="7332" y="2314"/>
                  </a:lnTo>
                  <a:lnTo>
                    <a:pt x="7210" y="1827"/>
                  </a:lnTo>
                  <a:lnTo>
                    <a:pt x="7064" y="1340"/>
                  </a:lnTo>
                  <a:lnTo>
                    <a:pt x="6893" y="877"/>
                  </a:lnTo>
                  <a:lnTo>
                    <a:pt x="6674" y="438"/>
                  </a:lnTo>
                  <a:lnTo>
                    <a:pt x="6431" y="0"/>
                  </a:lnTo>
                  <a:lnTo>
                    <a:pt x="6431" y="0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C4587"/>
        </a:solidFill>
      </p:bgPr>
    </p:bg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3084863d14f_0_34"/>
          <p:cNvSpPr txBox="1"/>
          <p:nvPr>
            <p:ph type="title"/>
          </p:nvPr>
        </p:nvSpPr>
        <p:spPr>
          <a:xfrm>
            <a:off x="234450" y="575500"/>
            <a:ext cx="2106600" cy="148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" sz="2300"/>
              <a:t>Les 4 PARTS de la NOVA SELECTIVITAT d’HISTÒRIA </a:t>
            </a:r>
            <a:endParaRPr sz="23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 i="1" sz="2300"/>
          </a:p>
        </p:txBody>
      </p:sp>
      <p:sp>
        <p:nvSpPr>
          <p:cNvPr id="141" name="Google Shape;141;g3084863d14f_0_34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142" name="Google Shape;142;g3084863d14f_0_34"/>
          <p:cNvGrpSpPr/>
          <p:nvPr/>
        </p:nvGrpSpPr>
        <p:grpSpPr>
          <a:xfrm>
            <a:off x="3428824" y="338722"/>
            <a:ext cx="4752117" cy="4533651"/>
            <a:chOff x="3618600" y="537300"/>
            <a:chExt cx="4271950" cy="4256550"/>
          </a:xfrm>
        </p:grpSpPr>
        <p:sp>
          <p:nvSpPr>
            <p:cNvPr id="143" name="Google Shape;143;g3084863d14f_0_34"/>
            <p:cNvSpPr/>
            <p:nvPr/>
          </p:nvSpPr>
          <p:spPr>
            <a:xfrm>
              <a:off x="3680275" y="537300"/>
              <a:ext cx="1906800" cy="19068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b="0" i="0" lang="en" sz="1000" u="none" cap="none" strike="noStrike">
                  <a:solidFill>
                    <a:srgbClr val="FFFFFF"/>
                  </a:solidFill>
                  <a:latin typeface="Nunito Sans"/>
                  <a:ea typeface="Nunito Sans"/>
                  <a:cs typeface="Nunito Sans"/>
                  <a:sym typeface="Nunito Sans"/>
                </a:rPr>
                <a:t>ANÀLISI CRÍTICA DE LES FONTS</a:t>
              </a:r>
              <a:endParaRPr b="0" i="0" sz="1000" u="none" cap="none" strike="noStrike">
                <a:solidFill>
                  <a:srgbClr val="FFFFFF"/>
                </a:solidFill>
                <a:latin typeface="Nunito Sans"/>
                <a:ea typeface="Nunito Sans"/>
                <a:cs typeface="Nunito Sans"/>
                <a:sym typeface="Nunito Sans"/>
              </a:endParaRPr>
            </a:p>
          </p:txBody>
        </p:sp>
        <p:sp>
          <p:nvSpPr>
            <p:cNvPr id="144" name="Google Shape;144;g3084863d14f_0_34"/>
            <p:cNvSpPr/>
            <p:nvPr/>
          </p:nvSpPr>
          <p:spPr>
            <a:xfrm>
              <a:off x="5983750" y="537300"/>
              <a:ext cx="1906800" cy="19068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t/>
              </a:r>
              <a:endParaRPr b="0" i="0" sz="1000" u="none" cap="none" strike="noStrike">
                <a:solidFill>
                  <a:srgbClr val="FFFFFF"/>
                </a:solidFill>
                <a:latin typeface="Nunito Sans"/>
                <a:ea typeface="Nunito Sans"/>
                <a:cs typeface="Nunito Sans"/>
                <a:sym typeface="Nunito Sans"/>
              </a:endParaRPr>
            </a:p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b="0" i="0" lang="en" sz="1000" u="none" cap="none" strike="noStrike">
                  <a:solidFill>
                    <a:srgbClr val="FFFFFF"/>
                  </a:solidFill>
                  <a:latin typeface="Nunito Sans"/>
                  <a:ea typeface="Nunito Sans"/>
                  <a:cs typeface="Nunito Sans"/>
                  <a:sym typeface="Nunito Sans"/>
                </a:rPr>
                <a:t>SITUA’T EN EL TEMPS UTILITZANT TERMES HISTÒRICS</a:t>
              </a:r>
              <a:endParaRPr b="0" i="0" sz="1000" u="none" cap="none" strike="noStrike">
                <a:solidFill>
                  <a:srgbClr val="FFFFFF"/>
                </a:solidFill>
                <a:latin typeface="Nunito Sans"/>
                <a:ea typeface="Nunito Sans"/>
                <a:cs typeface="Nunito Sans"/>
                <a:sym typeface="Nunito Sans"/>
              </a:endParaRPr>
            </a:p>
          </p:txBody>
        </p:sp>
        <p:sp>
          <p:nvSpPr>
            <p:cNvPr id="145" name="Google Shape;145;g3084863d14f_0_34"/>
            <p:cNvSpPr/>
            <p:nvPr/>
          </p:nvSpPr>
          <p:spPr>
            <a:xfrm>
              <a:off x="3618600" y="2887050"/>
              <a:ext cx="1906800" cy="19068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t/>
              </a:r>
              <a:endParaRPr b="0" i="0" sz="1000" u="none" cap="none" strike="noStrike">
                <a:solidFill>
                  <a:srgbClr val="FFFFFF"/>
                </a:solidFill>
                <a:latin typeface="Nunito Sans"/>
                <a:ea typeface="Nunito Sans"/>
                <a:cs typeface="Nunito Sans"/>
                <a:sym typeface="Nunito Sans"/>
              </a:endParaRPr>
            </a:p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t/>
              </a:r>
              <a:endParaRPr b="0" i="0" sz="1000" u="none" cap="none" strike="noStrike">
                <a:solidFill>
                  <a:srgbClr val="FFFFFF"/>
                </a:solidFill>
                <a:latin typeface="Nunito Sans"/>
                <a:ea typeface="Nunito Sans"/>
                <a:cs typeface="Nunito Sans"/>
                <a:sym typeface="Nunito Sans"/>
              </a:endParaRPr>
            </a:p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b="0" i="0" lang="en" sz="1000" u="none" cap="none" strike="noStrike">
                  <a:solidFill>
                    <a:srgbClr val="FFFFFF"/>
                  </a:solidFill>
                  <a:latin typeface="Nunito Sans"/>
                  <a:ea typeface="Nunito Sans"/>
                  <a:cs typeface="Nunito Sans"/>
                  <a:sym typeface="Nunito Sans"/>
                </a:rPr>
                <a:t>EXPOSICIÓ D’UN TEMA A TRAVÉS DE GRANS CONCEPTES</a:t>
              </a:r>
              <a:endParaRPr b="0" i="0" sz="1000" u="none" cap="none" strike="noStrike">
                <a:solidFill>
                  <a:srgbClr val="FFFFFF"/>
                </a:solidFill>
                <a:latin typeface="Nunito Sans"/>
                <a:ea typeface="Nunito Sans"/>
                <a:cs typeface="Nunito Sans"/>
                <a:sym typeface="Nunito Sans"/>
              </a:endParaRPr>
            </a:p>
          </p:txBody>
        </p:sp>
        <p:sp>
          <p:nvSpPr>
            <p:cNvPr id="146" name="Google Shape;146;g3084863d14f_0_34"/>
            <p:cNvSpPr/>
            <p:nvPr/>
          </p:nvSpPr>
          <p:spPr>
            <a:xfrm>
              <a:off x="5983750" y="2887050"/>
              <a:ext cx="1906800" cy="1906800"/>
            </a:xfrm>
            <a:prstGeom prst="ellipse">
              <a:avLst/>
            </a:prstGeom>
            <a:solidFill>
              <a:srgbClr val="ED003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t/>
              </a:r>
              <a:endParaRPr b="0" i="0" sz="1000" u="none" cap="none" strike="noStrike">
                <a:solidFill>
                  <a:srgbClr val="FFFFFF"/>
                </a:solidFill>
                <a:latin typeface="Nunito Sans"/>
                <a:ea typeface="Nunito Sans"/>
                <a:cs typeface="Nunito Sans"/>
                <a:sym typeface="Nunito Sans"/>
              </a:endParaRPr>
            </a:p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b="0" i="0" lang="en" sz="1000" u="none" cap="none" strike="noStrike">
                  <a:solidFill>
                    <a:srgbClr val="FFFFFF"/>
                  </a:solidFill>
                  <a:latin typeface="Nunito Sans"/>
                  <a:ea typeface="Nunito Sans"/>
                  <a:cs typeface="Nunito Sans"/>
                  <a:sym typeface="Nunito Sans"/>
                </a:rPr>
                <a:t>POSA A PROVA ELS TEUS SABERS </a:t>
              </a:r>
              <a:endParaRPr b="0" i="0" sz="1000" u="none" cap="none" strike="noStrike">
                <a:solidFill>
                  <a:srgbClr val="FFFFFF"/>
                </a:solidFill>
                <a:latin typeface="Nunito Sans"/>
                <a:ea typeface="Nunito Sans"/>
                <a:cs typeface="Nunito Sans"/>
                <a:sym typeface="Nunito Sans"/>
              </a:endParaRPr>
            </a:p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r>
                <a:rPr b="0" i="0" lang="en" sz="1000" u="none" cap="none" strike="noStrike">
                  <a:solidFill>
                    <a:srgbClr val="FFFFFF"/>
                  </a:solidFill>
                  <a:latin typeface="Nunito Sans"/>
                  <a:ea typeface="Nunito Sans"/>
                  <a:cs typeface="Nunito Sans"/>
                  <a:sym typeface="Nunito Sans"/>
                </a:rPr>
                <a:t>(TEST)</a:t>
              </a:r>
              <a:endParaRPr b="0" i="0" sz="1000" u="none" cap="none" strike="noStrike">
                <a:solidFill>
                  <a:srgbClr val="FFFFFF"/>
                </a:solidFill>
                <a:latin typeface="Nunito Sans"/>
                <a:ea typeface="Nunito Sans"/>
                <a:cs typeface="Nunito Sans"/>
                <a:sym typeface="Nunito Sans"/>
              </a:endParaRPr>
            </a:p>
          </p:txBody>
        </p:sp>
      </p:grpSp>
      <p:sp>
        <p:nvSpPr>
          <p:cNvPr id="147" name="Google Shape;147;g3084863d14f_0_34"/>
          <p:cNvSpPr/>
          <p:nvPr/>
        </p:nvSpPr>
        <p:spPr>
          <a:xfrm>
            <a:off x="4701175" y="1518350"/>
            <a:ext cx="2106600" cy="2106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666666"/>
                </a:solidFill>
                <a:latin typeface="Nunito Sans"/>
                <a:ea typeface="Nunito Sans"/>
                <a:cs typeface="Nunito Sans"/>
                <a:sym typeface="Nunito Sans"/>
              </a:rPr>
              <a:t>4 BLOCS</a:t>
            </a:r>
            <a:endParaRPr b="1" i="0" sz="1400" u="none" cap="none" strike="noStrike">
              <a:solidFill>
                <a:srgbClr val="666666"/>
              </a:solidFill>
              <a:latin typeface="Nunito Sans"/>
              <a:ea typeface="Nunito Sans"/>
              <a:cs typeface="Nunito Sans"/>
              <a:sym typeface="Nunito San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200" u="none" cap="none" strike="noStrike">
                <a:solidFill>
                  <a:srgbClr val="666666"/>
                </a:solidFill>
                <a:latin typeface="Nunito Sans"/>
                <a:ea typeface="Nunito Sans"/>
                <a:cs typeface="Nunito Sans"/>
                <a:sym typeface="Nunito Sans"/>
              </a:rPr>
              <a:t>(2,5 punts x bloc)</a:t>
            </a:r>
            <a:endParaRPr b="1" i="0" sz="1200" u="none" cap="none" strike="noStrike">
              <a:solidFill>
                <a:srgbClr val="666666"/>
              </a:solidFill>
              <a:latin typeface="Nunito Sans"/>
              <a:ea typeface="Nunito Sans"/>
              <a:cs typeface="Nunito Sans"/>
              <a:sym typeface="Nunito Sans"/>
            </a:endParaRPr>
          </a:p>
        </p:txBody>
      </p:sp>
      <p:sp>
        <p:nvSpPr>
          <p:cNvPr id="148" name="Google Shape;148;g3084863d14f_0_34"/>
          <p:cNvSpPr/>
          <p:nvPr/>
        </p:nvSpPr>
        <p:spPr>
          <a:xfrm>
            <a:off x="4840050" y="1651475"/>
            <a:ext cx="1829100" cy="1829100"/>
          </a:xfrm>
          <a:prstGeom prst="donut">
            <a:avLst>
              <a:gd fmla="val 11468" name="adj"/>
            </a:avLst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49" name="Google Shape;149;g3084863d14f_0_34"/>
          <p:cNvGrpSpPr/>
          <p:nvPr/>
        </p:nvGrpSpPr>
        <p:grpSpPr>
          <a:xfrm>
            <a:off x="6941809" y="3138024"/>
            <a:ext cx="304009" cy="326513"/>
            <a:chOff x="616425" y="2329600"/>
            <a:chExt cx="361700" cy="388475"/>
          </a:xfrm>
        </p:grpSpPr>
        <p:sp>
          <p:nvSpPr>
            <p:cNvPr id="150" name="Google Shape;150;g3084863d14f_0_34"/>
            <p:cNvSpPr/>
            <p:nvPr/>
          </p:nvSpPr>
          <p:spPr>
            <a:xfrm>
              <a:off x="616425" y="2329600"/>
              <a:ext cx="361700" cy="388475"/>
            </a:xfrm>
            <a:custGeom>
              <a:rect b="b" l="l" r="r" t="t"/>
              <a:pathLst>
                <a:path extrusionOk="0" fill="none" h="15539" w="14468">
                  <a:moveTo>
                    <a:pt x="14273" y="13030"/>
                  </a:moveTo>
                  <a:lnTo>
                    <a:pt x="9621" y="6479"/>
                  </a:lnTo>
                  <a:lnTo>
                    <a:pt x="9621" y="2338"/>
                  </a:lnTo>
                  <a:lnTo>
                    <a:pt x="10303" y="1656"/>
                  </a:lnTo>
                  <a:lnTo>
                    <a:pt x="10303" y="1656"/>
                  </a:lnTo>
                  <a:lnTo>
                    <a:pt x="10400" y="1559"/>
                  </a:lnTo>
                  <a:lnTo>
                    <a:pt x="10474" y="1437"/>
                  </a:lnTo>
                  <a:lnTo>
                    <a:pt x="10522" y="1291"/>
                  </a:lnTo>
                  <a:lnTo>
                    <a:pt x="10571" y="1169"/>
                  </a:lnTo>
                  <a:lnTo>
                    <a:pt x="10571" y="1023"/>
                  </a:lnTo>
                  <a:lnTo>
                    <a:pt x="10571" y="877"/>
                  </a:lnTo>
                  <a:lnTo>
                    <a:pt x="10547" y="731"/>
                  </a:lnTo>
                  <a:lnTo>
                    <a:pt x="10498" y="609"/>
                  </a:lnTo>
                  <a:lnTo>
                    <a:pt x="10498" y="609"/>
                  </a:lnTo>
                  <a:lnTo>
                    <a:pt x="10449" y="463"/>
                  </a:lnTo>
                  <a:lnTo>
                    <a:pt x="10352" y="366"/>
                  </a:lnTo>
                  <a:lnTo>
                    <a:pt x="10254" y="244"/>
                  </a:lnTo>
                  <a:lnTo>
                    <a:pt x="10157" y="171"/>
                  </a:lnTo>
                  <a:lnTo>
                    <a:pt x="10035" y="98"/>
                  </a:lnTo>
                  <a:lnTo>
                    <a:pt x="9889" y="49"/>
                  </a:lnTo>
                  <a:lnTo>
                    <a:pt x="9767" y="25"/>
                  </a:lnTo>
                  <a:lnTo>
                    <a:pt x="9621" y="0"/>
                  </a:lnTo>
                  <a:lnTo>
                    <a:pt x="4848" y="0"/>
                  </a:lnTo>
                  <a:lnTo>
                    <a:pt x="4848" y="0"/>
                  </a:lnTo>
                  <a:lnTo>
                    <a:pt x="4701" y="25"/>
                  </a:lnTo>
                  <a:lnTo>
                    <a:pt x="4580" y="49"/>
                  </a:lnTo>
                  <a:lnTo>
                    <a:pt x="4433" y="98"/>
                  </a:lnTo>
                  <a:lnTo>
                    <a:pt x="4312" y="171"/>
                  </a:lnTo>
                  <a:lnTo>
                    <a:pt x="4214" y="244"/>
                  </a:lnTo>
                  <a:lnTo>
                    <a:pt x="4117" y="366"/>
                  </a:lnTo>
                  <a:lnTo>
                    <a:pt x="4019" y="463"/>
                  </a:lnTo>
                  <a:lnTo>
                    <a:pt x="3971" y="609"/>
                  </a:lnTo>
                  <a:lnTo>
                    <a:pt x="3971" y="609"/>
                  </a:lnTo>
                  <a:lnTo>
                    <a:pt x="3922" y="731"/>
                  </a:lnTo>
                  <a:lnTo>
                    <a:pt x="3898" y="877"/>
                  </a:lnTo>
                  <a:lnTo>
                    <a:pt x="3898" y="1023"/>
                  </a:lnTo>
                  <a:lnTo>
                    <a:pt x="3898" y="1169"/>
                  </a:lnTo>
                  <a:lnTo>
                    <a:pt x="3946" y="1291"/>
                  </a:lnTo>
                  <a:lnTo>
                    <a:pt x="3995" y="1437"/>
                  </a:lnTo>
                  <a:lnTo>
                    <a:pt x="4068" y="1559"/>
                  </a:lnTo>
                  <a:lnTo>
                    <a:pt x="4166" y="1656"/>
                  </a:lnTo>
                  <a:lnTo>
                    <a:pt x="4848" y="2338"/>
                  </a:lnTo>
                  <a:lnTo>
                    <a:pt x="4848" y="6479"/>
                  </a:lnTo>
                  <a:lnTo>
                    <a:pt x="196" y="13030"/>
                  </a:lnTo>
                  <a:lnTo>
                    <a:pt x="196" y="13030"/>
                  </a:lnTo>
                  <a:lnTo>
                    <a:pt x="123" y="13152"/>
                  </a:lnTo>
                  <a:lnTo>
                    <a:pt x="50" y="13274"/>
                  </a:lnTo>
                  <a:lnTo>
                    <a:pt x="25" y="13395"/>
                  </a:lnTo>
                  <a:lnTo>
                    <a:pt x="1" y="13517"/>
                  </a:lnTo>
                  <a:lnTo>
                    <a:pt x="1" y="13639"/>
                  </a:lnTo>
                  <a:lnTo>
                    <a:pt x="25" y="13785"/>
                  </a:lnTo>
                  <a:lnTo>
                    <a:pt x="50" y="13907"/>
                  </a:lnTo>
                  <a:lnTo>
                    <a:pt x="98" y="14029"/>
                  </a:lnTo>
                  <a:lnTo>
                    <a:pt x="585" y="15003"/>
                  </a:lnTo>
                  <a:lnTo>
                    <a:pt x="585" y="15003"/>
                  </a:lnTo>
                  <a:lnTo>
                    <a:pt x="658" y="15125"/>
                  </a:lnTo>
                  <a:lnTo>
                    <a:pt x="756" y="15222"/>
                  </a:lnTo>
                  <a:lnTo>
                    <a:pt x="829" y="15320"/>
                  </a:lnTo>
                  <a:lnTo>
                    <a:pt x="951" y="15393"/>
                  </a:lnTo>
                  <a:lnTo>
                    <a:pt x="1073" y="15441"/>
                  </a:lnTo>
                  <a:lnTo>
                    <a:pt x="1194" y="15490"/>
                  </a:lnTo>
                  <a:lnTo>
                    <a:pt x="1316" y="15539"/>
                  </a:lnTo>
                  <a:lnTo>
                    <a:pt x="1462" y="15539"/>
                  </a:lnTo>
                  <a:lnTo>
                    <a:pt x="13006" y="15539"/>
                  </a:lnTo>
                  <a:lnTo>
                    <a:pt x="13006" y="15539"/>
                  </a:lnTo>
                  <a:lnTo>
                    <a:pt x="13153" y="15539"/>
                  </a:lnTo>
                  <a:lnTo>
                    <a:pt x="13274" y="15490"/>
                  </a:lnTo>
                  <a:lnTo>
                    <a:pt x="13396" y="15441"/>
                  </a:lnTo>
                  <a:lnTo>
                    <a:pt x="13518" y="15393"/>
                  </a:lnTo>
                  <a:lnTo>
                    <a:pt x="13640" y="15320"/>
                  </a:lnTo>
                  <a:lnTo>
                    <a:pt x="13713" y="15222"/>
                  </a:lnTo>
                  <a:lnTo>
                    <a:pt x="13810" y="15125"/>
                  </a:lnTo>
                  <a:lnTo>
                    <a:pt x="13883" y="15003"/>
                  </a:lnTo>
                  <a:lnTo>
                    <a:pt x="14370" y="14029"/>
                  </a:lnTo>
                  <a:lnTo>
                    <a:pt x="14370" y="14029"/>
                  </a:lnTo>
                  <a:lnTo>
                    <a:pt x="14419" y="13907"/>
                  </a:lnTo>
                  <a:lnTo>
                    <a:pt x="14443" y="13785"/>
                  </a:lnTo>
                  <a:lnTo>
                    <a:pt x="14468" y="13639"/>
                  </a:lnTo>
                  <a:lnTo>
                    <a:pt x="14468" y="13517"/>
                  </a:lnTo>
                  <a:lnTo>
                    <a:pt x="14443" y="13395"/>
                  </a:lnTo>
                  <a:lnTo>
                    <a:pt x="14419" y="13274"/>
                  </a:lnTo>
                  <a:lnTo>
                    <a:pt x="14346" y="13152"/>
                  </a:lnTo>
                  <a:lnTo>
                    <a:pt x="14273" y="13030"/>
                  </a:lnTo>
                  <a:lnTo>
                    <a:pt x="14273" y="13030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1" name="Google Shape;151;g3084863d14f_0_34"/>
            <p:cNvSpPr/>
            <p:nvPr/>
          </p:nvSpPr>
          <p:spPr>
            <a:xfrm>
              <a:off x="704725" y="2545750"/>
              <a:ext cx="185125" cy="25"/>
            </a:xfrm>
            <a:custGeom>
              <a:rect b="b" l="l" r="r" t="t"/>
              <a:pathLst>
                <a:path extrusionOk="0" fill="none" h="1" w="7405">
                  <a:moveTo>
                    <a:pt x="7404" y="0"/>
                  </a:moveTo>
                  <a:lnTo>
                    <a:pt x="0" y="0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2" name="Google Shape;152;g3084863d14f_0_34"/>
            <p:cNvSpPr/>
            <p:nvPr/>
          </p:nvSpPr>
          <p:spPr>
            <a:xfrm>
              <a:off x="811875" y="2626125"/>
              <a:ext cx="31075" cy="31075"/>
            </a:xfrm>
            <a:custGeom>
              <a:rect b="b" l="l" r="r" t="t"/>
              <a:pathLst>
                <a:path extrusionOk="0" fill="none" h="1243" w="1243">
                  <a:moveTo>
                    <a:pt x="1" y="633"/>
                  </a:moveTo>
                  <a:lnTo>
                    <a:pt x="1" y="633"/>
                  </a:lnTo>
                  <a:lnTo>
                    <a:pt x="25" y="487"/>
                  </a:lnTo>
                  <a:lnTo>
                    <a:pt x="50" y="390"/>
                  </a:lnTo>
                  <a:lnTo>
                    <a:pt x="98" y="268"/>
                  </a:lnTo>
                  <a:lnTo>
                    <a:pt x="171" y="171"/>
                  </a:lnTo>
                  <a:lnTo>
                    <a:pt x="269" y="98"/>
                  </a:lnTo>
                  <a:lnTo>
                    <a:pt x="390" y="49"/>
                  </a:lnTo>
                  <a:lnTo>
                    <a:pt x="488" y="24"/>
                  </a:lnTo>
                  <a:lnTo>
                    <a:pt x="634" y="0"/>
                  </a:lnTo>
                  <a:lnTo>
                    <a:pt x="634" y="0"/>
                  </a:lnTo>
                  <a:lnTo>
                    <a:pt x="756" y="24"/>
                  </a:lnTo>
                  <a:lnTo>
                    <a:pt x="853" y="49"/>
                  </a:lnTo>
                  <a:lnTo>
                    <a:pt x="975" y="98"/>
                  </a:lnTo>
                  <a:lnTo>
                    <a:pt x="1072" y="171"/>
                  </a:lnTo>
                  <a:lnTo>
                    <a:pt x="1146" y="268"/>
                  </a:lnTo>
                  <a:lnTo>
                    <a:pt x="1194" y="390"/>
                  </a:lnTo>
                  <a:lnTo>
                    <a:pt x="1243" y="487"/>
                  </a:lnTo>
                  <a:lnTo>
                    <a:pt x="1243" y="633"/>
                  </a:lnTo>
                  <a:lnTo>
                    <a:pt x="1243" y="633"/>
                  </a:lnTo>
                  <a:lnTo>
                    <a:pt x="1243" y="755"/>
                  </a:lnTo>
                  <a:lnTo>
                    <a:pt x="1194" y="853"/>
                  </a:lnTo>
                  <a:lnTo>
                    <a:pt x="1146" y="974"/>
                  </a:lnTo>
                  <a:lnTo>
                    <a:pt x="1072" y="1072"/>
                  </a:lnTo>
                  <a:lnTo>
                    <a:pt x="975" y="1145"/>
                  </a:lnTo>
                  <a:lnTo>
                    <a:pt x="853" y="1194"/>
                  </a:lnTo>
                  <a:lnTo>
                    <a:pt x="756" y="1242"/>
                  </a:lnTo>
                  <a:lnTo>
                    <a:pt x="634" y="1242"/>
                  </a:lnTo>
                  <a:lnTo>
                    <a:pt x="634" y="1242"/>
                  </a:lnTo>
                  <a:lnTo>
                    <a:pt x="488" y="1242"/>
                  </a:lnTo>
                  <a:lnTo>
                    <a:pt x="390" y="1194"/>
                  </a:lnTo>
                  <a:lnTo>
                    <a:pt x="269" y="1145"/>
                  </a:lnTo>
                  <a:lnTo>
                    <a:pt x="171" y="1072"/>
                  </a:lnTo>
                  <a:lnTo>
                    <a:pt x="98" y="974"/>
                  </a:lnTo>
                  <a:lnTo>
                    <a:pt x="50" y="853"/>
                  </a:lnTo>
                  <a:lnTo>
                    <a:pt x="25" y="755"/>
                  </a:lnTo>
                  <a:lnTo>
                    <a:pt x="1" y="633"/>
                  </a:lnTo>
                  <a:lnTo>
                    <a:pt x="1" y="633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3" name="Google Shape;153;g3084863d14f_0_34"/>
            <p:cNvSpPr/>
            <p:nvPr/>
          </p:nvSpPr>
          <p:spPr>
            <a:xfrm>
              <a:off x="751000" y="2568275"/>
              <a:ext cx="54200" cy="53600"/>
            </a:xfrm>
            <a:custGeom>
              <a:rect b="b" l="l" r="r" t="t"/>
              <a:pathLst>
                <a:path extrusionOk="0" fill="none" h="2144" w="2168">
                  <a:moveTo>
                    <a:pt x="1096" y="2144"/>
                  </a:moveTo>
                  <a:lnTo>
                    <a:pt x="1096" y="2144"/>
                  </a:lnTo>
                  <a:lnTo>
                    <a:pt x="877" y="2119"/>
                  </a:lnTo>
                  <a:lnTo>
                    <a:pt x="658" y="2071"/>
                  </a:lnTo>
                  <a:lnTo>
                    <a:pt x="487" y="1973"/>
                  </a:lnTo>
                  <a:lnTo>
                    <a:pt x="317" y="1827"/>
                  </a:lnTo>
                  <a:lnTo>
                    <a:pt x="195" y="1681"/>
                  </a:lnTo>
                  <a:lnTo>
                    <a:pt x="98" y="1486"/>
                  </a:lnTo>
                  <a:lnTo>
                    <a:pt x="25" y="1291"/>
                  </a:lnTo>
                  <a:lnTo>
                    <a:pt x="0" y="1072"/>
                  </a:lnTo>
                  <a:lnTo>
                    <a:pt x="0" y="1072"/>
                  </a:lnTo>
                  <a:lnTo>
                    <a:pt x="25" y="853"/>
                  </a:lnTo>
                  <a:lnTo>
                    <a:pt x="98" y="658"/>
                  </a:lnTo>
                  <a:lnTo>
                    <a:pt x="195" y="463"/>
                  </a:lnTo>
                  <a:lnTo>
                    <a:pt x="317" y="317"/>
                  </a:lnTo>
                  <a:lnTo>
                    <a:pt x="487" y="171"/>
                  </a:lnTo>
                  <a:lnTo>
                    <a:pt x="658" y="73"/>
                  </a:lnTo>
                  <a:lnTo>
                    <a:pt x="877" y="0"/>
                  </a:lnTo>
                  <a:lnTo>
                    <a:pt x="1096" y="0"/>
                  </a:lnTo>
                  <a:lnTo>
                    <a:pt x="1096" y="0"/>
                  </a:lnTo>
                  <a:lnTo>
                    <a:pt x="1315" y="0"/>
                  </a:lnTo>
                  <a:lnTo>
                    <a:pt x="1510" y="73"/>
                  </a:lnTo>
                  <a:lnTo>
                    <a:pt x="1681" y="171"/>
                  </a:lnTo>
                  <a:lnTo>
                    <a:pt x="1851" y="317"/>
                  </a:lnTo>
                  <a:lnTo>
                    <a:pt x="1973" y="463"/>
                  </a:lnTo>
                  <a:lnTo>
                    <a:pt x="2070" y="658"/>
                  </a:lnTo>
                  <a:lnTo>
                    <a:pt x="2144" y="853"/>
                  </a:lnTo>
                  <a:lnTo>
                    <a:pt x="2168" y="1072"/>
                  </a:lnTo>
                  <a:lnTo>
                    <a:pt x="2168" y="1072"/>
                  </a:lnTo>
                  <a:lnTo>
                    <a:pt x="2144" y="1291"/>
                  </a:lnTo>
                  <a:lnTo>
                    <a:pt x="2070" y="1486"/>
                  </a:lnTo>
                  <a:lnTo>
                    <a:pt x="1973" y="1681"/>
                  </a:lnTo>
                  <a:lnTo>
                    <a:pt x="1851" y="1827"/>
                  </a:lnTo>
                  <a:lnTo>
                    <a:pt x="1681" y="1973"/>
                  </a:lnTo>
                  <a:lnTo>
                    <a:pt x="1510" y="2071"/>
                  </a:lnTo>
                  <a:lnTo>
                    <a:pt x="1315" y="2119"/>
                  </a:lnTo>
                  <a:lnTo>
                    <a:pt x="1096" y="2144"/>
                  </a:lnTo>
                  <a:lnTo>
                    <a:pt x="1096" y="2144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4" name="Google Shape;154;g3084863d14f_0_34"/>
            <p:cNvSpPr/>
            <p:nvPr/>
          </p:nvSpPr>
          <p:spPr>
            <a:xfrm>
              <a:off x="769875" y="2662650"/>
              <a:ext cx="23775" cy="23775"/>
            </a:xfrm>
            <a:custGeom>
              <a:rect b="b" l="l" r="r" t="t"/>
              <a:pathLst>
                <a:path extrusionOk="0" fill="none" h="951" w="951">
                  <a:moveTo>
                    <a:pt x="0" y="463"/>
                  </a:moveTo>
                  <a:lnTo>
                    <a:pt x="0" y="463"/>
                  </a:lnTo>
                  <a:lnTo>
                    <a:pt x="0" y="366"/>
                  </a:lnTo>
                  <a:lnTo>
                    <a:pt x="25" y="293"/>
                  </a:lnTo>
                  <a:lnTo>
                    <a:pt x="73" y="195"/>
                  </a:lnTo>
                  <a:lnTo>
                    <a:pt x="146" y="122"/>
                  </a:lnTo>
                  <a:lnTo>
                    <a:pt x="220" y="73"/>
                  </a:lnTo>
                  <a:lnTo>
                    <a:pt x="293" y="25"/>
                  </a:lnTo>
                  <a:lnTo>
                    <a:pt x="390" y="0"/>
                  </a:lnTo>
                  <a:lnTo>
                    <a:pt x="487" y="0"/>
                  </a:lnTo>
                  <a:lnTo>
                    <a:pt x="487" y="0"/>
                  </a:lnTo>
                  <a:lnTo>
                    <a:pt x="585" y="0"/>
                  </a:lnTo>
                  <a:lnTo>
                    <a:pt x="658" y="25"/>
                  </a:lnTo>
                  <a:lnTo>
                    <a:pt x="755" y="73"/>
                  </a:lnTo>
                  <a:lnTo>
                    <a:pt x="828" y="122"/>
                  </a:lnTo>
                  <a:lnTo>
                    <a:pt x="877" y="195"/>
                  </a:lnTo>
                  <a:lnTo>
                    <a:pt x="926" y="293"/>
                  </a:lnTo>
                  <a:lnTo>
                    <a:pt x="950" y="366"/>
                  </a:lnTo>
                  <a:lnTo>
                    <a:pt x="950" y="463"/>
                  </a:lnTo>
                  <a:lnTo>
                    <a:pt x="950" y="463"/>
                  </a:lnTo>
                  <a:lnTo>
                    <a:pt x="950" y="561"/>
                  </a:lnTo>
                  <a:lnTo>
                    <a:pt x="926" y="658"/>
                  </a:lnTo>
                  <a:lnTo>
                    <a:pt x="877" y="755"/>
                  </a:lnTo>
                  <a:lnTo>
                    <a:pt x="828" y="804"/>
                  </a:lnTo>
                  <a:lnTo>
                    <a:pt x="755" y="877"/>
                  </a:lnTo>
                  <a:lnTo>
                    <a:pt x="658" y="926"/>
                  </a:lnTo>
                  <a:lnTo>
                    <a:pt x="585" y="950"/>
                  </a:lnTo>
                  <a:lnTo>
                    <a:pt x="487" y="950"/>
                  </a:lnTo>
                  <a:lnTo>
                    <a:pt x="487" y="950"/>
                  </a:lnTo>
                  <a:lnTo>
                    <a:pt x="390" y="950"/>
                  </a:lnTo>
                  <a:lnTo>
                    <a:pt x="293" y="926"/>
                  </a:lnTo>
                  <a:lnTo>
                    <a:pt x="220" y="877"/>
                  </a:lnTo>
                  <a:lnTo>
                    <a:pt x="146" y="804"/>
                  </a:lnTo>
                  <a:lnTo>
                    <a:pt x="73" y="755"/>
                  </a:lnTo>
                  <a:lnTo>
                    <a:pt x="25" y="658"/>
                  </a:lnTo>
                  <a:lnTo>
                    <a:pt x="0" y="561"/>
                  </a:lnTo>
                  <a:lnTo>
                    <a:pt x="0" y="463"/>
                  </a:lnTo>
                  <a:lnTo>
                    <a:pt x="0" y="463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" name="Google Shape;155;g3084863d14f_0_34"/>
            <p:cNvSpPr/>
            <p:nvPr/>
          </p:nvSpPr>
          <p:spPr>
            <a:xfrm>
              <a:off x="799700" y="2503125"/>
              <a:ext cx="24375" cy="23775"/>
            </a:xfrm>
            <a:custGeom>
              <a:rect b="b" l="l" r="r" t="t"/>
              <a:pathLst>
                <a:path extrusionOk="0" fill="none" h="951" w="975">
                  <a:moveTo>
                    <a:pt x="1" y="463"/>
                  </a:moveTo>
                  <a:lnTo>
                    <a:pt x="1" y="463"/>
                  </a:lnTo>
                  <a:lnTo>
                    <a:pt x="25" y="366"/>
                  </a:lnTo>
                  <a:lnTo>
                    <a:pt x="49" y="293"/>
                  </a:lnTo>
                  <a:lnTo>
                    <a:pt x="98" y="195"/>
                  </a:lnTo>
                  <a:lnTo>
                    <a:pt x="147" y="122"/>
                  </a:lnTo>
                  <a:lnTo>
                    <a:pt x="220" y="73"/>
                  </a:lnTo>
                  <a:lnTo>
                    <a:pt x="293" y="25"/>
                  </a:lnTo>
                  <a:lnTo>
                    <a:pt x="390" y="0"/>
                  </a:lnTo>
                  <a:lnTo>
                    <a:pt x="488" y="0"/>
                  </a:lnTo>
                  <a:lnTo>
                    <a:pt x="488" y="0"/>
                  </a:lnTo>
                  <a:lnTo>
                    <a:pt x="585" y="0"/>
                  </a:lnTo>
                  <a:lnTo>
                    <a:pt x="683" y="25"/>
                  </a:lnTo>
                  <a:lnTo>
                    <a:pt x="756" y="73"/>
                  </a:lnTo>
                  <a:lnTo>
                    <a:pt x="829" y="122"/>
                  </a:lnTo>
                  <a:lnTo>
                    <a:pt x="877" y="195"/>
                  </a:lnTo>
                  <a:lnTo>
                    <a:pt x="926" y="293"/>
                  </a:lnTo>
                  <a:lnTo>
                    <a:pt x="951" y="366"/>
                  </a:lnTo>
                  <a:lnTo>
                    <a:pt x="975" y="463"/>
                  </a:lnTo>
                  <a:lnTo>
                    <a:pt x="975" y="463"/>
                  </a:lnTo>
                  <a:lnTo>
                    <a:pt x="951" y="561"/>
                  </a:lnTo>
                  <a:lnTo>
                    <a:pt x="926" y="658"/>
                  </a:lnTo>
                  <a:lnTo>
                    <a:pt x="877" y="731"/>
                  </a:lnTo>
                  <a:lnTo>
                    <a:pt x="829" y="804"/>
                  </a:lnTo>
                  <a:lnTo>
                    <a:pt x="756" y="877"/>
                  </a:lnTo>
                  <a:lnTo>
                    <a:pt x="683" y="902"/>
                  </a:lnTo>
                  <a:lnTo>
                    <a:pt x="585" y="950"/>
                  </a:lnTo>
                  <a:lnTo>
                    <a:pt x="488" y="950"/>
                  </a:lnTo>
                  <a:lnTo>
                    <a:pt x="488" y="950"/>
                  </a:lnTo>
                  <a:lnTo>
                    <a:pt x="390" y="950"/>
                  </a:lnTo>
                  <a:lnTo>
                    <a:pt x="293" y="902"/>
                  </a:lnTo>
                  <a:lnTo>
                    <a:pt x="220" y="877"/>
                  </a:lnTo>
                  <a:lnTo>
                    <a:pt x="147" y="804"/>
                  </a:lnTo>
                  <a:lnTo>
                    <a:pt x="98" y="731"/>
                  </a:lnTo>
                  <a:lnTo>
                    <a:pt x="49" y="658"/>
                  </a:lnTo>
                  <a:lnTo>
                    <a:pt x="25" y="561"/>
                  </a:lnTo>
                  <a:lnTo>
                    <a:pt x="1" y="463"/>
                  </a:lnTo>
                  <a:lnTo>
                    <a:pt x="1" y="463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" name="Google Shape;156;g3084863d14f_0_34"/>
            <p:cNvSpPr/>
            <p:nvPr/>
          </p:nvSpPr>
          <p:spPr>
            <a:xfrm>
              <a:off x="766825" y="2388050"/>
              <a:ext cx="60925" cy="25"/>
            </a:xfrm>
            <a:custGeom>
              <a:rect b="b" l="l" r="r" t="t"/>
              <a:pathLst>
                <a:path extrusionOk="0" fill="none" h="1" w="2437">
                  <a:moveTo>
                    <a:pt x="2436" y="0"/>
                  </a:moveTo>
                  <a:lnTo>
                    <a:pt x="1" y="0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" name="Google Shape;157;g3084863d14f_0_34"/>
            <p:cNvSpPr/>
            <p:nvPr/>
          </p:nvSpPr>
          <p:spPr>
            <a:xfrm>
              <a:off x="769875" y="2456250"/>
              <a:ext cx="31075" cy="31075"/>
            </a:xfrm>
            <a:custGeom>
              <a:rect b="b" l="l" r="r" t="t"/>
              <a:pathLst>
                <a:path extrusionOk="0" fill="none" h="1243" w="1243">
                  <a:moveTo>
                    <a:pt x="0" y="633"/>
                  </a:moveTo>
                  <a:lnTo>
                    <a:pt x="0" y="633"/>
                  </a:lnTo>
                  <a:lnTo>
                    <a:pt x="0" y="512"/>
                  </a:lnTo>
                  <a:lnTo>
                    <a:pt x="49" y="390"/>
                  </a:lnTo>
                  <a:lnTo>
                    <a:pt x="98" y="268"/>
                  </a:lnTo>
                  <a:lnTo>
                    <a:pt x="171" y="195"/>
                  </a:lnTo>
                  <a:lnTo>
                    <a:pt x="268" y="122"/>
                  </a:lnTo>
                  <a:lnTo>
                    <a:pt x="366" y="49"/>
                  </a:lnTo>
                  <a:lnTo>
                    <a:pt x="487" y="24"/>
                  </a:lnTo>
                  <a:lnTo>
                    <a:pt x="609" y="0"/>
                  </a:lnTo>
                  <a:lnTo>
                    <a:pt x="609" y="0"/>
                  </a:lnTo>
                  <a:lnTo>
                    <a:pt x="731" y="24"/>
                  </a:lnTo>
                  <a:lnTo>
                    <a:pt x="853" y="49"/>
                  </a:lnTo>
                  <a:lnTo>
                    <a:pt x="975" y="122"/>
                  </a:lnTo>
                  <a:lnTo>
                    <a:pt x="1048" y="195"/>
                  </a:lnTo>
                  <a:lnTo>
                    <a:pt x="1145" y="268"/>
                  </a:lnTo>
                  <a:lnTo>
                    <a:pt x="1194" y="390"/>
                  </a:lnTo>
                  <a:lnTo>
                    <a:pt x="1218" y="512"/>
                  </a:lnTo>
                  <a:lnTo>
                    <a:pt x="1242" y="633"/>
                  </a:lnTo>
                  <a:lnTo>
                    <a:pt x="1242" y="633"/>
                  </a:lnTo>
                  <a:lnTo>
                    <a:pt x="1218" y="755"/>
                  </a:lnTo>
                  <a:lnTo>
                    <a:pt x="1194" y="877"/>
                  </a:lnTo>
                  <a:lnTo>
                    <a:pt x="1145" y="974"/>
                  </a:lnTo>
                  <a:lnTo>
                    <a:pt x="1048" y="1072"/>
                  </a:lnTo>
                  <a:lnTo>
                    <a:pt x="975" y="1145"/>
                  </a:lnTo>
                  <a:lnTo>
                    <a:pt x="853" y="1193"/>
                  </a:lnTo>
                  <a:lnTo>
                    <a:pt x="731" y="1242"/>
                  </a:lnTo>
                  <a:lnTo>
                    <a:pt x="609" y="1242"/>
                  </a:lnTo>
                  <a:lnTo>
                    <a:pt x="609" y="1242"/>
                  </a:lnTo>
                  <a:lnTo>
                    <a:pt x="487" y="1242"/>
                  </a:lnTo>
                  <a:lnTo>
                    <a:pt x="366" y="1193"/>
                  </a:lnTo>
                  <a:lnTo>
                    <a:pt x="268" y="1145"/>
                  </a:lnTo>
                  <a:lnTo>
                    <a:pt x="171" y="1072"/>
                  </a:lnTo>
                  <a:lnTo>
                    <a:pt x="98" y="974"/>
                  </a:lnTo>
                  <a:lnTo>
                    <a:pt x="49" y="877"/>
                  </a:lnTo>
                  <a:lnTo>
                    <a:pt x="0" y="755"/>
                  </a:lnTo>
                  <a:lnTo>
                    <a:pt x="0" y="633"/>
                  </a:lnTo>
                  <a:lnTo>
                    <a:pt x="0" y="633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8" name="Google Shape;158;g3084863d14f_0_34"/>
          <p:cNvGrpSpPr/>
          <p:nvPr/>
        </p:nvGrpSpPr>
        <p:grpSpPr>
          <a:xfrm>
            <a:off x="6927475" y="537853"/>
            <a:ext cx="332670" cy="332670"/>
            <a:chOff x="6649150" y="309350"/>
            <a:chExt cx="395800" cy="395800"/>
          </a:xfrm>
        </p:grpSpPr>
        <p:sp>
          <p:nvSpPr>
            <p:cNvPr id="159" name="Google Shape;159;g3084863d14f_0_34"/>
            <p:cNvSpPr/>
            <p:nvPr/>
          </p:nvSpPr>
          <p:spPr>
            <a:xfrm>
              <a:off x="6649150" y="309350"/>
              <a:ext cx="395800" cy="395800"/>
            </a:xfrm>
            <a:custGeom>
              <a:rect b="b" l="l" r="r" t="t"/>
              <a:pathLst>
                <a:path extrusionOk="0" fill="none" h="15832" w="15832">
                  <a:moveTo>
                    <a:pt x="7916" y="1"/>
                  </a:moveTo>
                  <a:lnTo>
                    <a:pt x="7916" y="1"/>
                  </a:lnTo>
                  <a:lnTo>
                    <a:pt x="7502" y="25"/>
                  </a:lnTo>
                  <a:lnTo>
                    <a:pt x="7112" y="49"/>
                  </a:lnTo>
                  <a:lnTo>
                    <a:pt x="6723" y="98"/>
                  </a:lnTo>
                  <a:lnTo>
                    <a:pt x="6333" y="171"/>
                  </a:lnTo>
                  <a:lnTo>
                    <a:pt x="5943" y="244"/>
                  </a:lnTo>
                  <a:lnTo>
                    <a:pt x="5553" y="366"/>
                  </a:lnTo>
                  <a:lnTo>
                    <a:pt x="5188" y="488"/>
                  </a:lnTo>
                  <a:lnTo>
                    <a:pt x="4847" y="634"/>
                  </a:lnTo>
                  <a:lnTo>
                    <a:pt x="4482" y="780"/>
                  </a:lnTo>
                  <a:lnTo>
                    <a:pt x="4141" y="950"/>
                  </a:lnTo>
                  <a:lnTo>
                    <a:pt x="3824" y="1145"/>
                  </a:lnTo>
                  <a:lnTo>
                    <a:pt x="3483" y="1364"/>
                  </a:lnTo>
                  <a:lnTo>
                    <a:pt x="3191" y="1584"/>
                  </a:lnTo>
                  <a:lnTo>
                    <a:pt x="2874" y="1803"/>
                  </a:lnTo>
                  <a:lnTo>
                    <a:pt x="2607" y="2071"/>
                  </a:lnTo>
                  <a:lnTo>
                    <a:pt x="2314" y="2314"/>
                  </a:lnTo>
                  <a:lnTo>
                    <a:pt x="2071" y="2607"/>
                  </a:lnTo>
                  <a:lnTo>
                    <a:pt x="1803" y="2874"/>
                  </a:lnTo>
                  <a:lnTo>
                    <a:pt x="1584" y="3191"/>
                  </a:lnTo>
                  <a:lnTo>
                    <a:pt x="1364" y="3483"/>
                  </a:lnTo>
                  <a:lnTo>
                    <a:pt x="1145" y="3824"/>
                  </a:lnTo>
                  <a:lnTo>
                    <a:pt x="950" y="4141"/>
                  </a:lnTo>
                  <a:lnTo>
                    <a:pt x="780" y="4482"/>
                  </a:lnTo>
                  <a:lnTo>
                    <a:pt x="634" y="4847"/>
                  </a:lnTo>
                  <a:lnTo>
                    <a:pt x="488" y="5188"/>
                  </a:lnTo>
                  <a:lnTo>
                    <a:pt x="366" y="5553"/>
                  </a:lnTo>
                  <a:lnTo>
                    <a:pt x="244" y="5943"/>
                  </a:lnTo>
                  <a:lnTo>
                    <a:pt x="171" y="6333"/>
                  </a:lnTo>
                  <a:lnTo>
                    <a:pt x="98" y="6722"/>
                  </a:lnTo>
                  <a:lnTo>
                    <a:pt x="49" y="7112"/>
                  </a:lnTo>
                  <a:lnTo>
                    <a:pt x="25" y="7502"/>
                  </a:lnTo>
                  <a:lnTo>
                    <a:pt x="1" y="7916"/>
                  </a:lnTo>
                  <a:lnTo>
                    <a:pt x="1" y="7916"/>
                  </a:lnTo>
                  <a:lnTo>
                    <a:pt x="25" y="8330"/>
                  </a:lnTo>
                  <a:lnTo>
                    <a:pt x="49" y="8720"/>
                  </a:lnTo>
                  <a:lnTo>
                    <a:pt x="98" y="9109"/>
                  </a:lnTo>
                  <a:lnTo>
                    <a:pt x="171" y="9499"/>
                  </a:lnTo>
                  <a:lnTo>
                    <a:pt x="244" y="9889"/>
                  </a:lnTo>
                  <a:lnTo>
                    <a:pt x="366" y="10278"/>
                  </a:lnTo>
                  <a:lnTo>
                    <a:pt x="488" y="10644"/>
                  </a:lnTo>
                  <a:lnTo>
                    <a:pt x="634" y="10985"/>
                  </a:lnTo>
                  <a:lnTo>
                    <a:pt x="780" y="11350"/>
                  </a:lnTo>
                  <a:lnTo>
                    <a:pt x="950" y="11691"/>
                  </a:lnTo>
                  <a:lnTo>
                    <a:pt x="1145" y="12008"/>
                  </a:lnTo>
                  <a:lnTo>
                    <a:pt x="1364" y="12348"/>
                  </a:lnTo>
                  <a:lnTo>
                    <a:pt x="1584" y="12641"/>
                  </a:lnTo>
                  <a:lnTo>
                    <a:pt x="1803" y="12957"/>
                  </a:lnTo>
                  <a:lnTo>
                    <a:pt x="2071" y="13225"/>
                  </a:lnTo>
                  <a:lnTo>
                    <a:pt x="2314" y="13518"/>
                  </a:lnTo>
                  <a:lnTo>
                    <a:pt x="2607" y="13761"/>
                  </a:lnTo>
                  <a:lnTo>
                    <a:pt x="2874" y="14029"/>
                  </a:lnTo>
                  <a:lnTo>
                    <a:pt x="3191" y="14248"/>
                  </a:lnTo>
                  <a:lnTo>
                    <a:pt x="3483" y="14467"/>
                  </a:lnTo>
                  <a:lnTo>
                    <a:pt x="3824" y="14687"/>
                  </a:lnTo>
                  <a:lnTo>
                    <a:pt x="4141" y="14881"/>
                  </a:lnTo>
                  <a:lnTo>
                    <a:pt x="4482" y="15052"/>
                  </a:lnTo>
                  <a:lnTo>
                    <a:pt x="4847" y="15198"/>
                  </a:lnTo>
                  <a:lnTo>
                    <a:pt x="5188" y="15344"/>
                  </a:lnTo>
                  <a:lnTo>
                    <a:pt x="5553" y="15466"/>
                  </a:lnTo>
                  <a:lnTo>
                    <a:pt x="5943" y="15588"/>
                  </a:lnTo>
                  <a:lnTo>
                    <a:pt x="6333" y="15661"/>
                  </a:lnTo>
                  <a:lnTo>
                    <a:pt x="6723" y="15734"/>
                  </a:lnTo>
                  <a:lnTo>
                    <a:pt x="7112" y="15783"/>
                  </a:lnTo>
                  <a:lnTo>
                    <a:pt x="7502" y="15807"/>
                  </a:lnTo>
                  <a:lnTo>
                    <a:pt x="7916" y="15831"/>
                  </a:lnTo>
                  <a:lnTo>
                    <a:pt x="7916" y="15831"/>
                  </a:lnTo>
                  <a:lnTo>
                    <a:pt x="8330" y="15807"/>
                  </a:lnTo>
                  <a:lnTo>
                    <a:pt x="8720" y="15783"/>
                  </a:lnTo>
                  <a:lnTo>
                    <a:pt x="9109" y="15734"/>
                  </a:lnTo>
                  <a:lnTo>
                    <a:pt x="9499" y="15661"/>
                  </a:lnTo>
                  <a:lnTo>
                    <a:pt x="9889" y="15588"/>
                  </a:lnTo>
                  <a:lnTo>
                    <a:pt x="10278" y="15466"/>
                  </a:lnTo>
                  <a:lnTo>
                    <a:pt x="10644" y="15344"/>
                  </a:lnTo>
                  <a:lnTo>
                    <a:pt x="10985" y="15198"/>
                  </a:lnTo>
                  <a:lnTo>
                    <a:pt x="11350" y="15052"/>
                  </a:lnTo>
                  <a:lnTo>
                    <a:pt x="11691" y="14881"/>
                  </a:lnTo>
                  <a:lnTo>
                    <a:pt x="12008" y="14687"/>
                  </a:lnTo>
                  <a:lnTo>
                    <a:pt x="12349" y="14467"/>
                  </a:lnTo>
                  <a:lnTo>
                    <a:pt x="12641" y="14248"/>
                  </a:lnTo>
                  <a:lnTo>
                    <a:pt x="12957" y="14029"/>
                  </a:lnTo>
                  <a:lnTo>
                    <a:pt x="13225" y="13761"/>
                  </a:lnTo>
                  <a:lnTo>
                    <a:pt x="13518" y="13518"/>
                  </a:lnTo>
                  <a:lnTo>
                    <a:pt x="13761" y="13225"/>
                  </a:lnTo>
                  <a:lnTo>
                    <a:pt x="14029" y="12957"/>
                  </a:lnTo>
                  <a:lnTo>
                    <a:pt x="14248" y="12641"/>
                  </a:lnTo>
                  <a:lnTo>
                    <a:pt x="14467" y="12348"/>
                  </a:lnTo>
                  <a:lnTo>
                    <a:pt x="14687" y="12008"/>
                  </a:lnTo>
                  <a:lnTo>
                    <a:pt x="14881" y="11691"/>
                  </a:lnTo>
                  <a:lnTo>
                    <a:pt x="15052" y="11350"/>
                  </a:lnTo>
                  <a:lnTo>
                    <a:pt x="15198" y="10985"/>
                  </a:lnTo>
                  <a:lnTo>
                    <a:pt x="15344" y="10644"/>
                  </a:lnTo>
                  <a:lnTo>
                    <a:pt x="15466" y="10278"/>
                  </a:lnTo>
                  <a:lnTo>
                    <a:pt x="15588" y="9889"/>
                  </a:lnTo>
                  <a:lnTo>
                    <a:pt x="15661" y="9499"/>
                  </a:lnTo>
                  <a:lnTo>
                    <a:pt x="15734" y="9109"/>
                  </a:lnTo>
                  <a:lnTo>
                    <a:pt x="15783" y="8720"/>
                  </a:lnTo>
                  <a:lnTo>
                    <a:pt x="15807" y="8330"/>
                  </a:lnTo>
                  <a:lnTo>
                    <a:pt x="15831" y="7916"/>
                  </a:lnTo>
                  <a:lnTo>
                    <a:pt x="15831" y="7916"/>
                  </a:lnTo>
                  <a:lnTo>
                    <a:pt x="15807" y="7502"/>
                  </a:lnTo>
                  <a:lnTo>
                    <a:pt x="15783" y="7112"/>
                  </a:lnTo>
                  <a:lnTo>
                    <a:pt x="15734" y="6722"/>
                  </a:lnTo>
                  <a:lnTo>
                    <a:pt x="15661" y="6333"/>
                  </a:lnTo>
                  <a:lnTo>
                    <a:pt x="15588" y="5943"/>
                  </a:lnTo>
                  <a:lnTo>
                    <a:pt x="15466" y="5553"/>
                  </a:lnTo>
                  <a:lnTo>
                    <a:pt x="15344" y="5188"/>
                  </a:lnTo>
                  <a:lnTo>
                    <a:pt x="15198" y="4847"/>
                  </a:lnTo>
                  <a:lnTo>
                    <a:pt x="15052" y="4482"/>
                  </a:lnTo>
                  <a:lnTo>
                    <a:pt x="14881" y="4141"/>
                  </a:lnTo>
                  <a:lnTo>
                    <a:pt x="14687" y="3824"/>
                  </a:lnTo>
                  <a:lnTo>
                    <a:pt x="14467" y="3483"/>
                  </a:lnTo>
                  <a:lnTo>
                    <a:pt x="14248" y="3191"/>
                  </a:lnTo>
                  <a:lnTo>
                    <a:pt x="14029" y="2874"/>
                  </a:lnTo>
                  <a:lnTo>
                    <a:pt x="13761" y="2607"/>
                  </a:lnTo>
                  <a:lnTo>
                    <a:pt x="13518" y="2314"/>
                  </a:lnTo>
                  <a:lnTo>
                    <a:pt x="13225" y="2071"/>
                  </a:lnTo>
                  <a:lnTo>
                    <a:pt x="12957" y="1803"/>
                  </a:lnTo>
                  <a:lnTo>
                    <a:pt x="12641" y="1584"/>
                  </a:lnTo>
                  <a:lnTo>
                    <a:pt x="12349" y="1364"/>
                  </a:lnTo>
                  <a:lnTo>
                    <a:pt x="12008" y="1145"/>
                  </a:lnTo>
                  <a:lnTo>
                    <a:pt x="11691" y="950"/>
                  </a:lnTo>
                  <a:lnTo>
                    <a:pt x="11350" y="780"/>
                  </a:lnTo>
                  <a:lnTo>
                    <a:pt x="10985" y="634"/>
                  </a:lnTo>
                  <a:lnTo>
                    <a:pt x="10644" y="488"/>
                  </a:lnTo>
                  <a:lnTo>
                    <a:pt x="10278" y="366"/>
                  </a:lnTo>
                  <a:lnTo>
                    <a:pt x="9889" y="244"/>
                  </a:lnTo>
                  <a:lnTo>
                    <a:pt x="9499" y="171"/>
                  </a:lnTo>
                  <a:lnTo>
                    <a:pt x="9109" y="98"/>
                  </a:lnTo>
                  <a:lnTo>
                    <a:pt x="8720" y="49"/>
                  </a:lnTo>
                  <a:lnTo>
                    <a:pt x="8330" y="25"/>
                  </a:lnTo>
                  <a:lnTo>
                    <a:pt x="7916" y="1"/>
                  </a:lnTo>
                  <a:lnTo>
                    <a:pt x="7916" y="1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" name="Google Shape;160;g3084863d14f_0_34"/>
            <p:cNvSpPr/>
            <p:nvPr/>
          </p:nvSpPr>
          <p:spPr>
            <a:xfrm>
              <a:off x="6673500" y="333700"/>
              <a:ext cx="347100" cy="347100"/>
            </a:xfrm>
            <a:custGeom>
              <a:rect b="b" l="l" r="r" t="t"/>
              <a:pathLst>
                <a:path extrusionOk="0" fill="none" h="13884" w="13884">
                  <a:moveTo>
                    <a:pt x="6942" y="13883"/>
                  </a:moveTo>
                  <a:lnTo>
                    <a:pt x="6942" y="13883"/>
                  </a:lnTo>
                  <a:lnTo>
                    <a:pt x="6577" y="13883"/>
                  </a:lnTo>
                  <a:lnTo>
                    <a:pt x="6236" y="13834"/>
                  </a:lnTo>
                  <a:lnTo>
                    <a:pt x="5895" y="13810"/>
                  </a:lnTo>
                  <a:lnTo>
                    <a:pt x="5554" y="13737"/>
                  </a:lnTo>
                  <a:lnTo>
                    <a:pt x="5213" y="13664"/>
                  </a:lnTo>
                  <a:lnTo>
                    <a:pt x="4872" y="13566"/>
                  </a:lnTo>
                  <a:lnTo>
                    <a:pt x="4555" y="13469"/>
                  </a:lnTo>
                  <a:lnTo>
                    <a:pt x="4239" y="13323"/>
                  </a:lnTo>
                  <a:lnTo>
                    <a:pt x="3946" y="13201"/>
                  </a:lnTo>
                  <a:lnTo>
                    <a:pt x="3630" y="13031"/>
                  </a:lnTo>
                  <a:lnTo>
                    <a:pt x="3337" y="12884"/>
                  </a:lnTo>
                  <a:lnTo>
                    <a:pt x="3069" y="12690"/>
                  </a:lnTo>
                  <a:lnTo>
                    <a:pt x="2802" y="12495"/>
                  </a:lnTo>
                  <a:lnTo>
                    <a:pt x="2534" y="12300"/>
                  </a:lnTo>
                  <a:lnTo>
                    <a:pt x="2290" y="12081"/>
                  </a:lnTo>
                  <a:lnTo>
                    <a:pt x="2047" y="11837"/>
                  </a:lnTo>
                  <a:lnTo>
                    <a:pt x="1803" y="11594"/>
                  </a:lnTo>
                  <a:lnTo>
                    <a:pt x="1584" y="11350"/>
                  </a:lnTo>
                  <a:lnTo>
                    <a:pt x="1389" y="11082"/>
                  </a:lnTo>
                  <a:lnTo>
                    <a:pt x="1194" y="10814"/>
                  </a:lnTo>
                  <a:lnTo>
                    <a:pt x="999" y="10546"/>
                  </a:lnTo>
                  <a:lnTo>
                    <a:pt x="853" y="10254"/>
                  </a:lnTo>
                  <a:lnTo>
                    <a:pt x="683" y="9938"/>
                  </a:lnTo>
                  <a:lnTo>
                    <a:pt x="561" y="9645"/>
                  </a:lnTo>
                  <a:lnTo>
                    <a:pt x="415" y="9329"/>
                  </a:lnTo>
                  <a:lnTo>
                    <a:pt x="317" y="9012"/>
                  </a:lnTo>
                  <a:lnTo>
                    <a:pt x="220" y="8671"/>
                  </a:lnTo>
                  <a:lnTo>
                    <a:pt x="147" y="8330"/>
                  </a:lnTo>
                  <a:lnTo>
                    <a:pt x="74" y="7989"/>
                  </a:lnTo>
                  <a:lnTo>
                    <a:pt x="49" y="7648"/>
                  </a:lnTo>
                  <a:lnTo>
                    <a:pt x="1" y="7307"/>
                  </a:lnTo>
                  <a:lnTo>
                    <a:pt x="1" y="6942"/>
                  </a:lnTo>
                  <a:lnTo>
                    <a:pt x="1" y="6942"/>
                  </a:lnTo>
                  <a:lnTo>
                    <a:pt x="1" y="6577"/>
                  </a:lnTo>
                  <a:lnTo>
                    <a:pt x="49" y="6236"/>
                  </a:lnTo>
                  <a:lnTo>
                    <a:pt x="74" y="5895"/>
                  </a:lnTo>
                  <a:lnTo>
                    <a:pt x="147" y="5554"/>
                  </a:lnTo>
                  <a:lnTo>
                    <a:pt x="220" y="5213"/>
                  </a:lnTo>
                  <a:lnTo>
                    <a:pt x="317" y="4872"/>
                  </a:lnTo>
                  <a:lnTo>
                    <a:pt x="415" y="4555"/>
                  </a:lnTo>
                  <a:lnTo>
                    <a:pt x="561" y="4238"/>
                  </a:lnTo>
                  <a:lnTo>
                    <a:pt x="683" y="3946"/>
                  </a:lnTo>
                  <a:lnTo>
                    <a:pt x="853" y="3630"/>
                  </a:lnTo>
                  <a:lnTo>
                    <a:pt x="999" y="3337"/>
                  </a:lnTo>
                  <a:lnTo>
                    <a:pt x="1194" y="3069"/>
                  </a:lnTo>
                  <a:lnTo>
                    <a:pt x="1389" y="2802"/>
                  </a:lnTo>
                  <a:lnTo>
                    <a:pt x="1584" y="2534"/>
                  </a:lnTo>
                  <a:lnTo>
                    <a:pt x="1803" y="2290"/>
                  </a:lnTo>
                  <a:lnTo>
                    <a:pt x="2047" y="2047"/>
                  </a:lnTo>
                  <a:lnTo>
                    <a:pt x="2290" y="1803"/>
                  </a:lnTo>
                  <a:lnTo>
                    <a:pt x="2534" y="1584"/>
                  </a:lnTo>
                  <a:lnTo>
                    <a:pt x="2802" y="1389"/>
                  </a:lnTo>
                  <a:lnTo>
                    <a:pt x="3069" y="1194"/>
                  </a:lnTo>
                  <a:lnTo>
                    <a:pt x="3337" y="999"/>
                  </a:lnTo>
                  <a:lnTo>
                    <a:pt x="3630" y="853"/>
                  </a:lnTo>
                  <a:lnTo>
                    <a:pt x="3946" y="683"/>
                  </a:lnTo>
                  <a:lnTo>
                    <a:pt x="4239" y="561"/>
                  </a:lnTo>
                  <a:lnTo>
                    <a:pt x="4555" y="415"/>
                  </a:lnTo>
                  <a:lnTo>
                    <a:pt x="4872" y="317"/>
                  </a:lnTo>
                  <a:lnTo>
                    <a:pt x="5213" y="220"/>
                  </a:lnTo>
                  <a:lnTo>
                    <a:pt x="5554" y="147"/>
                  </a:lnTo>
                  <a:lnTo>
                    <a:pt x="5895" y="74"/>
                  </a:lnTo>
                  <a:lnTo>
                    <a:pt x="6236" y="49"/>
                  </a:lnTo>
                  <a:lnTo>
                    <a:pt x="6577" y="1"/>
                  </a:lnTo>
                  <a:lnTo>
                    <a:pt x="6942" y="1"/>
                  </a:lnTo>
                  <a:lnTo>
                    <a:pt x="6942" y="1"/>
                  </a:lnTo>
                  <a:lnTo>
                    <a:pt x="7307" y="1"/>
                  </a:lnTo>
                  <a:lnTo>
                    <a:pt x="7648" y="49"/>
                  </a:lnTo>
                  <a:lnTo>
                    <a:pt x="7989" y="74"/>
                  </a:lnTo>
                  <a:lnTo>
                    <a:pt x="8330" y="147"/>
                  </a:lnTo>
                  <a:lnTo>
                    <a:pt x="8671" y="220"/>
                  </a:lnTo>
                  <a:lnTo>
                    <a:pt x="9012" y="317"/>
                  </a:lnTo>
                  <a:lnTo>
                    <a:pt x="9329" y="415"/>
                  </a:lnTo>
                  <a:lnTo>
                    <a:pt x="9645" y="561"/>
                  </a:lnTo>
                  <a:lnTo>
                    <a:pt x="9938" y="683"/>
                  </a:lnTo>
                  <a:lnTo>
                    <a:pt x="10254" y="853"/>
                  </a:lnTo>
                  <a:lnTo>
                    <a:pt x="10546" y="999"/>
                  </a:lnTo>
                  <a:lnTo>
                    <a:pt x="10814" y="1194"/>
                  </a:lnTo>
                  <a:lnTo>
                    <a:pt x="11082" y="1389"/>
                  </a:lnTo>
                  <a:lnTo>
                    <a:pt x="11350" y="1584"/>
                  </a:lnTo>
                  <a:lnTo>
                    <a:pt x="11594" y="1803"/>
                  </a:lnTo>
                  <a:lnTo>
                    <a:pt x="11837" y="2047"/>
                  </a:lnTo>
                  <a:lnTo>
                    <a:pt x="12081" y="2290"/>
                  </a:lnTo>
                  <a:lnTo>
                    <a:pt x="12300" y="2534"/>
                  </a:lnTo>
                  <a:lnTo>
                    <a:pt x="12495" y="2802"/>
                  </a:lnTo>
                  <a:lnTo>
                    <a:pt x="12690" y="3069"/>
                  </a:lnTo>
                  <a:lnTo>
                    <a:pt x="12885" y="3337"/>
                  </a:lnTo>
                  <a:lnTo>
                    <a:pt x="13031" y="3630"/>
                  </a:lnTo>
                  <a:lnTo>
                    <a:pt x="13201" y="3946"/>
                  </a:lnTo>
                  <a:lnTo>
                    <a:pt x="13323" y="4238"/>
                  </a:lnTo>
                  <a:lnTo>
                    <a:pt x="13469" y="4555"/>
                  </a:lnTo>
                  <a:lnTo>
                    <a:pt x="13566" y="4872"/>
                  </a:lnTo>
                  <a:lnTo>
                    <a:pt x="13664" y="5213"/>
                  </a:lnTo>
                  <a:lnTo>
                    <a:pt x="13737" y="5554"/>
                  </a:lnTo>
                  <a:lnTo>
                    <a:pt x="13810" y="5895"/>
                  </a:lnTo>
                  <a:lnTo>
                    <a:pt x="13834" y="6236"/>
                  </a:lnTo>
                  <a:lnTo>
                    <a:pt x="13883" y="6577"/>
                  </a:lnTo>
                  <a:lnTo>
                    <a:pt x="13883" y="6942"/>
                  </a:lnTo>
                  <a:lnTo>
                    <a:pt x="13883" y="6942"/>
                  </a:lnTo>
                  <a:lnTo>
                    <a:pt x="13883" y="7307"/>
                  </a:lnTo>
                  <a:lnTo>
                    <a:pt x="13834" y="7648"/>
                  </a:lnTo>
                  <a:lnTo>
                    <a:pt x="13810" y="7989"/>
                  </a:lnTo>
                  <a:lnTo>
                    <a:pt x="13737" y="8330"/>
                  </a:lnTo>
                  <a:lnTo>
                    <a:pt x="13664" y="8671"/>
                  </a:lnTo>
                  <a:lnTo>
                    <a:pt x="13566" y="9012"/>
                  </a:lnTo>
                  <a:lnTo>
                    <a:pt x="13469" y="9329"/>
                  </a:lnTo>
                  <a:lnTo>
                    <a:pt x="13323" y="9645"/>
                  </a:lnTo>
                  <a:lnTo>
                    <a:pt x="13201" y="9938"/>
                  </a:lnTo>
                  <a:lnTo>
                    <a:pt x="13031" y="10254"/>
                  </a:lnTo>
                  <a:lnTo>
                    <a:pt x="12885" y="10546"/>
                  </a:lnTo>
                  <a:lnTo>
                    <a:pt x="12690" y="10814"/>
                  </a:lnTo>
                  <a:lnTo>
                    <a:pt x="12495" y="11082"/>
                  </a:lnTo>
                  <a:lnTo>
                    <a:pt x="12300" y="11350"/>
                  </a:lnTo>
                  <a:lnTo>
                    <a:pt x="12081" y="11594"/>
                  </a:lnTo>
                  <a:lnTo>
                    <a:pt x="11837" y="11837"/>
                  </a:lnTo>
                  <a:lnTo>
                    <a:pt x="11594" y="12081"/>
                  </a:lnTo>
                  <a:lnTo>
                    <a:pt x="11350" y="12300"/>
                  </a:lnTo>
                  <a:lnTo>
                    <a:pt x="11082" y="12495"/>
                  </a:lnTo>
                  <a:lnTo>
                    <a:pt x="10814" y="12690"/>
                  </a:lnTo>
                  <a:lnTo>
                    <a:pt x="10546" y="12884"/>
                  </a:lnTo>
                  <a:lnTo>
                    <a:pt x="10254" y="13031"/>
                  </a:lnTo>
                  <a:lnTo>
                    <a:pt x="9938" y="13201"/>
                  </a:lnTo>
                  <a:lnTo>
                    <a:pt x="9645" y="13323"/>
                  </a:lnTo>
                  <a:lnTo>
                    <a:pt x="9329" y="13469"/>
                  </a:lnTo>
                  <a:lnTo>
                    <a:pt x="9012" y="13566"/>
                  </a:lnTo>
                  <a:lnTo>
                    <a:pt x="8671" y="13664"/>
                  </a:lnTo>
                  <a:lnTo>
                    <a:pt x="8330" y="13737"/>
                  </a:lnTo>
                  <a:lnTo>
                    <a:pt x="7989" y="13810"/>
                  </a:lnTo>
                  <a:lnTo>
                    <a:pt x="7648" y="13834"/>
                  </a:lnTo>
                  <a:lnTo>
                    <a:pt x="7307" y="13883"/>
                  </a:lnTo>
                  <a:lnTo>
                    <a:pt x="6942" y="13883"/>
                  </a:lnTo>
                  <a:lnTo>
                    <a:pt x="6942" y="13883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1" name="Google Shape;161;g3084863d14f_0_34"/>
            <p:cNvSpPr/>
            <p:nvPr/>
          </p:nvSpPr>
          <p:spPr>
            <a:xfrm>
              <a:off x="6848850" y="397625"/>
              <a:ext cx="54825" cy="169300"/>
            </a:xfrm>
            <a:custGeom>
              <a:rect b="b" l="l" r="r" t="t"/>
              <a:pathLst>
                <a:path extrusionOk="0" fill="none" h="6772" w="2193">
                  <a:moveTo>
                    <a:pt x="1" y="1"/>
                  </a:moveTo>
                  <a:lnTo>
                    <a:pt x="1" y="4580"/>
                  </a:lnTo>
                  <a:lnTo>
                    <a:pt x="2193" y="6772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2" name="Google Shape;162;g3084863d14f_0_34"/>
            <p:cNvSpPr/>
            <p:nvPr/>
          </p:nvSpPr>
          <p:spPr>
            <a:xfrm>
              <a:off x="6847025" y="333700"/>
              <a:ext cx="25" cy="29250"/>
            </a:xfrm>
            <a:custGeom>
              <a:rect b="b" l="l" r="r" t="t"/>
              <a:pathLst>
                <a:path extrusionOk="0" fill="none" h="1170" w="1">
                  <a:moveTo>
                    <a:pt x="1" y="1170"/>
                  </a:moveTo>
                  <a:lnTo>
                    <a:pt x="1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3" name="Google Shape;163;g3084863d14f_0_34"/>
            <p:cNvSpPr/>
            <p:nvPr/>
          </p:nvSpPr>
          <p:spPr>
            <a:xfrm>
              <a:off x="6760575" y="356850"/>
              <a:ext cx="25" cy="25"/>
            </a:xfrm>
            <a:custGeom>
              <a:rect b="b" l="l" r="r" t="t"/>
              <a:pathLst>
                <a:path extrusionOk="0" fill="none" h="1" w="1">
                  <a:moveTo>
                    <a:pt x="1" y="0"/>
                  </a:moveTo>
                  <a:lnTo>
                    <a:pt x="1" y="0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4" name="Google Shape;164;g3084863d14f_0_34"/>
            <p:cNvSpPr/>
            <p:nvPr/>
          </p:nvSpPr>
          <p:spPr>
            <a:xfrm>
              <a:off x="6760575" y="356850"/>
              <a:ext cx="14025" cy="24975"/>
            </a:xfrm>
            <a:custGeom>
              <a:rect b="b" l="l" r="r" t="t"/>
              <a:pathLst>
                <a:path extrusionOk="0" fill="none" h="999" w="561">
                  <a:moveTo>
                    <a:pt x="1" y="0"/>
                  </a:moveTo>
                  <a:lnTo>
                    <a:pt x="561" y="999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5" name="Google Shape;165;g3084863d14f_0_34"/>
            <p:cNvSpPr/>
            <p:nvPr/>
          </p:nvSpPr>
          <p:spPr>
            <a:xfrm>
              <a:off x="6696650" y="420775"/>
              <a:ext cx="25" cy="25"/>
            </a:xfrm>
            <a:custGeom>
              <a:rect b="b" l="l" r="r" t="t"/>
              <a:pathLst>
                <a:path extrusionOk="0" fill="none" h="1" w="1"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6" name="Google Shape;166;g3084863d14f_0_34"/>
            <p:cNvSpPr/>
            <p:nvPr/>
          </p:nvSpPr>
          <p:spPr>
            <a:xfrm>
              <a:off x="6696650" y="420775"/>
              <a:ext cx="24975" cy="14025"/>
            </a:xfrm>
            <a:custGeom>
              <a:rect b="b" l="l" r="r" t="t"/>
              <a:pathLst>
                <a:path extrusionOk="0" fill="none" h="561" w="999">
                  <a:moveTo>
                    <a:pt x="0" y="0"/>
                  </a:moveTo>
                  <a:lnTo>
                    <a:pt x="999" y="56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7" name="Google Shape;167;g3084863d14f_0_34"/>
            <p:cNvSpPr/>
            <p:nvPr/>
          </p:nvSpPr>
          <p:spPr>
            <a:xfrm>
              <a:off x="6673500" y="507225"/>
              <a:ext cx="29250" cy="25"/>
            </a:xfrm>
            <a:custGeom>
              <a:rect b="b" l="l" r="r" t="t"/>
              <a:pathLst>
                <a:path extrusionOk="0" fill="none" h="1" w="1170">
                  <a:moveTo>
                    <a:pt x="1" y="1"/>
                  </a:moveTo>
                  <a:lnTo>
                    <a:pt x="1170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" name="Google Shape;168;g3084863d14f_0_34"/>
            <p:cNvSpPr/>
            <p:nvPr/>
          </p:nvSpPr>
          <p:spPr>
            <a:xfrm>
              <a:off x="6696650" y="593700"/>
              <a:ext cx="25" cy="25"/>
            </a:xfrm>
            <a:custGeom>
              <a:rect b="b" l="l" r="r" t="t"/>
              <a:pathLst>
                <a:path extrusionOk="0" fill="none" h="1" w="1"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" name="Google Shape;169;g3084863d14f_0_34"/>
            <p:cNvSpPr/>
            <p:nvPr/>
          </p:nvSpPr>
          <p:spPr>
            <a:xfrm>
              <a:off x="6696650" y="579700"/>
              <a:ext cx="24975" cy="14025"/>
            </a:xfrm>
            <a:custGeom>
              <a:rect b="b" l="l" r="r" t="t"/>
              <a:pathLst>
                <a:path extrusionOk="0" fill="none" h="561" w="999">
                  <a:moveTo>
                    <a:pt x="0" y="560"/>
                  </a:moveTo>
                  <a:lnTo>
                    <a:pt x="999" y="0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" name="Google Shape;170;g3084863d14f_0_34"/>
            <p:cNvSpPr/>
            <p:nvPr/>
          </p:nvSpPr>
          <p:spPr>
            <a:xfrm>
              <a:off x="6760575" y="632675"/>
              <a:ext cx="14025" cy="24975"/>
            </a:xfrm>
            <a:custGeom>
              <a:rect b="b" l="l" r="r" t="t"/>
              <a:pathLst>
                <a:path extrusionOk="0" fill="none" h="999" w="561">
                  <a:moveTo>
                    <a:pt x="1" y="999"/>
                  </a:moveTo>
                  <a:lnTo>
                    <a:pt x="561" y="0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" name="Google Shape;171;g3084863d14f_0_34"/>
            <p:cNvSpPr/>
            <p:nvPr/>
          </p:nvSpPr>
          <p:spPr>
            <a:xfrm>
              <a:off x="6760575" y="657625"/>
              <a:ext cx="25" cy="25"/>
            </a:xfrm>
            <a:custGeom>
              <a:rect b="b" l="l" r="r" t="t"/>
              <a:pathLst>
                <a:path extrusionOk="0" fill="none" h="1" w="1">
                  <a:moveTo>
                    <a:pt x="1" y="1"/>
                  </a:moveTo>
                  <a:lnTo>
                    <a:pt x="1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" name="Google Shape;172;g3084863d14f_0_34"/>
            <p:cNvSpPr/>
            <p:nvPr/>
          </p:nvSpPr>
          <p:spPr>
            <a:xfrm>
              <a:off x="6847025" y="651550"/>
              <a:ext cx="25" cy="29250"/>
            </a:xfrm>
            <a:custGeom>
              <a:rect b="b" l="l" r="r" t="t"/>
              <a:pathLst>
                <a:path extrusionOk="0" fill="none" h="1170" w="1">
                  <a:moveTo>
                    <a:pt x="1" y="0"/>
                  </a:moveTo>
                  <a:lnTo>
                    <a:pt x="1" y="1169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" name="Google Shape;173;g3084863d14f_0_34"/>
            <p:cNvSpPr/>
            <p:nvPr/>
          </p:nvSpPr>
          <p:spPr>
            <a:xfrm>
              <a:off x="6919500" y="632675"/>
              <a:ext cx="14025" cy="24975"/>
            </a:xfrm>
            <a:custGeom>
              <a:rect b="b" l="l" r="r" t="t"/>
              <a:pathLst>
                <a:path extrusionOk="0" fill="none" h="999" w="561">
                  <a:moveTo>
                    <a:pt x="560" y="999"/>
                  </a:moveTo>
                  <a:lnTo>
                    <a:pt x="0" y="0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" name="Google Shape;174;g3084863d14f_0_34"/>
            <p:cNvSpPr/>
            <p:nvPr/>
          </p:nvSpPr>
          <p:spPr>
            <a:xfrm>
              <a:off x="6933500" y="657625"/>
              <a:ext cx="25" cy="25"/>
            </a:xfrm>
            <a:custGeom>
              <a:rect b="b" l="l" r="r" t="t"/>
              <a:pathLst>
                <a:path extrusionOk="0" fill="none" h="1" w="1">
                  <a:moveTo>
                    <a:pt x="0" y="1"/>
                  </a:moveTo>
                  <a:lnTo>
                    <a:pt x="0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" name="Google Shape;175;g3084863d14f_0_34"/>
            <p:cNvSpPr/>
            <p:nvPr/>
          </p:nvSpPr>
          <p:spPr>
            <a:xfrm>
              <a:off x="6972475" y="579700"/>
              <a:ext cx="24975" cy="14025"/>
            </a:xfrm>
            <a:custGeom>
              <a:rect b="b" l="l" r="r" t="t"/>
              <a:pathLst>
                <a:path extrusionOk="0" fill="none" h="561" w="999">
                  <a:moveTo>
                    <a:pt x="999" y="560"/>
                  </a:moveTo>
                  <a:lnTo>
                    <a:pt x="0" y="0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6" name="Google Shape;176;g3084863d14f_0_34"/>
            <p:cNvSpPr/>
            <p:nvPr/>
          </p:nvSpPr>
          <p:spPr>
            <a:xfrm>
              <a:off x="6997425" y="593700"/>
              <a:ext cx="25" cy="25"/>
            </a:xfrm>
            <a:custGeom>
              <a:rect b="b" l="l" r="r" t="t"/>
              <a:pathLst>
                <a:path extrusionOk="0" fill="none" h="1" w="1">
                  <a:moveTo>
                    <a:pt x="1" y="0"/>
                  </a:moveTo>
                  <a:lnTo>
                    <a:pt x="1" y="0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7" name="Google Shape;177;g3084863d14f_0_34"/>
            <p:cNvSpPr/>
            <p:nvPr/>
          </p:nvSpPr>
          <p:spPr>
            <a:xfrm>
              <a:off x="6991350" y="507225"/>
              <a:ext cx="29250" cy="25"/>
            </a:xfrm>
            <a:custGeom>
              <a:rect b="b" l="l" r="r" t="t"/>
              <a:pathLst>
                <a:path extrusionOk="0" fill="none" h="1" w="1170">
                  <a:moveTo>
                    <a:pt x="1169" y="1"/>
                  </a:moveTo>
                  <a:lnTo>
                    <a:pt x="0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8" name="Google Shape;178;g3084863d14f_0_34"/>
            <p:cNvSpPr/>
            <p:nvPr/>
          </p:nvSpPr>
          <p:spPr>
            <a:xfrm>
              <a:off x="6972475" y="420775"/>
              <a:ext cx="24975" cy="14025"/>
            </a:xfrm>
            <a:custGeom>
              <a:rect b="b" l="l" r="r" t="t"/>
              <a:pathLst>
                <a:path extrusionOk="0" fill="none" h="561" w="999">
                  <a:moveTo>
                    <a:pt x="0" y="561"/>
                  </a:moveTo>
                  <a:lnTo>
                    <a:pt x="999" y="0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9" name="Google Shape;179;g3084863d14f_0_34"/>
            <p:cNvSpPr/>
            <p:nvPr/>
          </p:nvSpPr>
          <p:spPr>
            <a:xfrm>
              <a:off x="6997425" y="420775"/>
              <a:ext cx="25" cy="25"/>
            </a:xfrm>
            <a:custGeom>
              <a:rect b="b" l="l" r="r" t="t"/>
              <a:pathLst>
                <a:path extrusionOk="0" fill="none" h="1" w="1">
                  <a:moveTo>
                    <a:pt x="1" y="0"/>
                  </a:moveTo>
                  <a:lnTo>
                    <a:pt x="1" y="0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0" name="Google Shape;180;g3084863d14f_0_34"/>
            <p:cNvSpPr/>
            <p:nvPr/>
          </p:nvSpPr>
          <p:spPr>
            <a:xfrm>
              <a:off x="6919500" y="356850"/>
              <a:ext cx="14025" cy="24975"/>
            </a:xfrm>
            <a:custGeom>
              <a:rect b="b" l="l" r="r" t="t"/>
              <a:pathLst>
                <a:path extrusionOk="0" fill="none" h="999" w="561">
                  <a:moveTo>
                    <a:pt x="560" y="0"/>
                  </a:moveTo>
                  <a:lnTo>
                    <a:pt x="0" y="999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1" name="Google Shape;181;g3084863d14f_0_34"/>
            <p:cNvSpPr/>
            <p:nvPr/>
          </p:nvSpPr>
          <p:spPr>
            <a:xfrm>
              <a:off x="6933500" y="356850"/>
              <a:ext cx="25" cy="25"/>
            </a:xfrm>
            <a:custGeom>
              <a:rect b="b" l="l" r="r" t="t"/>
              <a:pathLst>
                <a:path extrusionOk="0" fill="none" h="1" w="1"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82" name="Google Shape;182;g3084863d14f_0_34"/>
          <p:cNvGrpSpPr/>
          <p:nvPr/>
        </p:nvGrpSpPr>
        <p:grpSpPr>
          <a:xfrm>
            <a:off x="4502578" y="685397"/>
            <a:ext cx="215966" cy="342399"/>
            <a:chOff x="6718575" y="2318625"/>
            <a:chExt cx="256950" cy="407375"/>
          </a:xfrm>
        </p:grpSpPr>
        <p:sp>
          <p:nvSpPr>
            <p:cNvPr id="183" name="Google Shape;183;g3084863d14f_0_34"/>
            <p:cNvSpPr/>
            <p:nvPr/>
          </p:nvSpPr>
          <p:spPr>
            <a:xfrm>
              <a:off x="6795900" y="2673600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4" name="Google Shape;184;g3084863d14f_0_34"/>
            <p:cNvSpPr/>
            <p:nvPr/>
          </p:nvSpPr>
          <p:spPr>
            <a:xfrm>
              <a:off x="6795900" y="2650475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" name="Google Shape;185;g3084863d14f_0_34"/>
            <p:cNvSpPr/>
            <p:nvPr/>
          </p:nvSpPr>
          <p:spPr>
            <a:xfrm>
              <a:off x="6795900" y="2696125"/>
              <a:ext cx="102300" cy="29875"/>
            </a:xfrm>
            <a:custGeom>
              <a:rect b="b" l="l" r="r" t="t"/>
              <a:pathLst>
                <a:path extrusionOk="0" fill="none" h="1195" w="4092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" name="Google Shape;186;g3084863d14f_0_34"/>
            <p:cNvSpPr/>
            <p:nvPr/>
          </p:nvSpPr>
          <p:spPr>
            <a:xfrm>
              <a:off x="67849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" name="Google Shape;187;g3084863d14f_0_34"/>
            <p:cNvSpPr/>
            <p:nvPr/>
          </p:nvSpPr>
          <p:spPr>
            <a:xfrm>
              <a:off x="6718575" y="2318625"/>
              <a:ext cx="256950" cy="307525"/>
            </a:xfrm>
            <a:custGeom>
              <a:rect b="b" l="l" r="r" t="t"/>
              <a:pathLst>
                <a:path extrusionOk="0" fill="none" h="12301" w="10278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" name="Google Shape;188;g3084863d14f_0_34"/>
            <p:cNvSpPr/>
            <p:nvPr/>
          </p:nvSpPr>
          <p:spPr>
            <a:xfrm>
              <a:off x="68738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" name="Google Shape;189;g3084863d14f_0_34"/>
            <p:cNvSpPr/>
            <p:nvPr/>
          </p:nvSpPr>
          <p:spPr>
            <a:xfrm>
              <a:off x="6801975" y="2453200"/>
              <a:ext cx="90150" cy="19500"/>
            </a:xfrm>
            <a:custGeom>
              <a:rect b="b" l="l" r="r" t="t"/>
              <a:pathLst>
                <a:path extrusionOk="0" fill="none" h="780" w="3606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0" name="Google Shape;190;g3084863d14f_0_34"/>
            <p:cNvSpPr/>
            <p:nvPr/>
          </p:nvSpPr>
          <p:spPr>
            <a:xfrm>
              <a:off x="6795900" y="2628550"/>
              <a:ext cx="102300" cy="25"/>
            </a:xfrm>
            <a:custGeom>
              <a:rect b="b" l="l" r="r" t="t"/>
              <a:pathLst>
                <a:path extrusionOk="0" fill="none" h="1" w="4092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91" name="Google Shape;191;g3084863d14f_0_34"/>
          <p:cNvGrpSpPr/>
          <p:nvPr/>
        </p:nvGrpSpPr>
        <p:grpSpPr>
          <a:xfrm>
            <a:off x="4251420" y="3148986"/>
            <a:ext cx="452420" cy="433992"/>
            <a:chOff x="5233525" y="4954450"/>
            <a:chExt cx="538275" cy="516350"/>
          </a:xfrm>
        </p:grpSpPr>
        <p:sp>
          <p:nvSpPr>
            <p:cNvPr id="192" name="Google Shape;192;g3084863d14f_0_34"/>
            <p:cNvSpPr/>
            <p:nvPr/>
          </p:nvSpPr>
          <p:spPr>
            <a:xfrm>
              <a:off x="5637825" y="4954450"/>
              <a:ext cx="89525" cy="89525"/>
            </a:xfrm>
            <a:custGeom>
              <a:rect b="b" l="l" r="r" t="t"/>
              <a:pathLst>
                <a:path extrusionOk="0" fill="none" h="3581" w="3581">
                  <a:moveTo>
                    <a:pt x="1023" y="3410"/>
                  </a:moveTo>
                  <a:lnTo>
                    <a:pt x="1023" y="3410"/>
                  </a:lnTo>
                  <a:lnTo>
                    <a:pt x="1193" y="3483"/>
                  </a:lnTo>
                  <a:lnTo>
                    <a:pt x="1388" y="3532"/>
                  </a:lnTo>
                  <a:lnTo>
                    <a:pt x="1583" y="3556"/>
                  </a:lnTo>
                  <a:lnTo>
                    <a:pt x="1778" y="3581"/>
                  </a:lnTo>
                  <a:lnTo>
                    <a:pt x="1778" y="3581"/>
                  </a:lnTo>
                  <a:lnTo>
                    <a:pt x="1973" y="3556"/>
                  </a:lnTo>
                  <a:lnTo>
                    <a:pt x="2143" y="3532"/>
                  </a:lnTo>
                  <a:lnTo>
                    <a:pt x="2314" y="3508"/>
                  </a:lnTo>
                  <a:lnTo>
                    <a:pt x="2484" y="3435"/>
                  </a:lnTo>
                  <a:lnTo>
                    <a:pt x="2630" y="3361"/>
                  </a:lnTo>
                  <a:lnTo>
                    <a:pt x="2776" y="3264"/>
                  </a:lnTo>
                  <a:lnTo>
                    <a:pt x="2923" y="3167"/>
                  </a:lnTo>
                  <a:lnTo>
                    <a:pt x="3044" y="3045"/>
                  </a:lnTo>
                  <a:lnTo>
                    <a:pt x="3166" y="2923"/>
                  </a:lnTo>
                  <a:lnTo>
                    <a:pt x="3264" y="2801"/>
                  </a:lnTo>
                  <a:lnTo>
                    <a:pt x="3361" y="2631"/>
                  </a:lnTo>
                  <a:lnTo>
                    <a:pt x="3434" y="2485"/>
                  </a:lnTo>
                  <a:lnTo>
                    <a:pt x="3483" y="2314"/>
                  </a:lnTo>
                  <a:lnTo>
                    <a:pt x="3531" y="2144"/>
                  </a:lnTo>
                  <a:lnTo>
                    <a:pt x="3556" y="1973"/>
                  </a:lnTo>
                  <a:lnTo>
                    <a:pt x="3580" y="1803"/>
                  </a:lnTo>
                  <a:lnTo>
                    <a:pt x="3580" y="1803"/>
                  </a:lnTo>
                  <a:lnTo>
                    <a:pt x="3556" y="1608"/>
                  </a:lnTo>
                  <a:lnTo>
                    <a:pt x="3531" y="1437"/>
                  </a:lnTo>
                  <a:lnTo>
                    <a:pt x="3483" y="1267"/>
                  </a:lnTo>
                  <a:lnTo>
                    <a:pt x="3434" y="1096"/>
                  </a:lnTo>
                  <a:lnTo>
                    <a:pt x="3361" y="950"/>
                  </a:lnTo>
                  <a:lnTo>
                    <a:pt x="3264" y="804"/>
                  </a:lnTo>
                  <a:lnTo>
                    <a:pt x="3166" y="658"/>
                  </a:lnTo>
                  <a:lnTo>
                    <a:pt x="3044" y="536"/>
                  </a:lnTo>
                  <a:lnTo>
                    <a:pt x="2923" y="414"/>
                  </a:lnTo>
                  <a:lnTo>
                    <a:pt x="2776" y="317"/>
                  </a:lnTo>
                  <a:lnTo>
                    <a:pt x="2630" y="220"/>
                  </a:lnTo>
                  <a:lnTo>
                    <a:pt x="2484" y="147"/>
                  </a:lnTo>
                  <a:lnTo>
                    <a:pt x="2314" y="98"/>
                  </a:lnTo>
                  <a:lnTo>
                    <a:pt x="2143" y="49"/>
                  </a:lnTo>
                  <a:lnTo>
                    <a:pt x="1973" y="25"/>
                  </a:lnTo>
                  <a:lnTo>
                    <a:pt x="1778" y="0"/>
                  </a:lnTo>
                  <a:lnTo>
                    <a:pt x="1778" y="0"/>
                  </a:lnTo>
                  <a:lnTo>
                    <a:pt x="1607" y="25"/>
                  </a:lnTo>
                  <a:lnTo>
                    <a:pt x="1437" y="49"/>
                  </a:lnTo>
                  <a:lnTo>
                    <a:pt x="1266" y="98"/>
                  </a:lnTo>
                  <a:lnTo>
                    <a:pt x="1096" y="147"/>
                  </a:lnTo>
                  <a:lnTo>
                    <a:pt x="925" y="220"/>
                  </a:lnTo>
                  <a:lnTo>
                    <a:pt x="779" y="317"/>
                  </a:lnTo>
                  <a:lnTo>
                    <a:pt x="658" y="414"/>
                  </a:lnTo>
                  <a:lnTo>
                    <a:pt x="536" y="536"/>
                  </a:lnTo>
                  <a:lnTo>
                    <a:pt x="414" y="658"/>
                  </a:lnTo>
                  <a:lnTo>
                    <a:pt x="317" y="804"/>
                  </a:lnTo>
                  <a:lnTo>
                    <a:pt x="219" y="950"/>
                  </a:lnTo>
                  <a:lnTo>
                    <a:pt x="146" y="1096"/>
                  </a:lnTo>
                  <a:lnTo>
                    <a:pt x="73" y="1267"/>
                  </a:lnTo>
                  <a:lnTo>
                    <a:pt x="49" y="1437"/>
                  </a:lnTo>
                  <a:lnTo>
                    <a:pt x="24" y="1608"/>
                  </a:lnTo>
                  <a:lnTo>
                    <a:pt x="0" y="1803"/>
                  </a:lnTo>
                  <a:lnTo>
                    <a:pt x="0" y="1803"/>
                  </a:lnTo>
                  <a:lnTo>
                    <a:pt x="24" y="2071"/>
                  </a:lnTo>
                  <a:lnTo>
                    <a:pt x="97" y="2339"/>
                  </a:lnTo>
                  <a:lnTo>
                    <a:pt x="195" y="2582"/>
                  </a:lnTo>
                  <a:lnTo>
                    <a:pt x="317" y="280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" name="Google Shape;193;g3084863d14f_0_34"/>
            <p:cNvSpPr/>
            <p:nvPr/>
          </p:nvSpPr>
          <p:spPr>
            <a:xfrm>
              <a:off x="5323025" y="4980625"/>
              <a:ext cx="88925" cy="88925"/>
            </a:xfrm>
            <a:custGeom>
              <a:rect b="b" l="l" r="r" t="t"/>
              <a:pathLst>
                <a:path extrusionOk="0" fill="none" h="3557" w="3557">
                  <a:moveTo>
                    <a:pt x="3191" y="2850"/>
                  </a:moveTo>
                  <a:lnTo>
                    <a:pt x="3191" y="2850"/>
                  </a:lnTo>
                  <a:lnTo>
                    <a:pt x="3313" y="2680"/>
                  </a:lnTo>
                  <a:lnTo>
                    <a:pt x="3410" y="2509"/>
                  </a:lnTo>
                  <a:lnTo>
                    <a:pt x="3483" y="2314"/>
                  </a:lnTo>
                  <a:lnTo>
                    <a:pt x="3532" y="2095"/>
                  </a:lnTo>
                  <a:lnTo>
                    <a:pt x="3532" y="2095"/>
                  </a:lnTo>
                  <a:lnTo>
                    <a:pt x="3556" y="1925"/>
                  </a:lnTo>
                  <a:lnTo>
                    <a:pt x="3556" y="1730"/>
                  </a:lnTo>
                  <a:lnTo>
                    <a:pt x="3556" y="1559"/>
                  </a:lnTo>
                  <a:lnTo>
                    <a:pt x="3508" y="1389"/>
                  </a:lnTo>
                  <a:lnTo>
                    <a:pt x="3459" y="1218"/>
                  </a:lnTo>
                  <a:lnTo>
                    <a:pt x="3410" y="1072"/>
                  </a:lnTo>
                  <a:lnTo>
                    <a:pt x="3337" y="902"/>
                  </a:lnTo>
                  <a:lnTo>
                    <a:pt x="3240" y="756"/>
                  </a:lnTo>
                  <a:lnTo>
                    <a:pt x="3142" y="634"/>
                  </a:lnTo>
                  <a:lnTo>
                    <a:pt x="3021" y="512"/>
                  </a:lnTo>
                  <a:lnTo>
                    <a:pt x="2899" y="390"/>
                  </a:lnTo>
                  <a:lnTo>
                    <a:pt x="2753" y="293"/>
                  </a:lnTo>
                  <a:lnTo>
                    <a:pt x="2606" y="196"/>
                  </a:lnTo>
                  <a:lnTo>
                    <a:pt x="2436" y="122"/>
                  </a:lnTo>
                  <a:lnTo>
                    <a:pt x="2266" y="74"/>
                  </a:lnTo>
                  <a:lnTo>
                    <a:pt x="2095" y="25"/>
                  </a:lnTo>
                  <a:lnTo>
                    <a:pt x="2095" y="25"/>
                  </a:lnTo>
                  <a:lnTo>
                    <a:pt x="1925" y="1"/>
                  </a:lnTo>
                  <a:lnTo>
                    <a:pt x="1730" y="1"/>
                  </a:lnTo>
                  <a:lnTo>
                    <a:pt x="1559" y="1"/>
                  </a:lnTo>
                  <a:lnTo>
                    <a:pt x="1389" y="25"/>
                  </a:lnTo>
                  <a:lnTo>
                    <a:pt x="1218" y="74"/>
                  </a:lnTo>
                  <a:lnTo>
                    <a:pt x="1072" y="147"/>
                  </a:lnTo>
                  <a:lnTo>
                    <a:pt x="902" y="220"/>
                  </a:lnTo>
                  <a:lnTo>
                    <a:pt x="756" y="317"/>
                  </a:lnTo>
                  <a:lnTo>
                    <a:pt x="634" y="415"/>
                  </a:lnTo>
                  <a:lnTo>
                    <a:pt x="512" y="537"/>
                  </a:lnTo>
                  <a:lnTo>
                    <a:pt x="390" y="658"/>
                  </a:lnTo>
                  <a:lnTo>
                    <a:pt x="293" y="804"/>
                  </a:lnTo>
                  <a:lnTo>
                    <a:pt x="195" y="951"/>
                  </a:lnTo>
                  <a:lnTo>
                    <a:pt x="122" y="1097"/>
                  </a:lnTo>
                  <a:lnTo>
                    <a:pt x="74" y="1267"/>
                  </a:lnTo>
                  <a:lnTo>
                    <a:pt x="25" y="1462"/>
                  </a:lnTo>
                  <a:lnTo>
                    <a:pt x="25" y="1462"/>
                  </a:lnTo>
                  <a:lnTo>
                    <a:pt x="1" y="1633"/>
                  </a:lnTo>
                  <a:lnTo>
                    <a:pt x="1" y="1803"/>
                  </a:lnTo>
                  <a:lnTo>
                    <a:pt x="1" y="1998"/>
                  </a:lnTo>
                  <a:lnTo>
                    <a:pt x="25" y="2168"/>
                  </a:lnTo>
                  <a:lnTo>
                    <a:pt x="74" y="2339"/>
                  </a:lnTo>
                  <a:lnTo>
                    <a:pt x="147" y="2485"/>
                  </a:lnTo>
                  <a:lnTo>
                    <a:pt x="220" y="2655"/>
                  </a:lnTo>
                  <a:lnTo>
                    <a:pt x="317" y="2777"/>
                  </a:lnTo>
                  <a:lnTo>
                    <a:pt x="415" y="2923"/>
                  </a:lnTo>
                  <a:lnTo>
                    <a:pt x="536" y="3045"/>
                  </a:lnTo>
                  <a:lnTo>
                    <a:pt x="658" y="3167"/>
                  </a:lnTo>
                  <a:lnTo>
                    <a:pt x="804" y="3264"/>
                  </a:lnTo>
                  <a:lnTo>
                    <a:pt x="950" y="3362"/>
                  </a:lnTo>
                  <a:lnTo>
                    <a:pt x="1096" y="3435"/>
                  </a:lnTo>
                  <a:lnTo>
                    <a:pt x="1267" y="3483"/>
                  </a:lnTo>
                  <a:lnTo>
                    <a:pt x="1462" y="3532"/>
                  </a:lnTo>
                  <a:lnTo>
                    <a:pt x="1462" y="3532"/>
                  </a:lnTo>
                  <a:lnTo>
                    <a:pt x="1705" y="3557"/>
                  </a:lnTo>
                  <a:lnTo>
                    <a:pt x="1973" y="3557"/>
                  </a:lnTo>
                  <a:lnTo>
                    <a:pt x="2217" y="3508"/>
                  </a:lnTo>
                  <a:lnTo>
                    <a:pt x="2460" y="3435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" name="Google Shape;194;g3084863d14f_0_34"/>
            <p:cNvSpPr/>
            <p:nvPr/>
          </p:nvSpPr>
          <p:spPr>
            <a:xfrm>
              <a:off x="5233525" y="5255225"/>
              <a:ext cx="89525" cy="89525"/>
            </a:xfrm>
            <a:custGeom>
              <a:rect b="b" l="l" r="r" t="t"/>
              <a:pathLst>
                <a:path extrusionOk="0" fill="none" h="3581" w="3581">
                  <a:moveTo>
                    <a:pt x="3215" y="707"/>
                  </a:moveTo>
                  <a:lnTo>
                    <a:pt x="3215" y="707"/>
                  </a:lnTo>
                  <a:lnTo>
                    <a:pt x="3093" y="585"/>
                  </a:lnTo>
                  <a:lnTo>
                    <a:pt x="2972" y="464"/>
                  </a:lnTo>
                  <a:lnTo>
                    <a:pt x="2850" y="342"/>
                  </a:lnTo>
                  <a:lnTo>
                    <a:pt x="2679" y="244"/>
                  </a:lnTo>
                  <a:lnTo>
                    <a:pt x="2679" y="244"/>
                  </a:lnTo>
                  <a:lnTo>
                    <a:pt x="2533" y="171"/>
                  </a:lnTo>
                  <a:lnTo>
                    <a:pt x="2363" y="98"/>
                  </a:lnTo>
                  <a:lnTo>
                    <a:pt x="2192" y="50"/>
                  </a:lnTo>
                  <a:lnTo>
                    <a:pt x="2022" y="25"/>
                  </a:lnTo>
                  <a:lnTo>
                    <a:pt x="1851" y="1"/>
                  </a:lnTo>
                  <a:lnTo>
                    <a:pt x="1681" y="25"/>
                  </a:lnTo>
                  <a:lnTo>
                    <a:pt x="1510" y="25"/>
                  </a:lnTo>
                  <a:lnTo>
                    <a:pt x="1340" y="74"/>
                  </a:lnTo>
                  <a:lnTo>
                    <a:pt x="1169" y="123"/>
                  </a:lnTo>
                  <a:lnTo>
                    <a:pt x="1023" y="196"/>
                  </a:lnTo>
                  <a:lnTo>
                    <a:pt x="877" y="269"/>
                  </a:lnTo>
                  <a:lnTo>
                    <a:pt x="731" y="366"/>
                  </a:lnTo>
                  <a:lnTo>
                    <a:pt x="585" y="488"/>
                  </a:lnTo>
                  <a:lnTo>
                    <a:pt x="463" y="610"/>
                  </a:lnTo>
                  <a:lnTo>
                    <a:pt x="341" y="731"/>
                  </a:lnTo>
                  <a:lnTo>
                    <a:pt x="244" y="902"/>
                  </a:lnTo>
                  <a:lnTo>
                    <a:pt x="244" y="902"/>
                  </a:lnTo>
                  <a:lnTo>
                    <a:pt x="171" y="1048"/>
                  </a:lnTo>
                  <a:lnTo>
                    <a:pt x="98" y="1219"/>
                  </a:lnTo>
                  <a:lnTo>
                    <a:pt x="49" y="1389"/>
                  </a:lnTo>
                  <a:lnTo>
                    <a:pt x="25" y="1560"/>
                  </a:lnTo>
                  <a:lnTo>
                    <a:pt x="0" y="1730"/>
                  </a:lnTo>
                  <a:lnTo>
                    <a:pt x="0" y="1900"/>
                  </a:lnTo>
                  <a:lnTo>
                    <a:pt x="25" y="2071"/>
                  </a:lnTo>
                  <a:lnTo>
                    <a:pt x="73" y="2241"/>
                  </a:lnTo>
                  <a:lnTo>
                    <a:pt x="122" y="2412"/>
                  </a:lnTo>
                  <a:lnTo>
                    <a:pt x="195" y="2558"/>
                  </a:lnTo>
                  <a:lnTo>
                    <a:pt x="268" y="2729"/>
                  </a:lnTo>
                  <a:lnTo>
                    <a:pt x="366" y="2850"/>
                  </a:lnTo>
                  <a:lnTo>
                    <a:pt x="463" y="2996"/>
                  </a:lnTo>
                  <a:lnTo>
                    <a:pt x="609" y="3118"/>
                  </a:lnTo>
                  <a:lnTo>
                    <a:pt x="731" y="3240"/>
                  </a:lnTo>
                  <a:lnTo>
                    <a:pt x="901" y="3337"/>
                  </a:lnTo>
                  <a:lnTo>
                    <a:pt x="901" y="3337"/>
                  </a:lnTo>
                  <a:lnTo>
                    <a:pt x="1048" y="3410"/>
                  </a:lnTo>
                  <a:lnTo>
                    <a:pt x="1218" y="3484"/>
                  </a:lnTo>
                  <a:lnTo>
                    <a:pt x="1389" y="3532"/>
                  </a:lnTo>
                  <a:lnTo>
                    <a:pt x="1559" y="3557"/>
                  </a:lnTo>
                  <a:lnTo>
                    <a:pt x="1730" y="3581"/>
                  </a:lnTo>
                  <a:lnTo>
                    <a:pt x="1900" y="3581"/>
                  </a:lnTo>
                  <a:lnTo>
                    <a:pt x="2071" y="3557"/>
                  </a:lnTo>
                  <a:lnTo>
                    <a:pt x="2241" y="3508"/>
                  </a:lnTo>
                  <a:lnTo>
                    <a:pt x="2411" y="3459"/>
                  </a:lnTo>
                  <a:lnTo>
                    <a:pt x="2558" y="3410"/>
                  </a:lnTo>
                  <a:lnTo>
                    <a:pt x="2704" y="3313"/>
                  </a:lnTo>
                  <a:lnTo>
                    <a:pt x="2850" y="3216"/>
                  </a:lnTo>
                  <a:lnTo>
                    <a:pt x="2996" y="3118"/>
                  </a:lnTo>
                  <a:lnTo>
                    <a:pt x="3118" y="2996"/>
                  </a:lnTo>
                  <a:lnTo>
                    <a:pt x="3240" y="2850"/>
                  </a:lnTo>
                  <a:lnTo>
                    <a:pt x="3337" y="2704"/>
                  </a:lnTo>
                  <a:lnTo>
                    <a:pt x="3337" y="2704"/>
                  </a:lnTo>
                  <a:lnTo>
                    <a:pt x="3459" y="2412"/>
                  </a:lnTo>
                  <a:lnTo>
                    <a:pt x="3532" y="2144"/>
                  </a:lnTo>
                  <a:lnTo>
                    <a:pt x="3581" y="1852"/>
                  </a:lnTo>
                  <a:lnTo>
                    <a:pt x="3556" y="1560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" name="Google Shape;195;g3084863d14f_0_34"/>
            <p:cNvSpPr/>
            <p:nvPr/>
          </p:nvSpPr>
          <p:spPr>
            <a:xfrm>
              <a:off x="5453325" y="5382475"/>
              <a:ext cx="88925" cy="88325"/>
            </a:xfrm>
            <a:custGeom>
              <a:rect b="b" l="l" r="r" t="t"/>
              <a:pathLst>
                <a:path extrusionOk="0" fill="none" h="3533" w="3557">
                  <a:moveTo>
                    <a:pt x="1389" y="1"/>
                  </a:moveTo>
                  <a:lnTo>
                    <a:pt x="1389" y="1"/>
                  </a:lnTo>
                  <a:lnTo>
                    <a:pt x="1194" y="50"/>
                  </a:lnTo>
                  <a:lnTo>
                    <a:pt x="999" y="147"/>
                  </a:lnTo>
                  <a:lnTo>
                    <a:pt x="804" y="245"/>
                  </a:lnTo>
                  <a:lnTo>
                    <a:pt x="634" y="366"/>
                  </a:lnTo>
                  <a:lnTo>
                    <a:pt x="634" y="366"/>
                  </a:lnTo>
                  <a:lnTo>
                    <a:pt x="488" y="488"/>
                  </a:lnTo>
                  <a:lnTo>
                    <a:pt x="390" y="634"/>
                  </a:lnTo>
                  <a:lnTo>
                    <a:pt x="268" y="780"/>
                  </a:lnTo>
                  <a:lnTo>
                    <a:pt x="195" y="926"/>
                  </a:lnTo>
                  <a:lnTo>
                    <a:pt x="122" y="1073"/>
                  </a:lnTo>
                  <a:lnTo>
                    <a:pt x="74" y="1243"/>
                  </a:lnTo>
                  <a:lnTo>
                    <a:pt x="25" y="1414"/>
                  </a:lnTo>
                  <a:lnTo>
                    <a:pt x="0" y="1584"/>
                  </a:lnTo>
                  <a:lnTo>
                    <a:pt x="0" y="1755"/>
                  </a:lnTo>
                  <a:lnTo>
                    <a:pt x="0" y="1925"/>
                  </a:lnTo>
                  <a:lnTo>
                    <a:pt x="25" y="2096"/>
                  </a:lnTo>
                  <a:lnTo>
                    <a:pt x="74" y="2266"/>
                  </a:lnTo>
                  <a:lnTo>
                    <a:pt x="122" y="2412"/>
                  </a:lnTo>
                  <a:lnTo>
                    <a:pt x="195" y="2583"/>
                  </a:lnTo>
                  <a:lnTo>
                    <a:pt x="293" y="2729"/>
                  </a:lnTo>
                  <a:lnTo>
                    <a:pt x="415" y="2875"/>
                  </a:lnTo>
                  <a:lnTo>
                    <a:pt x="415" y="2875"/>
                  </a:lnTo>
                  <a:lnTo>
                    <a:pt x="536" y="3021"/>
                  </a:lnTo>
                  <a:lnTo>
                    <a:pt x="658" y="3143"/>
                  </a:lnTo>
                  <a:lnTo>
                    <a:pt x="804" y="3240"/>
                  </a:lnTo>
                  <a:lnTo>
                    <a:pt x="950" y="3313"/>
                  </a:lnTo>
                  <a:lnTo>
                    <a:pt x="1121" y="3386"/>
                  </a:lnTo>
                  <a:lnTo>
                    <a:pt x="1267" y="3459"/>
                  </a:lnTo>
                  <a:lnTo>
                    <a:pt x="1437" y="3484"/>
                  </a:lnTo>
                  <a:lnTo>
                    <a:pt x="1608" y="3508"/>
                  </a:lnTo>
                  <a:lnTo>
                    <a:pt x="1778" y="3532"/>
                  </a:lnTo>
                  <a:lnTo>
                    <a:pt x="1949" y="3508"/>
                  </a:lnTo>
                  <a:lnTo>
                    <a:pt x="2119" y="3484"/>
                  </a:lnTo>
                  <a:lnTo>
                    <a:pt x="2290" y="3435"/>
                  </a:lnTo>
                  <a:lnTo>
                    <a:pt x="2460" y="3386"/>
                  </a:lnTo>
                  <a:lnTo>
                    <a:pt x="2606" y="3313"/>
                  </a:lnTo>
                  <a:lnTo>
                    <a:pt x="2777" y="3216"/>
                  </a:lnTo>
                  <a:lnTo>
                    <a:pt x="2923" y="3118"/>
                  </a:lnTo>
                  <a:lnTo>
                    <a:pt x="2923" y="3118"/>
                  </a:lnTo>
                  <a:lnTo>
                    <a:pt x="3045" y="2997"/>
                  </a:lnTo>
                  <a:lnTo>
                    <a:pt x="3167" y="2851"/>
                  </a:lnTo>
                  <a:lnTo>
                    <a:pt x="3264" y="2704"/>
                  </a:lnTo>
                  <a:lnTo>
                    <a:pt x="3361" y="2558"/>
                  </a:lnTo>
                  <a:lnTo>
                    <a:pt x="3435" y="2412"/>
                  </a:lnTo>
                  <a:lnTo>
                    <a:pt x="3483" y="2242"/>
                  </a:lnTo>
                  <a:lnTo>
                    <a:pt x="3532" y="2071"/>
                  </a:lnTo>
                  <a:lnTo>
                    <a:pt x="3556" y="1901"/>
                  </a:lnTo>
                  <a:lnTo>
                    <a:pt x="3556" y="1730"/>
                  </a:lnTo>
                  <a:lnTo>
                    <a:pt x="3556" y="1560"/>
                  </a:lnTo>
                  <a:lnTo>
                    <a:pt x="3532" y="1389"/>
                  </a:lnTo>
                  <a:lnTo>
                    <a:pt x="3483" y="1219"/>
                  </a:lnTo>
                  <a:lnTo>
                    <a:pt x="3410" y="1048"/>
                  </a:lnTo>
                  <a:lnTo>
                    <a:pt x="3337" y="902"/>
                  </a:lnTo>
                  <a:lnTo>
                    <a:pt x="3264" y="756"/>
                  </a:lnTo>
                  <a:lnTo>
                    <a:pt x="3142" y="610"/>
                  </a:lnTo>
                  <a:lnTo>
                    <a:pt x="3142" y="610"/>
                  </a:lnTo>
                  <a:lnTo>
                    <a:pt x="2972" y="415"/>
                  </a:lnTo>
                  <a:lnTo>
                    <a:pt x="2753" y="245"/>
                  </a:lnTo>
                  <a:lnTo>
                    <a:pt x="2533" y="123"/>
                  </a:lnTo>
                  <a:lnTo>
                    <a:pt x="2314" y="50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" name="Google Shape;196;g3084863d14f_0_34"/>
            <p:cNvSpPr/>
            <p:nvPr/>
          </p:nvSpPr>
          <p:spPr>
            <a:xfrm>
              <a:off x="5682875" y="5188875"/>
              <a:ext cx="88925" cy="89525"/>
            </a:xfrm>
            <a:custGeom>
              <a:rect b="b" l="l" r="r" t="t"/>
              <a:pathLst>
                <a:path extrusionOk="0" fill="none" h="3581" w="3557">
                  <a:moveTo>
                    <a:pt x="0" y="2022"/>
                  </a:moveTo>
                  <a:lnTo>
                    <a:pt x="0" y="2022"/>
                  </a:lnTo>
                  <a:lnTo>
                    <a:pt x="25" y="2216"/>
                  </a:lnTo>
                  <a:lnTo>
                    <a:pt x="98" y="2411"/>
                  </a:lnTo>
                  <a:lnTo>
                    <a:pt x="98" y="2411"/>
                  </a:lnTo>
                  <a:lnTo>
                    <a:pt x="171" y="2557"/>
                  </a:lnTo>
                  <a:lnTo>
                    <a:pt x="244" y="2728"/>
                  </a:lnTo>
                  <a:lnTo>
                    <a:pt x="341" y="2874"/>
                  </a:lnTo>
                  <a:lnTo>
                    <a:pt x="463" y="2996"/>
                  </a:lnTo>
                  <a:lnTo>
                    <a:pt x="585" y="3118"/>
                  </a:lnTo>
                  <a:lnTo>
                    <a:pt x="707" y="3239"/>
                  </a:lnTo>
                  <a:lnTo>
                    <a:pt x="853" y="3337"/>
                  </a:lnTo>
                  <a:lnTo>
                    <a:pt x="999" y="3410"/>
                  </a:lnTo>
                  <a:lnTo>
                    <a:pt x="1169" y="3483"/>
                  </a:lnTo>
                  <a:lnTo>
                    <a:pt x="1340" y="3532"/>
                  </a:lnTo>
                  <a:lnTo>
                    <a:pt x="1510" y="3556"/>
                  </a:lnTo>
                  <a:lnTo>
                    <a:pt x="1681" y="3580"/>
                  </a:lnTo>
                  <a:lnTo>
                    <a:pt x="1851" y="3580"/>
                  </a:lnTo>
                  <a:lnTo>
                    <a:pt x="2022" y="3556"/>
                  </a:lnTo>
                  <a:lnTo>
                    <a:pt x="2192" y="3532"/>
                  </a:lnTo>
                  <a:lnTo>
                    <a:pt x="2363" y="3459"/>
                  </a:lnTo>
                  <a:lnTo>
                    <a:pt x="2363" y="3459"/>
                  </a:lnTo>
                  <a:lnTo>
                    <a:pt x="2533" y="3410"/>
                  </a:lnTo>
                  <a:lnTo>
                    <a:pt x="2704" y="3312"/>
                  </a:lnTo>
                  <a:lnTo>
                    <a:pt x="2850" y="3215"/>
                  </a:lnTo>
                  <a:lnTo>
                    <a:pt x="2972" y="3093"/>
                  </a:lnTo>
                  <a:lnTo>
                    <a:pt x="3093" y="2971"/>
                  </a:lnTo>
                  <a:lnTo>
                    <a:pt x="3215" y="2850"/>
                  </a:lnTo>
                  <a:lnTo>
                    <a:pt x="3288" y="2704"/>
                  </a:lnTo>
                  <a:lnTo>
                    <a:pt x="3386" y="2557"/>
                  </a:lnTo>
                  <a:lnTo>
                    <a:pt x="3434" y="2387"/>
                  </a:lnTo>
                  <a:lnTo>
                    <a:pt x="3483" y="2216"/>
                  </a:lnTo>
                  <a:lnTo>
                    <a:pt x="3532" y="2070"/>
                  </a:lnTo>
                  <a:lnTo>
                    <a:pt x="3556" y="1875"/>
                  </a:lnTo>
                  <a:lnTo>
                    <a:pt x="3556" y="1705"/>
                  </a:lnTo>
                  <a:lnTo>
                    <a:pt x="3532" y="1534"/>
                  </a:lnTo>
                  <a:lnTo>
                    <a:pt x="3507" y="1364"/>
                  </a:lnTo>
                  <a:lnTo>
                    <a:pt x="3434" y="1194"/>
                  </a:lnTo>
                  <a:lnTo>
                    <a:pt x="3434" y="1194"/>
                  </a:lnTo>
                  <a:lnTo>
                    <a:pt x="3361" y="1023"/>
                  </a:lnTo>
                  <a:lnTo>
                    <a:pt x="3288" y="853"/>
                  </a:lnTo>
                  <a:lnTo>
                    <a:pt x="3191" y="706"/>
                  </a:lnTo>
                  <a:lnTo>
                    <a:pt x="3069" y="585"/>
                  </a:lnTo>
                  <a:lnTo>
                    <a:pt x="2947" y="463"/>
                  </a:lnTo>
                  <a:lnTo>
                    <a:pt x="2825" y="341"/>
                  </a:lnTo>
                  <a:lnTo>
                    <a:pt x="2679" y="268"/>
                  </a:lnTo>
                  <a:lnTo>
                    <a:pt x="2533" y="171"/>
                  </a:lnTo>
                  <a:lnTo>
                    <a:pt x="2363" y="122"/>
                  </a:lnTo>
                  <a:lnTo>
                    <a:pt x="2192" y="73"/>
                  </a:lnTo>
                  <a:lnTo>
                    <a:pt x="2022" y="24"/>
                  </a:lnTo>
                  <a:lnTo>
                    <a:pt x="1851" y="24"/>
                  </a:lnTo>
                  <a:lnTo>
                    <a:pt x="1681" y="0"/>
                  </a:lnTo>
                  <a:lnTo>
                    <a:pt x="1510" y="24"/>
                  </a:lnTo>
                  <a:lnTo>
                    <a:pt x="1340" y="73"/>
                  </a:lnTo>
                  <a:lnTo>
                    <a:pt x="1169" y="122"/>
                  </a:lnTo>
                  <a:lnTo>
                    <a:pt x="1169" y="122"/>
                  </a:lnTo>
                  <a:lnTo>
                    <a:pt x="974" y="195"/>
                  </a:lnTo>
                  <a:lnTo>
                    <a:pt x="804" y="292"/>
                  </a:lnTo>
                  <a:lnTo>
                    <a:pt x="658" y="390"/>
                  </a:lnTo>
                  <a:lnTo>
                    <a:pt x="512" y="512"/>
                  </a:lnTo>
                  <a:lnTo>
                    <a:pt x="390" y="658"/>
                  </a:lnTo>
                  <a:lnTo>
                    <a:pt x="293" y="804"/>
                  </a:lnTo>
                  <a:lnTo>
                    <a:pt x="195" y="950"/>
                  </a:lnTo>
                  <a:lnTo>
                    <a:pt x="122" y="1120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7" name="Google Shape;197;g3084863d14f_0_34"/>
            <p:cNvSpPr/>
            <p:nvPr/>
          </p:nvSpPr>
          <p:spPr>
            <a:xfrm>
              <a:off x="5411925" y="5110925"/>
              <a:ext cx="188775" cy="189400"/>
            </a:xfrm>
            <a:custGeom>
              <a:rect b="b" l="l" r="r" t="t"/>
              <a:pathLst>
                <a:path extrusionOk="0" fill="none" h="7576" w="7551">
                  <a:moveTo>
                    <a:pt x="0" y="3776"/>
                  </a:moveTo>
                  <a:lnTo>
                    <a:pt x="0" y="3776"/>
                  </a:lnTo>
                  <a:lnTo>
                    <a:pt x="25" y="3410"/>
                  </a:lnTo>
                  <a:lnTo>
                    <a:pt x="73" y="3021"/>
                  </a:lnTo>
                  <a:lnTo>
                    <a:pt x="171" y="2655"/>
                  </a:lnTo>
                  <a:lnTo>
                    <a:pt x="293" y="2314"/>
                  </a:lnTo>
                  <a:lnTo>
                    <a:pt x="463" y="1973"/>
                  </a:lnTo>
                  <a:lnTo>
                    <a:pt x="658" y="1681"/>
                  </a:lnTo>
                  <a:lnTo>
                    <a:pt x="877" y="1389"/>
                  </a:lnTo>
                  <a:lnTo>
                    <a:pt x="1121" y="1121"/>
                  </a:lnTo>
                  <a:lnTo>
                    <a:pt x="1389" y="877"/>
                  </a:lnTo>
                  <a:lnTo>
                    <a:pt x="1656" y="658"/>
                  </a:lnTo>
                  <a:lnTo>
                    <a:pt x="1973" y="463"/>
                  </a:lnTo>
                  <a:lnTo>
                    <a:pt x="2314" y="293"/>
                  </a:lnTo>
                  <a:lnTo>
                    <a:pt x="2655" y="171"/>
                  </a:lnTo>
                  <a:lnTo>
                    <a:pt x="3020" y="74"/>
                  </a:lnTo>
                  <a:lnTo>
                    <a:pt x="3386" y="25"/>
                  </a:lnTo>
                  <a:lnTo>
                    <a:pt x="3775" y="1"/>
                  </a:lnTo>
                  <a:lnTo>
                    <a:pt x="3775" y="1"/>
                  </a:lnTo>
                  <a:lnTo>
                    <a:pt x="4165" y="25"/>
                  </a:lnTo>
                  <a:lnTo>
                    <a:pt x="4555" y="74"/>
                  </a:lnTo>
                  <a:lnTo>
                    <a:pt x="4896" y="171"/>
                  </a:lnTo>
                  <a:lnTo>
                    <a:pt x="5261" y="293"/>
                  </a:lnTo>
                  <a:lnTo>
                    <a:pt x="5578" y="463"/>
                  </a:lnTo>
                  <a:lnTo>
                    <a:pt x="5894" y="658"/>
                  </a:lnTo>
                  <a:lnTo>
                    <a:pt x="6186" y="877"/>
                  </a:lnTo>
                  <a:lnTo>
                    <a:pt x="6454" y="1121"/>
                  </a:lnTo>
                  <a:lnTo>
                    <a:pt x="6698" y="1389"/>
                  </a:lnTo>
                  <a:lnTo>
                    <a:pt x="6917" y="1681"/>
                  </a:lnTo>
                  <a:lnTo>
                    <a:pt x="7112" y="1973"/>
                  </a:lnTo>
                  <a:lnTo>
                    <a:pt x="7258" y="2314"/>
                  </a:lnTo>
                  <a:lnTo>
                    <a:pt x="7404" y="2655"/>
                  </a:lnTo>
                  <a:lnTo>
                    <a:pt x="7477" y="3021"/>
                  </a:lnTo>
                  <a:lnTo>
                    <a:pt x="7550" y="3410"/>
                  </a:lnTo>
                  <a:lnTo>
                    <a:pt x="7550" y="3776"/>
                  </a:lnTo>
                  <a:lnTo>
                    <a:pt x="7550" y="3776"/>
                  </a:lnTo>
                  <a:lnTo>
                    <a:pt x="7550" y="4165"/>
                  </a:lnTo>
                  <a:lnTo>
                    <a:pt x="7477" y="4555"/>
                  </a:lnTo>
                  <a:lnTo>
                    <a:pt x="7404" y="4920"/>
                  </a:lnTo>
                  <a:lnTo>
                    <a:pt x="7258" y="5261"/>
                  </a:lnTo>
                  <a:lnTo>
                    <a:pt x="7112" y="5578"/>
                  </a:lnTo>
                  <a:lnTo>
                    <a:pt x="6917" y="5895"/>
                  </a:lnTo>
                  <a:lnTo>
                    <a:pt x="6698" y="6187"/>
                  </a:lnTo>
                  <a:lnTo>
                    <a:pt x="6454" y="6455"/>
                  </a:lnTo>
                  <a:lnTo>
                    <a:pt x="6186" y="6698"/>
                  </a:lnTo>
                  <a:lnTo>
                    <a:pt x="5894" y="6917"/>
                  </a:lnTo>
                  <a:lnTo>
                    <a:pt x="5578" y="7112"/>
                  </a:lnTo>
                  <a:lnTo>
                    <a:pt x="5261" y="7258"/>
                  </a:lnTo>
                  <a:lnTo>
                    <a:pt x="4896" y="7405"/>
                  </a:lnTo>
                  <a:lnTo>
                    <a:pt x="4555" y="7478"/>
                  </a:lnTo>
                  <a:lnTo>
                    <a:pt x="4165" y="7551"/>
                  </a:lnTo>
                  <a:lnTo>
                    <a:pt x="3775" y="7575"/>
                  </a:lnTo>
                  <a:lnTo>
                    <a:pt x="3775" y="7575"/>
                  </a:lnTo>
                  <a:lnTo>
                    <a:pt x="3386" y="7551"/>
                  </a:lnTo>
                  <a:lnTo>
                    <a:pt x="3020" y="7478"/>
                  </a:lnTo>
                  <a:lnTo>
                    <a:pt x="2655" y="7405"/>
                  </a:lnTo>
                  <a:lnTo>
                    <a:pt x="2314" y="7258"/>
                  </a:lnTo>
                  <a:lnTo>
                    <a:pt x="1973" y="7112"/>
                  </a:lnTo>
                  <a:lnTo>
                    <a:pt x="1656" y="6917"/>
                  </a:lnTo>
                  <a:lnTo>
                    <a:pt x="1389" y="6698"/>
                  </a:lnTo>
                  <a:lnTo>
                    <a:pt x="1121" y="6455"/>
                  </a:lnTo>
                  <a:lnTo>
                    <a:pt x="877" y="6187"/>
                  </a:lnTo>
                  <a:lnTo>
                    <a:pt x="658" y="5895"/>
                  </a:lnTo>
                  <a:lnTo>
                    <a:pt x="463" y="5578"/>
                  </a:lnTo>
                  <a:lnTo>
                    <a:pt x="293" y="5261"/>
                  </a:lnTo>
                  <a:lnTo>
                    <a:pt x="171" y="4920"/>
                  </a:lnTo>
                  <a:lnTo>
                    <a:pt x="73" y="4555"/>
                  </a:lnTo>
                  <a:lnTo>
                    <a:pt x="25" y="4165"/>
                  </a:lnTo>
                  <a:lnTo>
                    <a:pt x="0" y="3776"/>
                  </a:lnTo>
                  <a:lnTo>
                    <a:pt x="0" y="3776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8" name="Google Shape;198;g3084863d14f_0_34"/>
            <p:cNvSpPr/>
            <p:nvPr/>
          </p:nvSpPr>
          <p:spPr>
            <a:xfrm>
              <a:off x="5367475" y="5025075"/>
              <a:ext cx="81600" cy="105975"/>
            </a:xfrm>
            <a:custGeom>
              <a:rect b="b" l="l" r="r" t="t"/>
              <a:pathLst>
                <a:path extrusionOk="0" fill="none" h="4239" w="3264">
                  <a:moveTo>
                    <a:pt x="0" y="1"/>
                  </a:moveTo>
                  <a:lnTo>
                    <a:pt x="3264" y="4238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9" name="Google Shape;199;g3084863d14f_0_34"/>
            <p:cNvSpPr/>
            <p:nvPr/>
          </p:nvSpPr>
          <p:spPr>
            <a:xfrm>
              <a:off x="5567800" y="4999500"/>
              <a:ext cx="115100" cy="133975"/>
            </a:xfrm>
            <a:custGeom>
              <a:rect b="b" l="l" r="r" t="t"/>
              <a:pathLst>
                <a:path extrusionOk="0" fill="none" h="5359" w="4604">
                  <a:moveTo>
                    <a:pt x="0" y="5359"/>
                  </a:moveTo>
                  <a:lnTo>
                    <a:pt x="4603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0" name="Google Shape;200;g3084863d14f_0_34"/>
            <p:cNvSpPr/>
            <p:nvPr/>
          </p:nvSpPr>
          <p:spPr>
            <a:xfrm>
              <a:off x="5600075" y="5217475"/>
              <a:ext cx="127275" cy="16475"/>
            </a:xfrm>
            <a:custGeom>
              <a:rect b="b" l="l" r="r" t="t"/>
              <a:pathLst>
                <a:path extrusionOk="0" fill="none" h="659" w="5091">
                  <a:moveTo>
                    <a:pt x="5090" y="658"/>
                  </a:moveTo>
                  <a:lnTo>
                    <a:pt x="0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1" name="Google Shape;201;g3084863d14f_0_34"/>
            <p:cNvSpPr/>
            <p:nvPr/>
          </p:nvSpPr>
          <p:spPr>
            <a:xfrm>
              <a:off x="5497775" y="5299675"/>
              <a:ext cx="4900" cy="126675"/>
            </a:xfrm>
            <a:custGeom>
              <a:rect b="b" l="l" r="r" t="t"/>
              <a:pathLst>
                <a:path extrusionOk="0" fill="none" h="5067" w="196">
                  <a:moveTo>
                    <a:pt x="0" y="5067"/>
                  </a:moveTo>
                  <a:lnTo>
                    <a:pt x="195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2" name="Google Shape;202;g3084863d14f_0_34"/>
            <p:cNvSpPr/>
            <p:nvPr/>
          </p:nvSpPr>
          <p:spPr>
            <a:xfrm>
              <a:off x="5277975" y="5241825"/>
              <a:ext cx="141275" cy="58500"/>
            </a:xfrm>
            <a:custGeom>
              <a:rect b="b" l="l" r="r" t="t"/>
              <a:pathLst>
                <a:path extrusionOk="0" fill="none" h="2340" w="5651">
                  <a:moveTo>
                    <a:pt x="0" y="2339"/>
                  </a:moveTo>
                  <a:lnTo>
                    <a:pt x="5651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C4587"/>
        </a:solidFill>
      </p:bgPr>
    </p:bg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g308b93bdcf2_0_31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08" name="Google Shape;208;g308b93bdcf2_0_31"/>
          <p:cNvSpPr/>
          <p:nvPr/>
        </p:nvSpPr>
        <p:spPr>
          <a:xfrm>
            <a:off x="401932" y="276172"/>
            <a:ext cx="2121000" cy="20310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en" sz="1000" u="none" cap="none" strike="noStrike">
                <a:solidFill>
                  <a:srgbClr val="FFFFFF"/>
                </a:solidFill>
                <a:latin typeface="Nunito Sans"/>
                <a:ea typeface="Nunito Sans"/>
                <a:cs typeface="Nunito Sans"/>
                <a:sym typeface="Nunito Sans"/>
              </a:rPr>
              <a:t>ANÀLISI CRÍTICA DE LES FONTS</a:t>
            </a:r>
            <a:endParaRPr b="0" i="0" sz="1000" u="none" cap="none" strike="noStrike">
              <a:solidFill>
                <a:srgbClr val="FFFFFF"/>
              </a:solidFill>
              <a:latin typeface="Nunito Sans"/>
              <a:ea typeface="Nunito Sans"/>
              <a:cs typeface="Nunito Sans"/>
              <a:sym typeface="Nunito Sans"/>
            </a:endParaRPr>
          </a:p>
        </p:txBody>
      </p:sp>
      <p:grpSp>
        <p:nvGrpSpPr>
          <p:cNvPr id="209" name="Google Shape;209;g308b93bdcf2_0_31"/>
          <p:cNvGrpSpPr/>
          <p:nvPr/>
        </p:nvGrpSpPr>
        <p:grpSpPr>
          <a:xfrm>
            <a:off x="1378378" y="609197"/>
            <a:ext cx="215966" cy="342399"/>
            <a:chOff x="6718575" y="2318625"/>
            <a:chExt cx="256950" cy="407375"/>
          </a:xfrm>
        </p:grpSpPr>
        <p:sp>
          <p:nvSpPr>
            <p:cNvPr id="210" name="Google Shape;210;g308b93bdcf2_0_31"/>
            <p:cNvSpPr/>
            <p:nvPr/>
          </p:nvSpPr>
          <p:spPr>
            <a:xfrm>
              <a:off x="6795900" y="2673600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1" name="Google Shape;211;g308b93bdcf2_0_31"/>
            <p:cNvSpPr/>
            <p:nvPr/>
          </p:nvSpPr>
          <p:spPr>
            <a:xfrm>
              <a:off x="6795900" y="2650475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2" name="Google Shape;212;g308b93bdcf2_0_31"/>
            <p:cNvSpPr/>
            <p:nvPr/>
          </p:nvSpPr>
          <p:spPr>
            <a:xfrm>
              <a:off x="6795900" y="2696125"/>
              <a:ext cx="102300" cy="29875"/>
            </a:xfrm>
            <a:custGeom>
              <a:rect b="b" l="l" r="r" t="t"/>
              <a:pathLst>
                <a:path extrusionOk="0" fill="none" h="1195" w="4092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3" name="Google Shape;213;g308b93bdcf2_0_31"/>
            <p:cNvSpPr/>
            <p:nvPr/>
          </p:nvSpPr>
          <p:spPr>
            <a:xfrm>
              <a:off x="67849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4" name="Google Shape;214;g308b93bdcf2_0_31"/>
            <p:cNvSpPr/>
            <p:nvPr/>
          </p:nvSpPr>
          <p:spPr>
            <a:xfrm>
              <a:off x="6718575" y="2318625"/>
              <a:ext cx="256950" cy="307525"/>
            </a:xfrm>
            <a:custGeom>
              <a:rect b="b" l="l" r="r" t="t"/>
              <a:pathLst>
                <a:path extrusionOk="0" fill="none" h="12301" w="10278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5" name="Google Shape;215;g308b93bdcf2_0_31"/>
            <p:cNvSpPr/>
            <p:nvPr/>
          </p:nvSpPr>
          <p:spPr>
            <a:xfrm>
              <a:off x="68738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6" name="Google Shape;216;g308b93bdcf2_0_31"/>
            <p:cNvSpPr/>
            <p:nvPr/>
          </p:nvSpPr>
          <p:spPr>
            <a:xfrm>
              <a:off x="6801975" y="2453200"/>
              <a:ext cx="90150" cy="19500"/>
            </a:xfrm>
            <a:custGeom>
              <a:rect b="b" l="l" r="r" t="t"/>
              <a:pathLst>
                <a:path extrusionOk="0" fill="none" h="780" w="3606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7" name="Google Shape;217;g308b93bdcf2_0_31"/>
            <p:cNvSpPr/>
            <p:nvPr/>
          </p:nvSpPr>
          <p:spPr>
            <a:xfrm>
              <a:off x="6795900" y="2628550"/>
              <a:ext cx="102300" cy="25"/>
            </a:xfrm>
            <a:custGeom>
              <a:rect b="b" l="l" r="r" t="t"/>
              <a:pathLst>
                <a:path extrusionOk="0" fill="none" h="1" w="4092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18" name="Google Shape;218;g308b93bdcf2_0_31"/>
          <p:cNvSpPr txBox="1"/>
          <p:nvPr/>
        </p:nvSpPr>
        <p:spPr>
          <a:xfrm>
            <a:off x="401925" y="2479150"/>
            <a:ext cx="8257500" cy="895800"/>
          </a:xfrm>
          <a:prstGeom prst="rect">
            <a:avLst/>
          </a:prstGeom>
          <a:noFill/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1" lang="en" sz="1400" u="none" cap="none" strike="noStrike">
                <a:solidFill>
                  <a:schemeClr val="lt1"/>
                </a:solidFill>
                <a:latin typeface="Nunito Sans"/>
                <a:ea typeface="Nunito Sans"/>
                <a:cs typeface="Nunito Sans"/>
                <a:sym typeface="Nunito Sans"/>
              </a:rPr>
              <a:t>Exemples:</a:t>
            </a:r>
            <a:r>
              <a:rPr b="0" i="0" lang="en" sz="1400" u="none" cap="none" strike="noStrike">
                <a:solidFill>
                  <a:schemeClr val="lt1"/>
                </a:solidFill>
                <a:latin typeface="Nunito Sans"/>
                <a:ea typeface="Nunito Sans"/>
                <a:cs typeface="Nunito Sans"/>
                <a:sym typeface="Nunito Sans"/>
              </a:rPr>
              <a:t> paper de la dona, constitucions o lleis, catalanisme, estructura territorial de l’estat, conflictivitat social, ordre públic, règims i partits polítics, paper de l’església o de l’exèrcit, conflictes bèlics, repressió…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9" name="Google Shape;219;g308b93bdcf2_0_31"/>
          <p:cNvSpPr txBox="1"/>
          <p:nvPr>
            <p:ph idx="4294967295" type="ctrTitle"/>
          </p:nvPr>
        </p:nvSpPr>
        <p:spPr>
          <a:xfrm>
            <a:off x="401925" y="3546925"/>
            <a:ext cx="2542500" cy="1372500"/>
          </a:xfrm>
          <a:prstGeom prst="rect">
            <a:avLst/>
          </a:prstGeom>
          <a:solidFill>
            <a:srgbClr val="FFA4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unito Sans"/>
              <a:buNone/>
            </a:pPr>
            <a:r>
              <a:rPr b="1" i="0" lang="en" sz="3000" u="none" cap="none" strike="noStrike">
                <a:solidFill>
                  <a:srgbClr val="FFFFFF"/>
                </a:solidFill>
                <a:latin typeface="Nunito Sans"/>
                <a:ea typeface="Nunito Sans"/>
                <a:cs typeface="Nunito Sans"/>
                <a:sym typeface="Nunito Sans"/>
              </a:rPr>
              <a:t>a</a:t>
            </a:r>
            <a:endParaRPr b="1" i="0" sz="3000" u="none" cap="none" strike="noStrike">
              <a:solidFill>
                <a:srgbClr val="FFFFFF"/>
              </a:solidFill>
              <a:latin typeface="Nunito Sans"/>
              <a:ea typeface="Nunito Sans"/>
              <a:cs typeface="Nunito Sans"/>
              <a:sym typeface="Nunito San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unito Sans"/>
              <a:buNone/>
            </a:pPr>
            <a:r>
              <a:rPr b="0" i="0" lang="en" sz="1400" u="none" cap="none" strike="noStrike">
                <a:solidFill>
                  <a:srgbClr val="FFFFFF"/>
                </a:solidFill>
                <a:latin typeface="Nunito Sans"/>
                <a:ea typeface="Nunito Sans"/>
                <a:cs typeface="Nunito Sans"/>
                <a:sym typeface="Nunito Sans"/>
              </a:rPr>
              <a:t>Identifica dues idees fonamentals de la 1a Font</a:t>
            </a:r>
            <a:endParaRPr b="0" i="0" sz="1400" u="none" cap="none" strike="noStrike">
              <a:solidFill>
                <a:srgbClr val="FFFFFF"/>
              </a:solidFill>
              <a:latin typeface="Nunito Sans"/>
              <a:ea typeface="Nunito Sans"/>
              <a:cs typeface="Nunito Sans"/>
              <a:sym typeface="Nunito San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unito Sans"/>
              <a:buNone/>
            </a:pPr>
            <a:r>
              <a:rPr b="1" i="0" lang="en" sz="1400" u="none" cap="none" strike="noStrike">
                <a:solidFill>
                  <a:srgbClr val="FFFFFF"/>
                </a:solidFill>
                <a:latin typeface="Nunito Sans"/>
                <a:ea typeface="Nunito Sans"/>
                <a:cs typeface="Nunito Sans"/>
                <a:sym typeface="Nunito Sans"/>
              </a:rPr>
              <a:t>(0,5 punts)</a:t>
            </a:r>
            <a:endParaRPr b="1" i="0" sz="1400" u="none" cap="none" strike="noStrike">
              <a:solidFill>
                <a:srgbClr val="FFFFFF"/>
              </a:solidFill>
              <a:latin typeface="Nunito Sans"/>
              <a:ea typeface="Nunito Sans"/>
              <a:cs typeface="Nunito Sans"/>
              <a:sym typeface="Nunito Sans"/>
            </a:endParaRPr>
          </a:p>
        </p:txBody>
      </p:sp>
      <p:sp>
        <p:nvSpPr>
          <p:cNvPr id="220" name="Google Shape;220;g308b93bdcf2_0_31"/>
          <p:cNvSpPr txBox="1"/>
          <p:nvPr>
            <p:ph idx="4294967295" type="ctrTitle"/>
          </p:nvPr>
        </p:nvSpPr>
        <p:spPr>
          <a:xfrm>
            <a:off x="3221325" y="3546925"/>
            <a:ext cx="2542500" cy="1372500"/>
          </a:xfrm>
          <a:prstGeom prst="rect">
            <a:avLst/>
          </a:prstGeom>
          <a:solidFill>
            <a:srgbClr val="FFA4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unito Sans"/>
              <a:buNone/>
            </a:pPr>
            <a:r>
              <a:rPr b="1" i="0" lang="en" sz="3000" u="none" cap="none" strike="noStrike">
                <a:solidFill>
                  <a:srgbClr val="FFFFFF"/>
                </a:solidFill>
                <a:latin typeface="Nunito Sans"/>
                <a:ea typeface="Nunito Sans"/>
                <a:cs typeface="Nunito Sans"/>
                <a:sym typeface="Nunito Sans"/>
              </a:rPr>
              <a:t>b</a:t>
            </a:r>
            <a:endParaRPr b="1" i="0" sz="3000" u="none" cap="none" strike="noStrike">
              <a:solidFill>
                <a:srgbClr val="FFFFFF"/>
              </a:solidFill>
              <a:latin typeface="Nunito Sans"/>
              <a:ea typeface="Nunito Sans"/>
              <a:cs typeface="Nunito Sans"/>
              <a:sym typeface="Nunito San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unito Sans"/>
              <a:buNone/>
            </a:pPr>
            <a:r>
              <a:rPr b="0" i="0" lang="en" sz="1400" u="none" cap="none" strike="noStrike">
                <a:solidFill>
                  <a:srgbClr val="FFFFFF"/>
                </a:solidFill>
                <a:latin typeface="Nunito Sans"/>
                <a:ea typeface="Nunito Sans"/>
                <a:cs typeface="Nunito Sans"/>
                <a:sym typeface="Nunito Sans"/>
              </a:rPr>
              <a:t>Identifica dues idees fonamentals de la 2a Font</a:t>
            </a:r>
            <a:endParaRPr b="0" i="0" sz="1400" u="none" cap="none" strike="noStrike">
              <a:solidFill>
                <a:srgbClr val="FFFFFF"/>
              </a:solidFill>
              <a:latin typeface="Nunito Sans"/>
              <a:ea typeface="Nunito Sans"/>
              <a:cs typeface="Nunito Sans"/>
              <a:sym typeface="Nunito San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unito Sans"/>
              <a:buNone/>
            </a:pPr>
            <a:r>
              <a:rPr b="1" i="0" lang="en" sz="1400" u="none" cap="none" strike="noStrike">
                <a:solidFill>
                  <a:srgbClr val="FFFFFF"/>
                </a:solidFill>
                <a:latin typeface="Nunito Sans"/>
                <a:ea typeface="Nunito Sans"/>
                <a:cs typeface="Nunito Sans"/>
                <a:sym typeface="Nunito Sans"/>
              </a:rPr>
              <a:t>(0,5 punts)</a:t>
            </a:r>
            <a:endParaRPr b="1" i="0" sz="1400" u="none" cap="none" strike="noStrike">
              <a:solidFill>
                <a:srgbClr val="FFFFFF"/>
              </a:solidFill>
              <a:latin typeface="Nunito Sans"/>
              <a:ea typeface="Nunito Sans"/>
              <a:cs typeface="Nunito Sans"/>
              <a:sym typeface="Nunito Sans"/>
            </a:endParaRPr>
          </a:p>
        </p:txBody>
      </p:sp>
      <p:sp>
        <p:nvSpPr>
          <p:cNvPr id="221" name="Google Shape;221;g308b93bdcf2_0_31"/>
          <p:cNvSpPr txBox="1"/>
          <p:nvPr>
            <p:ph idx="4294967295" type="ctrTitle"/>
          </p:nvPr>
        </p:nvSpPr>
        <p:spPr>
          <a:xfrm>
            <a:off x="6040725" y="3546925"/>
            <a:ext cx="2618700" cy="1372500"/>
          </a:xfrm>
          <a:prstGeom prst="rect">
            <a:avLst/>
          </a:prstGeom>
          <a:solidFill>
            <a:srgbClr val="FFA4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unito Sans"/>
              <a:buNone/>
            </a:pPr>
            <a:r>
              <a:rPr b="1" i="0" lang="en" sz="3000" u="none" cap="none" strike="noStrike">
                <a:solidFill>
                  <a:srgbClr val="FFFFFF"/>
                </a:solidFill>
                <a:latin typeface="Nunito Sans"/>
                <a:ea typeface="Nunito Sans"/>
                <a:cs typeface="Nunito Sans"/>
                <a:sym typeface="Nunito Sans"/>
              </a:rPr>
              <a:t>c</a:t>
            </a:r>
            <a:endParaRPr b="1" i="0" sz="3000" u="none" cap="none" strike="noStrike">
              <a:solidFill>
                <a:srgbClr val="FFFFFF"/>
              </a:solidFill>
              <a:latin typeface="Nunito Sans"/>
              <a:ea typeface="Nunito Sans"/>
              <a:cs typeface="Nunito Sans"/>
              <a:sym typeface="Nunito San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unito Sans"/>
              <a:buNone/>
            </a:pPr>
            <a:r>
              <a:rPr b="0" i="0" lang="en" sz="1400" u="none" cap="none" strike="noStrike">
                <a:solidFill>
                  <a:srgbClr val="FFFFFF"/>
                </a:solidFill>
                <a:latin typeface="Nunito Sans"/>
                <a:ea typeface="Nunito Sans"/>
                <a:cs typeface="Nunito Sans"/>
                <a:sym typeface="Nunito Sans"/>
              </a:rPr>
              <a:t>Fes una breu redacció amb el següent fil conductor…</a:t>
            </a:r>
            <a:endParaRPr b="0" i="0" sz="1400" u="none" cap="none" strike="noStrike">
              <a:solidFill>
                <a:srgbClr val="FFFFFF"/>
              </a:solidFill>
              <a:latin typeface="Nunito Sans"/>
              <a:ea typeface="Nunito Sans"/>
              <a:cs typeface="Nunito Sans"/>
              <a:sym typeface="Nunito San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unito Sans"/>
              <a:buNone/>
            </a:pPr>
            <a:r>
              <a:rPr b="1" i="0" lang="en" sz="1400" u="none" cap="none" strike="noStrike">
                <a:solidFill>
                  <a:srgbClr val="FFFFFF"/>
                </a:solidFill>
                <a:latin typeface="Nunito Sans"/>
                <a:ea typeface="Nunito Sans"/>
                <a:cs typeface="Nunito Sans"/>
                <a:sym typeface="Nunito Sans"/>
              </a:rPr>
              <a:t>(1,5 punts)</a:t>
            </a:r>
            <a:endParaRPr b="1" i="0" sz="1400" u="none" cap="none" strike="noStrike">
              <a:solidFill>
                <a:srgbClr val="FFFFFF"/>
              </a:solidFill>
              <a:latin typeface="Nunito Sans"/>
              <a:ea typeface="Nunito Sans"/>
              <a:cs typeface="Nunito Sans"/>
              <a:sym typeface="Nunito Sans"/>
            </a:endParaRPr>
          </a:p>
        </p:txBody>
      </p:sp>
      <p:sp>
        <p:nvSpPr>
          <p:cNvPr id="222" name="Google Shape;222;g308b93bdcf2_0_31"/>
          <p:cNvSpPr txBox="1"/>
          <p:nvPr>
            <p:ph idx="4294967295" type="ctrTitle"/>
          </p:nvPr>
        </p:nvSpPr>
        <p:spPr>
          <a:xfrm>
            <a:off x="6040725" y="1870525"/>
            <a:ext cx="2618700" cy="393600"/>
          </a:xfrm>
          <a:prstGeom prst="rect">
            <a:avLst/>
          </a:prstGeom>
          <a:solidFill>
            <a:srgbClr val="FFA4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unito Sans"/>
              <a:buNone/>
            </a:pPr>
            <a:r>
              <a:rPr b="0" i="0" lang="en" sz="1400" u="none" cap="none" strike="noStrike">
                <a:solidFill>
                  <a:srgbClr val="FFFFFF"/>
                </a:solidFill>
                <a:latin typeface="Nunito Sans"/>
                <a:ea typeface="Nunito Sans"/>
                <a:cs typeface="Nunito Sans"/>
                <a:sym typeface="Nunito Sans"/>
              </a:rPr>
              <a:t>Al voltant de les </a:t>
            </a:r>
            <a:r>
              <a:rPr b="1" i="0" lang="en" sz="1400" u="none" cap="none" strike="noStrike">
                <a:solidFill>
                  <a:srgbClr val="FFFFFF"/>
                </a:solidFill>
                <a:latin typeface="Nunito Sans"/>
                <a:ea typeface="Nunito Sans"/>
                <a:cs typeface="Nunito Sans"/>
                <a:sym typeface="Nunito Sans"/>
              </a:rPr>
              <a:t>100 paraules</a:t>
            </a:r>
            <a:endParaRPr b="1" i="0" sz="1400" u="none" cap="none" strike="noStrike">
              <a:solidFill>
                <a:srgbClr val="FFFFFF"/>
              </a:solidFill>
              <a:latin typeface="Nunito Sans"/>
              <a:ea typeface="Nunito Sans"/>
              <a:cs typeface="Nunito Sans"/>
              <a:sym typeface="Nunito Sans"/>
            </a:endParaRPr>
          </a:p>
        </p:txBody>
      </p:sp>
      <p:sp>
        <p:nvSpPr>
          <p:cNvPr id="223" name="Google Shape;223;g308b93bdcf2_0_31"/>
          <p:cNvSpPr txBox="1"/>
          <p:nvPr>
            <p:ph idx="4294967295" type="subTitle"/>
          </p:nvPr>
        </p:nvSpPr>
        <p:spPr>
          <a:xfrm>
            <a:off x="2819275" y="657175"/>
            <a:ext cx="5800200" cy="127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CCCCCC"/>
              </a:buClr>
              <a:buSzPts val="1400"/>
              <a:buFont typeface="Nunito Sans"/>
              <a:buNone/>
            </a:pPr>
            <a:r>
              <a:rPr b="0" i="0" lang="en" sz="1400" u="none" cap="none" strike="noStrike">
                <a:solidFill>
                  <a:srgbClr val="FFFFFF"/>
                </a:solidFill>
                <a:latin typeface="Nunito Sans"/>
                <a:ea typeface="Nunito Sans"/>
                <a:cs typeface="Nunito Sans"/>
                <a:sym typeface="Nunito Sans"/>
              </a:rPr>
              <a:t>Consisteix en el</a:t>
            </a:r>
            <a:r>
              <a:rPr b="1" i="0" lang="en" sz="1400" u="none" cap="none" strike="noStrike">
                <a:solidFill>
                  <a:schemeClr val="accent2"/>
                </a:solidFill>
                <a:latin typeface="Nunito Sans"/>
                <a:ea typeface="Nunito Sans"/>
                <a:cs typeface="Nunito Sans"/>
                <a:sym typeface="Nunito Sans"/>
              </a:rPr>
              <a:t> </a:t>
            </a:r>
            <a:r>
              <a:rPr b="1" i="0" lang="en" sz="1500" u="none" cap="none" strike="noStrike">
                <a:solidFill>
                  <a:schemeClr val="accent2"/>
                </a:solidFill>
                <a:latin typeface="Nunito Sans"/>
                <a:ea typeface="Nunito Sans"/>
                <a:cs typeface="Nunito Sans"/>
                <a:sym typeface="Nunito Sans"/>
              </a:rPr>
              <a:t>comentari de dues fonts</a:t>
            </a:r>
            <a:r>
              <a:rPr b="0" i="0" lang="en" sz="1400" u="none" cap="none" strike="noStrike">
                <a:solidFill>
                  <a:srgbClr val="FFFFFF"/>
                </a:solidFill>
                <a:latin typeface="Nunito Sans"/>
                <a:ea typeface="Nunito Sans"/>
                <a:cs typeface="Nunito Sans"/>
                <a:sym typeface="Nunito Sans"/>
              </a:rPr>
              <a:t> que l’alumne/a ha d’entendre, contrastar, valorar i relacionar amb el context històric. Les dues fonts tindran un mateix eix temàtic però NO cal que corresponguin a la mateixa etapa històrica.</a:t>
            </a:r>
            <a:endParaRPr b="0" i="0" sz="1400" u="none" cap="none" strike="noStrike">
              <a:solidFill>
                <a:srgbClr val="FFFFFF"/>
              </a:solidFill>
              <a:latin typeface="Nunito Sans"/>
              <a:ea typeface="Nunito Sans"/>
              <a:cs typeface="Nunito Sans"/>
              <a:sym typeface="Nunito Sans"/>
            </a:endParaRPr>
          </a:p>
          <a:p>
            <a:pPr indent="0" lvl="0" marL="0" marR="0" rtl="0" algn="ctr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CCCCCC"/>
              </a:buClr>
              <a:buSzPts val="1400"/>
              <a:buFont typeface="Nunito Sans"/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Nunito Sans"/>
              <a:ea typeface="Nunito Sans"/>
              <a:cs typeface="Nunito Sans"/>
              <a:sym typeface="Nunito Sans"/>
            </a:endParaRPr>
          </a:p>
          <a:p>
            <a:pPr indent="0" lvl="0" marL="0" marR="0" rtl="0" algn="ctr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CCCCCC"/>
              </a:buClr>
              <a:buSzPts val="1400"/>
              <a:buFont typeface="Nunito Sans"/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Nunito Sans"/>
              <a:ea typeface="Nunito Sans"/>
              <a:cs typeface="Nunito Sans"/>
              <a:sym typeface="Nunito San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C4587"/>
        </a:solidFill>
      </p:bgPr>
    </p:bg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g308b93bdcf2_0_277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29" name="Google Shape;229;g308b93bdcf2_0_277"/>
          <p:cNvSpPr/>
          <p:nvPr/>
        </p:nvSpPr>
        <p:spPr>
          <a:xfrm>
            <a:off x="401932" y="276172"/>
            <a:ext cx="2121000" cy="20310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en" sz="1000" u="none" cap="none" strike="noStrike">
                <a:solidFill>
                  <a:srgbClr val="FFFFFF"/>
                </a:solidFill>
                <a:latin typeface="Nunito Sans"/>
                <a:ea typeface="Nunito Sans"/>
                <a:cs typeface="Nunito Sans"/>
                <a:sym typeface="Nunito Sans"/>
              </a:rPr>
              <a:t>ANÀLISI CRÍTICA DE LES FONTS</a:t>
            </a:r>
            <a:endParaRPr b="0" i="0" sz="1000" u="none" cap="none" strike="noStrike">
              <a:solidFill>
                <a:srgbClr val="FFFFFF"/>
              </a:solidFill>
              <a:latin typeface="Nunito Sans"/>
              <a:ea typeface="Nunito Sans"/>
              <a:cs typeface="Nunito Sans"/>
              <a:sym typeface="Nunito Sans"/>
            </a:endParaRPr>
          </a:p>
        </p:txBody>
      </p:sp>
      <p:grpSp>
        <p:nvGrpSpPr>
          <p:cNvPr id="230" name="Google Shape;230;g308b93bdcf2_0_277"/>
          <p:cNvGrpSpPr/>
          <p:nvPr/>
        </p:nvGrpSpPr>
        <p:grpSpPr>
          <a:xfrm>
            <a:off x="1378378" y="609197"/>
            <a:ext cx="215966" cy="342399"/>
            <a:chOff x="6718575" y="2318625"/>
            <a:chExt cx="256950" cy="407375"/>
          </a:xfrm>
        </p:grpSpPr>
        <p:sp>
          <p:nvSpPr>
            <p:cNvPr id="231" name="Google Shape;231;g308b93bdcf2_0_277"/>
            <p:cNvSpPr/>
            <p:nvPr/>
          </p:nvSpPr>
          <p:spPr>
            <a:xfrm>
              <a:off x="6795900" y="2673600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2" name="Google Shape;232;g308b93bdcf2_0_277"/>
            <p:cNvSpPr/>
            <p:nvPr/>
          </p:nvSpPr>
          <p:spPr>
            <a:xfrm>
              <a:off x="6795900" y="2650475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3" name="Google Shape;233;g308b93bdcf2_0_277"/>
            <p:cNvSpPr/>
            <p:nvPr/>
          </p:nvSpPr>
          <p:spPr>
            <a:xfrm>
              <a:off x="6795900" y="2696125"/>
              <a:ext cx="102300" cy="29875"/>
            </a:xfrm>
            <a:custGeom>
              <a:rect b="b" l="l" r="r" t="t"/>
              <a:pathLst>
                <a:path extrusionOk="0" fill="none" h="1195" w="4092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4" name="Google Shape;234;g308b93bdcf2_0_277"/>
            <p:cNvSpPr/>
            <p:nvPr/>
          </p:nvSpPr>
          <p:spPr>
            <a:xfrm>
              <a:off x="67849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5" name="Google Shape;235;g308b93bdcf2_0_277"/>
            <p:cNvSpPr/>
            <p:nvPr/>
          </p:nvSpPr>
          <p:spPr>
            <a:xfrm>
              <a:off x="6718575" y="2318625"/>
              <a:ext cx="256950" cy="307525"/>
            </a:xfrm>
            <a:custGeom>
              <a:rect b="b" l="l" r="r" t="t"/>
              <a:pathLst>
                <a:path extrusionOk="0" fill="none" h="12301" w="10278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6" name="Google Shape;236;g308b93bdcf2_0_277"/>
            <p:cNvSpPr/>
            <p:nvPr/>
          </p:nvSpPr>
          <p:spPr>
            <a:xfrm>
              <a:off x="68738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7" name="Google Shape;237;g308b93bdcf2_0_277"/>
            <p:cNvSpPr/>
            <p:nvPr/>
          </p:nvSpPr>
          <p:spPr>
            <a:xfrm>
              <a:off x="6801975" y="2453200"/>
              <a:ext cx="90150" cy="19500"/>
            </a:xfrm>
            <a:custGeom>
              <a:rect b="b" l="l" r="r" t="t"/>
              <a:pathLst>
                <a:path extrusionOk="0" fill="none" h="780" w="3606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8" name="Google Shape;238;g308b93bdcf2_0_277"/>
            <p:cNvSpPr/>
            <p:nvPr/>
          </p:nvSpPr>
          <p:spPr>
            <a:xfrm>
              <a:off x="6795900" y="2628550"/>
              <a:ext cx="102300" cy="25"/>
            </a:xfrm>
            <a:custGeom>
              <a:rect b="b" l="l" r="r" t="t"/>
              <a:pathLst>
                <a:path extrusionOk="0" fill="none" h="1" w="4092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39" name="Google Shape;239;g308b93bdcf2_0_277"/>
          <p:cNvSpPr txBox="1"/>
          <p:nvPr/>
        </p:nvSpPr>
        <p:spPr>
          <a:xfrm>
            <a:off x="443250" y="4067425"/>
            <a:ext cx="8257500" cy="1006500"/>
          </a:xfrm>
          <a:prstGeom prst="rect">
            <a:avLst/>
          </a:prstGeom>
          <a:noFill/>
          <a:ln cap="flat" cmpd="sng" w="190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048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AutoNum type="alphaLcPeriod"/>
            </a:pPr>
            <a:r>
              <a:rPr b="0" i="0" lang="en" sz="1200" u="none" cap="none" strike="noStrike">
                <a:solidFill>
                  <a:schemeClr val="lt1"/>
                </a:solidFill>
                <a:latin typeface="Nunito Sans"/>
                <a:ea typeface="Nunito Sans"/>
                <a:cs typeface="Nunito Sans"/>
                <a:sym typeface="Nunito Sans"/>
              </a:rPr>
              <a:t>Comenta la informació que proporciona la primera imatge (0,5 punts)</a:t>
            </a:r>
            <a:endParaRPr b="0" i="0" sz="1200" u="none" cap="none" strike="noStrike">
              <a:solidFill>
                <a:schemeClr val="lt1"/>
              </a:solidFill>
              <a:latin typeface="Nunito Sans"/>
              <a:ea typeface="Nunito Sans"/>
              <a:cs typeface="Nunito Sans"/>
              <a:sym typeface="Nunito Sans"/>
            </a:endParaRPr>
          </a:p>
          <a:p>
            <a:pPr indent="-3048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Nunito Sans"/>
              <a:buAutoNum type="alphaLcPeriod"/>
            </a:pPr>
            <a:r>
              <a:rPr b="0" i="0" lang="en" sz="1200" u="none" cap="none" strike="noStrike">
                <a:solidFill>
                  <a:schemeClr val="lt1"/>
                </a:solidFill>
                <a:latin typeface="Nunito Sans"/>
                <a:ea typeface="Nunito Sans"/>
                <a:cs typeface="Nunito Sans"/>
                <a:sym typeface="Nunito Sans"/>
              </a:rPr>
              <a:t>Comenta la informació que proporciona la primera imatge (0,5 punts)</a:t>
            </a:r>
            <a:endParaRPr b="0" i="0" sz="1200" u="none" cap="none" strike="noStrike">
              <a:solidFill>
                <a:schemeClr val="lt1"/>
              </a:solidFill>
              <a:latin typeface="Nunito Sans"/>
              <a:ea typeface="Nunito Sans"/>
              <a:cs typeface="Nunito Sans"/>
              <a:sym typeface="Nunito Sans"/>
            </a:endParaRPr>
          </a:p>
          <a:p>
            <a:pPr indent="-3048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Nunito Sans"/>
              <a:buAutoNum type="alphaLcPeriod"/>
            </a:pPr>
            <a:r>
              <a:rPr b="0" i="0" lang="en" sz="1200" u="none" cap="none" strike="noStrike">
                <a:solidFill>
                  <a:schemeClr val="lt1"/>
                </a:solidFill>
                <a:latin typeface="Nunito Sans"/>
                <a:ea typeface="Nunito Sans"/>
                <a:cs typeface="Nunito Sans"/>
                <a:sym typeface="Nunito Sans"/>
              </a:rPr>
              <a:t>Feu una breu redacció valorant el context històric de les imatges anteriors i que respongui al següent enunciat: La internacionalització de la guerra civil, el seu component ideològic i el patiment de la població civil (1,5 punts)</a:t>
            </a:r>
            <a:endParaRPr b="0" i="0" sz="1200" u="none" cap="none" strike="noStrike">
              <a:solidFill>
                <a:schemeClr val="lt1"/>
              </a:solidFill>
              <a:latin typeface="Nunito Sans"/>
              <a:ea typeface="Nunito Sans"/>
              <a:cs typeface="Nunito Sans"/>
              <a:sym typeface="Nunito Sans"/>
            </a:endParaRPr>
          </a:p>
        </p:txBody>
      </p:sp>
      <p:pic>
        <p:nvPicPr>
          <p:cNvPr id="240" name="Google Shape;240;g308b93bdcf2_0_277"/>
          <p:cNvPicPr preferRelativeResize="0"/>
          <p:nvPr/>
        </p:nvPicPr>
        <p:blipFill rotWithShape="1">
          <a:blip r:embed="rId3">
            <a:alphaModFix/>
          </a:blip>
          <a:srcRect b="8172" l="0" r="0" t="0"/>
          <a:stretch/>
        </p:blipFill>
        <p:spPr>
          <a:xfrm>
            <a:off x="2866100" y="830575"/>
            <a:ext cx="1894475" cy="2354175"/>
          </a:xfrm>
          <a:prstGeom prst="rect">
            <a:avLst/>
          </a:prstGeom>
          <a:noFill/>
          <a:ln>
            <a:noFill/>
          </a:ln>
        </p:spPr>
      </p:pic>
      <p:sp>
        <p:nvSpPr>
          <p:cNvPr id="241" name="Google Shape;241;g308b93bdcf2_0_277"/>
          <p:cNvSpPr txBox="1"/>
          <p:nvPr/>
        </p:nvSpPr>
        <p:spPr>
          <a:xfrm>
            <a:off x="2754775" y="342675"/>
            <a:ext cx="18135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chemeClr val="lt1"/>
                </a:solidFill>
                <a:latin typeface="Nunito Sans"/>
                <a:ea typeface="Nunito Sans"/>
                <a:cs typeface="Nunito Sans"/>
                <a:sym typeface="Nunito Sans"/>
              </a:rPr>
              <a:t>a/ L’ANTIFEIXISME</a:t>
            </a:r>
            <a:endParaRPr b="1" i="0" sz="1400" u="none" cap="none" strike="noStrike">
              <a:solidFill>
                <a:schemeClr val="lt1"/>
              </a:solidFill>
              <a:latin typeface="Nunito Sans"/>
              <a:ea typeface="Nunito Sans"/>
              <a:cs typeface="Nunito Sans"/>
              <a:sym typeface="Nunito Sans"/>
            </a:endParaRPr>
          </a:p>
        </p:txBody>
      </p:sp>
      <p:sp>
        <p:nvSpPr>
          <p:cNvPr id="242" name="Google Shape;242;g308b93bdcf2_0_277"/>
          <p:cNvSpPr txBox="1"/>
          <p:nvPr/>
        </p:nvSpPr>
        <p:spPr>
          <a:xfrm>
            <a:off x="436700" y="3326700"/>
            <a:ext cx="4571400" cy="69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" sz="1100" u="none" cap="none" strike="noStrike">
                <a:solidFill>
                  <a:schemeClr val="lt1"/>
                </a:solidFill>
                <a:latin typeface="Nunito Sans"/>
                <a:ea typeface="Nunito Sans"/>
                <a:cs typeface="Nunito Sans"/>
                <a:sym typeface="Nunito Sans"/>
              </a:rPr>
              <a:t>Autor: Pere Català Pic, fotografia “Aixafem el feixisme” per encàrrec del Comissariat de Propaganda de la Generalitat de Catalunya i publicada per primer cop a </a:t>
            </a:r>
            <a:r>
              <a:rPr b="0" i="1" lang="en" sz="1100" u="none" cap="none" strike="noStrike">
                <a:solidFill>
                  <a:schemeClr val="lt1"/>
                </a:solidFill>
                <a:latin typeface="Nunito Sans"/>
                <a:ea typeface="Nunito Sans"/>
                <a:cs typeface="Nunito Sans"/>
                <a:sym typeface="Nunito Sans"/>
              </a:rPr>
              <a:t>La Vanguardia</a:t>
            </a:r>
            <a:r>
              <a:rPr b="0" i="0" lang="en" sz="1100" u="none" cap="none" strike="noStrike">
                <a:solidFill>
                  <a:schemeClr val="lt1"/>
                </a:solidFill>
                <a:latin typeface="Nunito Sans"/>
                <a:ea typeface="Nunito Sans"/>
                <a:cs typeface="Nunito Sans"/>
                <a:sym typeface="Nunito Sans"/>
              </a:rPr>
              <a:t> el 24 d’octubre de 1936.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3" name="Google Shape;243;g308b93bdcf2_0_277"/>
          <p:cNvSpPr txBox="1"/>
          <p:nvPr/>
        </p:nvSpPr>
        <p:spPr>
          <a:xfrm>
            <a:off x="5652500" y="342675"/>
            <a:ext cx="30333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chemeClr val="lt1"/>
                </a:solidFill>
                <a:latin typeface="Nunito Sans"/>
                <a:ea typeface="Nunito Sans"/>
                <a:cs typeface="Nunito Sans"/>
                <a:sym typeface="Nunito Sans"/>
              </a:rPr>
              <a:t>b/ LA INTERVENCIÓ ITALIANA A LA GUERRA CIVIL</a:t>
            </a:r>
            <a:endParaRPr b="1" i="0" sz="1400" u="none" cap="none" strike="noStrike">
              <a:solidFill>
                <a:schemeClr val="lt1"/>
              </a:solidFill>
              <a:latin typeface="Nunito Sans"/>
              <a:ea typeface="Nunito Sans"/>
              <a:cs typeface="Nunito Sans"/>
              <a:sym typeface="Nunito Sans"/>
            </a:endParaRPr>
          </a:p>
        </p:txBody>
      </p:sp>
      <p:sp>
        <p:nvSpPr>
          <p:cNvPr id="244" name="Google Shape;244;g308b93bdcf2_0_277"/>
          <p:cNvSpPr txBox="1"/>
          <p:nvPr/>
        </p:nvSpPr>
        <p:spPr>
          <a:xfrm>
            <a:off x="5618300" y="3326700"/>
            <a:ext cx="3296100" cy="69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" sz="1100" u="none" cap="none" strike="noStrike">
                <a:solidFill>
                  <a:schemeClr val="lt1"/>
                </a:solidFill>
                <a:latin typeface="Nunito Sans"/>
                <a:ea typeface="Nunito Sans"/>
                <a:cs typeface="Nunito Sans"/>
                <a:sym typeface="Nunito Sans"/>
              </a:rPr>
              <a:t>Font: Procedent del fons de l’</a:t>
            </a:r>
            <a:r>
              <a:rPr b="0" i="1" lang="en" sz="1100" u="none" cap="none" strike="noStrike">
                <a:solidFill>
                  <a:schemeClr val="lt1"/>
                </a:solidFill>
                <a:latin typeface="Nunito Sans"/>
                <a:ea typeface="Nunito Sans"/>
                <a:cs typeface="Nunito Sans"/>
                <a:sym typeface="Nunito Sans"/>
              </a:rPr>
              <a:t>Operazione militare Spagna</a:t>
            </a:r>
            <a:r>
              <a:rPr b="0" i="0" lang="en" sz="1100" u="none" cap="none" strike="noStrike">
                <a:solidFill>
                  <a:schemeClr val="lt1"/>
                </a:solidFill>
                <a:latin typeface="Nunito Sans"/>
                <a:ea typeface="Nunito Sans"/>
                <a:cs typeface="Nunito Sans"/>
                <a:sym typeface="Nunito Sans"/>
              </a:rPr>
              <a:t>, dipositat a l’</a:t>
            </a:r>
            <a:r>
              <a:rPr b="0" i="1" lang="en" sz="1100" u="none" cap="none" strike="noStrike">
                <a:solidFill>
                  <a:schemeClr val="lt1"/>
                </a:solidFill>
                <a:latin typeface="Nunito Sans"/>
                <a:ea typeface="Nunito Sans"/>
                <a:cs typeface="Nunito Sans"/>
                <a:sym typeface="Nunito Sans"/>
              </a:rPr>
              <a:t>Ufficio Storico delle Aeronautica Militare</a:t>
            </a:r>
            <a:r>
              <a:rPr b="0" i="0" lang="en" sz="1100" u="none" cap="none" strike="noStrike">
                <a:solidFill>
                  <a:schemeClr val="lt1"/>
                </a:solidFill>
                <a:latin typeface="Nunito Sans"/>
                <a:ea typeface="Nunito Sans"/>
                <a:cs typeface="Nunito Sans"/>
                <a:sym typeface="Nunito Sans"/>
              </a:rPr>
              <a:t> de Roma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45" name="Google Shape;245;g308b93bdcf2_0_277"/>
          <p:cNvPicPr preferRelativeResize="0"/>
          <p:nvPr/>
        </p:nvPicPr>
        <p:blipFill rotWithShape="1">
          <a:blip r:embed="rId4">
            <a:alphaModFix/>
          </a:blip>
          <a:srcRect b="0" l="0" r="0" t="8206"/>
          <a:stretch/>
        </p:blipFill>
        <p:spPr>
          <a:xfrm>
            <a:off x="5717750" y="971800"/>
            <a:ext cx="2186450" cy="2354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C4587"/>
        </a:solidFill>
      </p:bgPr>
    </p:bg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g308b93bdcf2_0_106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51" name="Google Shape;251;g308b93bdcf2_0_106"/>
          <p:cNvSpPr txBox="1"/>
          <p:nvPr/>
        </p:nvSpPr>
        <p:spPr>
          <a:xfrm>
            <a:off x="401925" y="2479150"/>
            <a:ext cx="8257500" cy="1220700"/>
          </a:xfrm>
          <a:prstGeom prst="rect">
            <a:avLst/>
          </a:prstGeom>
          <a:noFill/>
          <a:ln cap="flat" cmpd="sng" w="28575">
            <a:solidFill>
              <a:schemeClr val="accent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1" lang="en" sz="1400" u="none" cap="none" strike="noStrike">
                <a:solidFill>
                  <a:schemeClr val="lt1"/>
                </a:solidFill>
                <a:latin typeface="Nunito Sans"/>
                <a:ea typeface="Nunito Sans"/>
                <a:cs typeface="Nunito Sans"/>
                <a:sym typeface="Nunito Sans"/>
              </a:rPr>
              <a:t>Exemple:</a:t>
            </a:r>
            <a:r>
              <a:rPr b="0" i="0" lang="en" sz="1400" u="none" cap="none" strike="noStrike">
                <a:solidFill>
                  <a:schemeClr val="lt1"/>
                </a:solidFill>
                <a:latin typeface="Nunito Sans"/>
                <a:ea typeface="Nunito Sans"/>
                <a:cs typeface="Nunito Sans"/>
                <a:sym typeface="Nunito Sans"/>
              </a:rPr>
              <a:t> “Un diari estranger t’ha enviat com a corresponsal a la Barcelona de principis de segle XX per explicar l’impacte de la Setmana Tràgica. Com a part de la teva feina has de redactar un article de 150 paraules utilitzant els següents termes de forma acurada: </a:t>
            </a:r>
            <a:endParaRPr b="0" i="0" sz="1400" u="none" cap="none" strike="noStrike">
              <a:solidFill>
                <a:schemeClr val="lt1"/>
              </a:solidFill>
              <a:latin typeface="Nunito Sans"/>
              <a:ea typeface="Nunito Sans"/>
              <a:cs typeface="Nunito Sans"/>
              <a:sym typeface="Nunito Sans"/>
            </a:endParaRPr>
          </a:p>
          <a:p>
            <a:pPr indent="0" lvl="0" marL="0" marR="0" rtl="0" algn="ctr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chemeClr val="lt1"/>
                </a:solidFill>
                <a:latin typeface="Nunito Sans"/>
                <a:ea typeface="Nunito Sans"/>
                <a:cs typeface="Nunito Sans"/>
                <a:sym typeface="Nunito Sans"/>
              </a:rPr>
              <a:t>RESERVISTES, BARRICADES, ANTICLERICALISME i FRANCESC FERRER i GUÀRDIA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2" name="Google Shape;252;g308b93bdcf2_0_106"/>
          <p:cNvSpPr txBox="1"/>
          <p:nvPr>
            <p:ph idx="4294967295" type="ctrTitle"/>
          </p:nvPr>
        </p:nvSpPr>
        <p:spPr>
          <a:xfrm>
            <a:off x="706725" y="3871950"/>
            <a:ext cx="3636900" cy="1123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unito Sans"/>
              <a:buNone/>
            </a:pPr>
            <a:r>
              <a:rPr b="0" i="0" lang="en" sz="1400" u="none" cap="none" strike="noStrike">
                <a:solidFill>
                  <a:srgbClr val="FFFFFF"/>
                </a:solidFill>
                <a:latin typeface="Nunito Sans"/>
                <a:ea typeface="Nunito Sans"/>
                <a:cs typeface="Nunito Sans"/>
                <a:sym typeface="Nunito Sans"/>
              </a:rPr>
              <a:t>Valoració del contingut de la redacció</a:t>
            </a:r>
            <a:endParaRPr b="0" i="0" sz="1400" u="none" cap="none" strike="noStrike">
              <a:solidFill>
                <a:srgbClr val="FFFFFF"/>
              </a:solidFill>
              <a:latin typeface="Nunito Sans"/>
              <a:ea typeface="Nunito Sans"/>
              <a:cs typeface="Nunito Sans"/>
              <a:sym typeface="Nunito San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unito Sans"/>
              <a:buNone/>
            </a:pPr>
            <a:r>
              <a:rPr b="1" i="0" lang="en" sz="1400" u="none" cap="none" strike="noStrike">
                <a:solidFill>
                  <a:srgbClr val="FFFFFF"/>
                </a:solidFill>
                <a:latin typeface="Nunito Sans"/>
                <a:ea typeface="Nunito Sans"/>
                <a:cs typeface="Nunito Sans"/>
                <a:sym typeface="Nunito Sans"/>
              </a:rPr>
              <a:t>(1,5 punts)</a:t>
            </a:r>
            <a:endParaRPr b="1" i="0" sz="1400" u="none" cap="none" strike="noStrike">
              <a:solidFill>
                <a:srgbClr val="FFFFFF"/>
              </a:solidFill>
              <a:latin typeface="Nunito Sans"/>
              <a:ea typeface="Nunito Sans"/>
              <a:cs typeface="Nunito Sans"/>
              <a:sym typeface="Nunito Sans"/>
            </a:endParaRPr>
          </a:p>
        </p:txBody>
      </p:sp>
      <p:sp>
        <p:nvSpPr>
          <p:cNvPr id="253" name="Google Shape;253;g308b93bdcf2_0_106"/>
          <p:cNvSpPr txBox="1"/>
          <p:nvPr>
            <p:ph idx="4294967295" type="ctrTitle"/>
          </p:nvPr>
        </p:nvSpPr>
        <p:spPr>
          <a:xfrm>
            <a:off x="4669125" y="3871950"/>
            <a:ext cx="3636900" cy="1123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unito Sans"/>
              <a:buNone/>
            </a:pPr>
            <a:r>
              <a:rPr b="0" i="0" lang="en" sz="1400" u="none" cap="none" strike="noStrike">
                <a:solidFill>
                  <a:srgbClr val="FFFFFF"/>
                </a:solidFill>
                <a:latin typeface="Nunito Sans"/>
                <a:ea typeface="Nunito Sans"/>
                <a:cs typeface="Nunito Sans"/>
                <a:sym typeface="Nunito Sans"/>
              </a:rPr>
              <a:t>Ús correcte dels 4 termes històrics</a:t>
            </a:r>
            <a:endParaRPr b="0" i="0" sz="1400" u="none" cap="none" strike="noStrike">
              <a:solidFill>
                <a:srgbClr val="FFFFFF"/>
              </a:solidFill>
              <a:latin typeface="Nunito Sans"/>
              <a:ea typeface="Nunito Sans"/>
              <a:cs typeface="Nunito Sans"/>
              <a:sym typeface="Nunito San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unito Sans"/>
              <a:buNone/>
            </a:pPr>
            <a:r>
              <a:rPr b="1" i="0" lang="en" sz="1400" u="none" cap="none" strike="noStrike">
                <a:solidFill>
                  <a:srgbClr val="FFFFFF"/>
                </a:solidFill>
                <a:latin typeface="Nunito Sans"/>
                <a:ea typeface="Nunito Sans"/>
                <a:cs typeface="Nunito Sans"/>
                <a:sym typeface="Nunito Sans"/>
              </a:rPr>
              <a:t>(1 punt)</a:t>
            </a:r>
            <a:endParaRPr b="1" i="0" sz="1400" u="none" cap="none" strike="noStrike">
              <a:solidFill>
                <a:srgbClr val="FFFFFF"/>
              </a:solidFill>
              <a:latin typeface="Nunito Sans"/>
              <a:ea typeface="Nunito Sans"/>
              <a:cs typeface="Nunito Sans"/>
              <a:sym typeface="Nunito Sans"/>
            </a:endParaRPr>
          </a:p>
        </p:txBody>
      </p:sp>
      <p:sp>
        <p:nvSpPr>
          <p:cNvPr id="254" name="Google Shape;254;g308b93bdcf2_0_106"/>
          <p:cNvSpPr txBox="1"/>
          <p:nvPr>
            <p:ph idx="4294967295" type="ctrTitle"/>
          </p:nvPr>
        </p:nvSpPr>
        <p:spPr>
          <a:xfrm>
            <a:off x="6040725" y="1870525"/>
            <a:ext cx="2618700" cy="393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unito Sans"/>
              <a:buNone/>
            </a:pPr>
            <a:r>
              <a:rPr b="0" i="0" lang="en" sz="1400" u="none" cap="none" strike="noStrike">
                <a:solidFill>
                  <a:srgbClr val="FFFFFF"/>
                </a:solidFill>
                <a:latin typeface="Nunito Sans"/>
                <a:ea typeface="Nunito Sans"/>
                <a:cs typeface="Nunito Sans"/>
                <a:sym typeface="Nunito Sans"/>
              </a:rPr>
              <a:t>Al voltant de les </a:t>
            </a:r>
            <a:r>
              <a:rPr b="1" i="0" lang="en" sz="1400" u="none" cap="none" strike="noStrike">
                <a:solidFill>
                  <a:srgbClr val="FFFFFF"/>
                </a:solidFill>
                <a:latin typeface="Nunito Sans"/>
                <a:ea typeface="Nunito Sans"/>
                <a:cs typeface="Nunito Sans"/>
                <a:sym typeface="Nunito Sans"/>
              </a:rPr>
              <a:t>150 paraules</a:t>
            </a:r>
            <a:endParaRPr b="1" i="0" sz="1400" u="none" cap="none" strike="noStrike">
              <a:solidFill>
                <a:srgbClr val="FFFFFF"/>
              </a:solidFill>
              <a:latin typeface="Nunito Sans"/>
              <a:ea typeface="Nunito Sans"/>
              <a:cs typeface="Nunito Sans"/>
              <a:sym typeface="Nunito Sans"/>
            </a:endParaRPr>
          </a:p>
        </p:txBody>
      </p:sp>
      <p:sp>
        <p:nvSpPr>
          <p:cNvPr id="255" name="Google Shape;255;g308b93bdcf2_0_106"/>
          <p:cNvSpPr/>
          <p:nvPr/>
        </p:nvSpPr>
        <p:spPr>
          <a:xfrm>
            <a:off x="421017" y="338722"/>
            <a:ext cx="2121000" cy="20310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FFFFFF"/>
              </a:solidFill>
              <a:latin typeface="Nunito Sans"/>
              <a:ea typeface="Nunito Sans"/>
              <a:cs typeface="Nunito Sans"/>
              <a:sym typeface="Nunito San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en" sz="1000" u="none" cap="none" strike="noStrike">
                <a:solidFill>
                  <a:srgbClr val="FFFFFF"/>
                </a:solidFill>
                <a:latin typeface="Nunito Sans"/>
                <a:ea typeface="Nunito Sans"/>
                <a:cs typeface="Nunito Sans"/>
                <a:sym typeface="Nunito Sans"/>
              </a:rPr>
              <a:t>SITUA’T EN EL TEMPS UTILITZANT TERMES HISTÒRICS</a:t>
            </a:r>
            <a:endParaRPr b="0" i="0" sz="1000" u="none" cap="none" strike="noStrike">
              <a:solidFill>
                <a:srgbClr val="FFFFFF"/>
              </a:solidFill>
              <a:latin typeface="Nunito Sans"/>
              <a:ea typeface="Nunito Sans"/>
              <a:cs typeface="Nunito Sans"/>
              <a:sym typeface="Nunito Sans"/>
            </a:endParaRPr>
          </a:p>
        </p:txBody>
      </p:sp>
      <p:grpSp>
        <p:nvGrpSpPr>
          <p:cNvPr id="256" name="Google Shape;256;g308b93bdcf2_0_106"/>
          <p:cNvGrpSpPr/>
          <p:nvPr/>
        </p:nvGrpSpPr>
        <p:grpSpPr>
          <a:xfrm>
            <a:off x="1288675" y="537853"/>
            <a:ext cx="332670" cy="332670"/>
            <a:chOff x="6649150" y="309350"/>
            <a:chExt cx="395800" cy="395800"/>
          </a:xfrm>
        </p:grpSpPr>
        <p:sp>
          <p:nvSpPr>
            <p:cNvPr id="257" name="Google Shape;257;g308b93bdcf2_0_106"/>
            <p:cNvSpPr/>
            <p:nvPr/>
          </p:nvSpPr>
          <p:spPr>
            <a:xfrm>
              <a:off x="6649150" y="309350"/>
              <a:ext cx="395800" cy="395800"/>
            </a:xfrm>
            <a:custGeom>
              <a:rect b="b" l="l" r="r" t="t"/>
              <a:pathLst>
                <a:path extrusionOk="0" fill="none" h="15832" w="15832">
                  <a:moveTo>
                    <a:pt x="7916" y="1"/>
                  </a:moveTo>
                  <a:lnTo>
                    <a:pt x="7916" y="1"/>
                  </a:lnTo>
                  <a:lnTo>
                    <a:pt x="7502" y="25"/>
                  </a:lnTo>
                  <a:lnTo>
                    <a:pt x="7112" y="49"/>
                  </a:lnTo>
                  <a:lnTo>
                    <a:pt x="6723" y="98"/>
                  </a:lnTo>
                  <a:lnTo>
                    <a:pt x="6333" y="171"/>
                  </a:lnTo>
                  <a:lnTo>
                    <a:pt x="5943" y="244"/>
                  </a:lnTo>
                  <a:lnTo>
                    <a:pt x="5553" y="366"/>
                  </a:lnTo>
                  <a:lnTo>
                    <a:pt x="5188" y="488"/>
                  </a:lnTo>
                  <a:lnTo>
                    <a:pt x="4847" y="634"/>
                  </a:lnTo>
                  <a:lnTo>
                    <a:pt x="4482" y="780"/>
                  </a:lnTo>
                  <a:lnTo>
                    <a:pt x="4141" y="950"/>
                  </a:lnTo>
                  <a:lnTo>
                    <a:pt x="3824" y="1145"/>
                  </a:lnTo>
                  <a:lnTo>
                    <a:pt x="3483" y="1364"/>
                  </a:lnTo>
                  <a:lnTo>
                    <a:pt x="3191" y="1584"/>
                  </a:lnTo>
                  <a:lnTo>
                    <a:pt x="2874" y="1803"/>
                  </a:lnTo>
                  <a:lnTo>
                    <a:pt x="2607" y="2071"/>
                  </a:lnTo>
                  <a:lnTo>
                    <a:pt x="2314" y="2314"/>
                  </a:lnTo>
                  <a:lnTo>
                    <a:pt x="2071" y="2607"/>
                  </a:lnTo>
                  <a:lnTo>
                    <a:pt x="1803" y="2874"/>
                  </a:lnTo>
                  <a:lnTo>
                    <a:pt x="1584" y="3191"/>
                  </a:lnTo>
                  <a:lnTo>
                    <a:pt x="1364" y="3483"/>
                  </a:lnTo>
                  <a:lnTo>
                    <a:pt x="1145" y="3824"/>
                  </a:lnTo>
                  <a:lnTo>
                    <a:pt x="950" y="4141"/>
                  </a:lnTo>
                  <a:lnTo>
                    <a:pt x="780" y="4482"/>
                  </a:lnTo>
                  <a:lnTo>
                    <a:pt x="634" y="4847"/>
                  </a:lnTo>
                  <a:lnTo>
                    <a:pt x="488" y="5188"/>
                  </a:lnTo>
                  <a:lnTo>
                    <a:pt x="366" y="5553"/>
                  </a:lnTo>
                  <a:lnTo>
                    <a:pt x="244" y="5943"/>
                  </a:lnTo>
                  <a:lnTo>
                    <a:pt x="171" y="6333"/>
                  </a:lnTo>
                  <a:lnTo>
                    <a:pt x="98" y="6722"/>
                  </a:lnTo>
                  <a:lnTo>
                    <a:pt x="49" y="7112"/>
                  </a:lnTo>
                  <a:lnTo>
                    <a:pt x="25" y="7502"/>
                  </a:lnTo>
                  <a:lnTo>
                    <a:pt x="1" y="7916"/>
                  </a:lnTo>
                  <a:lnTo>
                    <a:pt x="1" y="7916"/>
                  </a:lnTo>
                  <a:lnTo>
                    <a:pt x="25" y="8330"/>
                  </a:lnTo>
                  <a:lnTo>
                    <a:pt x="49" y="8720"/>
                  </a:lnTo>
                  <a:lnTo>
                    <a:pt x="98" y="9109"/>
                  </a:lnTo>
                  <a:lnTo>
                    <a:pt x="171" y="9499"/>
                  </a:lnTo>
                  <a:lnTo>
                    <a:pt x="244" y="9889"/>
                  </a:lnTo>
                  <a:lnTo>
                    <a:pt x="366" y="10278"/>
                  </a:lnTo>
                  <a:lnTo>
                    <a:pt x="488" y="10644"/>
                  </a:lnTo>
                  <a:lnTo>
                    <a:pt x="634" y="10985"/>
                  </a:lnTo>
                  <a:lnTo>
                    <a:pt x="780" y="11350"/>
                  </a:lnTo>
                  <a:lnTo>
                    <a:pt x="950" y="11691"/>
                  </a:lnTo>
                  <a:lnTo>
                    <a:pt x="1145" y="12008"/>
                  </a:lnTo>
                  <a:lnTo>
                    <a:pt x="1364" y="12348"/>
                  </a:lnTo>
                  <a:lnTo>
                    <a:pt x="1584" y="12641"/>
                  </a:lnTo>
                  <a:lnTo>
                    <a:pt x="1803" y="12957"/>
                  </a:lnTo>
                  <a:lnTo>
                    <a:pt x="2071" y="13225"/>
                  </a:lnTo>
                  <a:lnTo>
                    <a:pt x="2314" y="13518"/>
                  </a:lnTo>
                  <a:lnTo>
                    <a:pt x="2607" y="13761"/>
                  </a:lnTo>
                  <a:lnTo>
                    <a:pt x="2874" y="14029"/>
                  </a:lnTo>
                  <a:lnTo>
                    <a:pt x="3191" y="14248"/>
                  </a:lnTo>
                  <a:lnTo>
                    <a:pt x="3483" y="14467"/>
                  </a:lnTo>
                  <a:lnTo>
                    <a:pt x="3824" y="14687"/>
                  </a:lnTo>
                  <a:lnTo>
                    <a:pt x="4141" y="14881"/>
                  </a:lnTo>
                  <a:lnTo>
                    <a:pt x="4482" y="15052"/>
                  </a:lnTo>
                  <a:lnTo>
                    <a:pt x="4847" y="15198"/>
                  </a:lnTo>
                  <a:lnTo>
                    <a:pt x="5188" y="15344"/>
                  </a:lnTo>
                  <a:lnTo>
                    <a:pt x="5553" y="15466"/>
                  </a:lnTo>
                  <a:lnTo>
                    <a:pt x="5943" y="15588"/>
                  </a:lnTo>
                  <a:lnTo>
                    <a:pt x="6333" y="15661"/>
                  </a:lnTo>
                  <a:lnTo>
                    <a:pt x="6723" y="15734"/>
                  </a:lnTo>
                  <a:lnTo>
                    <a:pt x="7112" y="15783"/>
                  </a:lnTo>
                  <a:lnTo>
                    <a:pt x="7502" y="15807"/>
                  </a:lnTo>
                  <a:lnTo>
                    <a:pt x="7916" y="15831"/>
                  </a:lnTo>
                  <a:lnTo>
                    <a:pt x="7916" y="15831"/>
                  </a:lnTo>
                  <a:lnTo>
                    <a:pt x="8330" y="15807"/>
                  </a:lnTo>
                  <a:lnTo>
                    <a:pt x="8720" y="15783"/>
                  </a:lnTo>
                  <a:lnTo>
                    <a:pt x="9109" y="15734"/>
                  </a:lnTo>
                  <a:lnTo>
                    <a:pt x="9499" y="15661"/>
                  </a:lnTo>
                  <a:lnTo>
                    <a:pt x="9889" y="15588"/>
                  </a:lnTo>
                  <a:lnTo>
                    <a:pt x="10278" y="15466"/>
                  </a:lnTo>
                  <a:lnTo>
                    <a:pt x="10644" y="15344"/>
                  </a:lnTo>
                  <a:lnTo>
                    <a:pt x="10985" y="15198"/>
                  </a:lnTo>
                  <a:lnTo>
                    <a:pt x="11350" y="15052"/>
                  </a:lnTo>
                  <a:lnTo>
                    <a:pt x="11691" y="14881"/>
                  </a:lnTo>
                  <a:lnTo>
                    <a:pt x="12008" y="14687"/>
                  </a:lnTo>
                  <a:lnTo>
                    <a:pt x="12349" y="14467"/>
                  </a:lnTo>
                  <a:lnTo>
                    <a:pt x="12641" y="14248"/>
                  </a:lnTo>
                  <a:lnTo>
                    <a:pt x="12957" y="14029"/>
                  </a:lnTo>
                  <a:lnTo>
                    <a:pt x="13225" y="13761"/>
                  </a:lnTo>
                  <a:lnTo>
                    <a:pt x="13518" y="13518"/>
                  </a:lnTo>
                  <a:lnTo>
                    <a:pt x="13761" y="13225"/>
                  </a:lnTo>
                  <a:lnTo>
                    <a:pt x="14029" y="12957"/>
                  </a:lnTo>
                  <a:lnTo>
                    <a:pt x="14248" y="12641"/>
                  </a:lnTo>
                  <a:lnTo>
                    <a:pt x="14467" y="12348"/>
                  </a:lnTo>
                  <a:lnTo>
                    <a:pt x="14687" y="12008"/>
                  </a:lnTo>
                  <a:lnTo>
                    <a:pt x="14881" y="11691"/>
                  </a:lnTo>
                  <a:lnTo>
                    <a:pt x="15052" y="11350"/>
                  </a:lnTo>
                  <a:lnTo>
                    <a:pt x="15198" y="10985"/>
                  </a:lnTo>
                  <a:lnTo>
                    <a:pt x="15344" y="10644"/>
                  </a:lnTo>
                  <a:lnTo>
                    <a:pt x="15466" y="10278"/>
                  </a:lnTo>
                  <a:lnTo>
                    <a:pt x="15588" y="9889"/>
                  </a:lnTo>
                  <a:lnTo>
                    <a:pt x="15661" y="9499"/>
                  </a:lnTo>
                  <a:lnTo>
                    <a:pt x="15734" y="9109"/>
                  </a:lnTo>
                  <a:lnTo>
                    <a:pt x="15783" y="8720"/>
                  </a:lnTo>
                  <a:lnTo>
                    <a:pt x="15807" y="8330"/>
                  </a:lnTo>
                  <a:lnTo>
                    <a:pt x="15831" y="7916"/>
                  </a:lnTo>
                  <a:lnTo>
                    <a:pt x="15831" y="7916"/>
                  </a:lnTo>
                  <a:lnTo>
                    <a:pt x="15807" y="7502"/>
                  </a:lnTo>
                  <a:lnTo>
                    <a:pt x="15783" y="7112"/>
                  </a:lnTo>
                  <a:lnTo>
                    <a:pt x="15734" y="6722"/>
                  </a:lnTo>
                  <a:lnTo>
                    <a:pt x="15661" y="6333"/>
                  </a:lnTo>
                  <a:lnTo>
                    <a:pt x="15588" y="5943"/>
                  </a:lnTo>
                  <a:lnTo>
                    <a:pt x="15466" y="5553"/>
                  </a:lnTo>
                  <a:lnTo>
                    <a:pt x="15344" y="5188"/>
                  </a:lnTo>
                  <a:lnTo>
                    <a:pt x="15198" y="4847"/>
                  </a:lnTo>
                  <a:lnTo>
                    <a:pt x="15052" y="4482"/>
                  </a:lnTo>
                  <a:lnTo>
                    <a:pt x="14881" y="4141"/>
                  </a:lnTo>
                  <a:lnTo>
                    <a:pt x="14687" y="3824"/>
                  </a:lnTo>
                  <a:lnTo>
                    <a:pt x="14467" y="3483"/>
                  </a:lnTo>
                  <a:lnTo>
                    <a:pt x="14248" y="3191"/>
                  </a:lnTo>
                  <a:lnTo>
                    <a:pt x="14029" y="2874"/>
                  </a:lnTo>
                  <a:lnTo>
                    <a:pt x="13761" y="2607"/>
                  </a:lnTo>
                  <a:lnTo>
                    <a:pt x="13518" y="2314"/>
                  </a:lnTo>
                  <a:lnTo>
                    <a:pt x="13225" y="2071"/>
                  </a:lnTo>
                  <a:lnTo>
                    <a:pt x="12957" y="1803"/>
                  </a:lnTo>
                  <a:lnTo>
                    <a:pt x="12641" y="1584"/>
                  </a:lnTo>
                  <a:lnTo>
                    <a:pt x="12349" y="1364"/>
                  </a:lnTo>
                  <a:lnTo>
                    <a:pt x="12008" y="1145"/>
                  </a:lnTo>
                  <a:lnTo>
                    <a:pt x="11691" y="950"/>
                  </a:lnTo>
                  <a:lnTo>
                    <a:pt x="11350" y="780"/>
                  </a:lnTo>
                  <a:lnTo>
                    <a:pt x="10985" y="634"/>
                  </a:lnTo>
                  <a:lnTo>
                    <a:pt x="10644" y="488"/>
                  </a:lnTo>
                  <a:lnTo>
                    <a:pt x="10278" y="366"/>
                  </a:lnTo>
                  <a:lnTo>
                    <a:pt x="9889" y="244"/>
                  </a:lnTo>
                  <a:lnTo>
                    <a:pt x="9499" y="171"/>
                  </a:lnTo>
                  <a:lnTo>
                    <a:pt x="9109" y="98"/>
                  </a:lnTo>
                  <a:lnTo>
                    <a:pt x="8720" y="49"/>
                  </a:lnTo>
                  <a:lnTo>
                    <a:pt x="8330" y="25"/>
                  </a:lnTo>
                  <a:lnTo>
                    <a:pt x="7916" y="1"/>
                  </a:lnTo>
                  <a:lnTo>
                    <a:pt x="7916" y="1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8" name="Google Shape;258;g308b93bdcf2_0_106"/>
            <p:cNvSpPr/>
            <p:nvPr/>
          </p:nvSpPr>
          <p:spPr>
            <a:xfrm>
              <a:off x="6673500" y="333700"/>
              <a:ext cx="347100" cy="347100"/>
            </a:xfrm>
            <a:custGeom>
              <a:rect b="b" l="l" r="r" t="t"/>
              <a:pathLst>
                <a:path extrusionOk="0" fill="none" h="13884" w="13884">
                  <a:moveTo>
                    <a:pt x="6942" y="13883"/>
                  </a:moveTo>
                  <a:lnTo>
                    <a:pt x="6942" y="13883"/>
                  </a:lnTo>
                  <a:lnTo>
                    <a:pt x="6577" y="13883"/>
                  </a:lnTo>
                  <a:lnTo>
                    <a:pt x="6236" y="13834"/>
                  </a:lnTo>
                  <a:lnTo>
                    <a:pt x="5895" y="13810"/>
                  </a:lnTo>
                  <a:lnTo>
                    <a:pt x="5554" y="13737"/>
                  </a:lnTo>
                  <a:lnTo>
                    <a:pt x="5213" y="13664"/>
                  </a:lnTo>
                  <a:lnTo>
                    <a:pt x="4872" y="13566"/>
                  </a:lnTo>
                  <a:lnTo>
                    <a:pt x="4555" y="13469"/>
                  </a:lnTo>
                  <a:lnTo>
                    <a:pt x="4239" y="13323"/>
                  </a:lnTo>
                  <a:lnTo>
                    <a:pt x="3946" y="13201"/>
                  </a:lnTo>
                  <a:lnTo>
                    <a:pt x="3630" y="13031"/>
                  </a:lnTo>
                  <a:lnTo>
                    <a:pt x="3337" y="12884"/>
                  </a:lnTo>
                  <a:lnTo>
                    <a:pt x="3069" y="12690"/>
                  </a:lnTo>
                  <a:lnTo>
                    <a:pt x="2802" y="12495"/>
                  </a:lnTo>
                  <a:lnTo>
                    <a:pt x="2534" y="12300"/>
                  </a:lnTo>
                  <a:lnTo>
                    <a:pt x="2290" y="12081"/>
                  </a:lnTo>
                  <a:lnTo>
                    <a:pt x="2047" y="11837"/>
                  </a:lnTo>
                  <a:lnTo>
                    <a:pt x="1803" y="11594"/>
                  </a:lnTo>
                  <a:lnTo>
                    <a:pt x="1584" y="11350"/>
                  </a:lnTo>
                  <a:lnTo>
                    <a:pt x="1389" y="11082"/>
                  </a:lnTo>
                  <a:lnTo>
                    <a:pt x="1194" y="10814"/>
                  </a:lnTo>
                  <a:lnTo>
                    <a:pt x="999" y="10546"/>
                  </a:lnTo>
                  <a:lnTo>
                    <a:pt x="853" y="10254"/>
                  </a:lnTo>
                  <a:lnTo>
                    <a:pt x="683" y="9938"/>
                  </a:lnTo>
                  <a:lnTo>
                    <a:pt x="561" y="9645"/>
                  </a:lnTo>
                  <a:lnTo>
                    <a:pt x="415" y="9329"/>
                  </a:lnTo>
                  <a:lnTo>
                    <a:pt x="317" y="9012"/>
                  </a:lnTo>
                  <a:lnTo>
                    <a:pt x="220" y="8671"/>
                  </a:lnTo>
                  <a:lnTo>
                    <a:pt x="147" y="8330"/>
                  </a:lnTo>
                  <a:lnTo>
                    <a:pt x="74" y="7989"/>
                  </a:lnTo>
                  <a:lnTo>
                    <a:pt x="49" y="7648"/>
                  </a:lnTo>
                  <a:lnTo>
                    <a:pt x="1" y="7307"/>
                  </a:lnTo>
                  <a:lnTo>
                    <a:pt x="1" y="6942"/>
                  </a:lnTo>
                  <a:lnTo>
                    <a:pt x="1" y="6942"/>
                  </a:lnTo>
                  <a:lnTo>
                    <a:pt x="1" y="6577"/>
                  </a:lnTo>
                  <a:lnTo>
                    <a:pt x="49" y="6236"/>
                  </a:lnTo>
                  <a:lnTo>
                    <a:pt x="74" y="5895"/>
                  </a:lnTo>
                  <a:lnTo>
                    <a:pt x="147" y="5554"/>
                  </a:lnTo>
                  <a:lnTo>
                    <a:pt x="220" y="5213"/>
                  </a:lnTo>
                  <a:lnTo>
                    <a:pt x="317" y="4872"/>
                  </a:lnTo>
                  <a:lnTo>
                    <a:pt x="415" y="4555"/>
                  </a:lnTo>
                  <a:lnTo>
                    <a:pt x="561" y="4238"/>
                  </a:lnTo>
                  <a:lnTo>
                    <a:pt x="683" y="3946"/>
                  </a:lnTo>
                  <a:lnTo>
                    <a:pt x="853" y="3630"/>
                  </a:lnTo>
                  <a:lnTo>
                    <a:pt x="999" y="3337"/>
                  </a:lnTo>
                  <a:lnTo>
                    <a:pt x="1194" y="3069"/>
                  </a:lnTo>
                  <a:lnTo>
                    <a:pt x="1389" y="2802"/>
                  </a:lnTo>
                  <a:lnTo>
                    <a:pt x="1584" y="2534"/>
                  </a:lnTo>
                  <a:lnTo>
                    <a:pt x="1803" y="2290"/>
                  </a:lnTo>
                  <a:lnTo>
                    <a:pt x="2047" y="2047"/>
                  </a:lnTo>
                  <a:lnTo>
                    <a:pt x="2290" y="1803"/>
                  </a:lnTo>
                  <a:lnTo>
                    <a:pt x="2534" y="1584"/>
                  </a:lnTo>
                  <a:lnTo>
                    <a:pt x="2802" y="1389"/>
                  </a:lnTo>
                  <a:lnTo>
                    <a:pt x="3069" y="1194"/>
                  </a:lnTo>
                  <a:lnTo>
                    <a:pt x="3337" y="999"/>
                  </a:lnTo>
                  <a:lnTo>
                    <a:pt x="3630" y="853"/>
                  </a:lnTo>
                  <a:lnTo>
                    <a:pt x="3946" y="683"/>
                  </a:lnTo>
                  <a:lnTo>
                    <a:pt x="4239" y="561"/>
                  </a:lnTo>
                  <a:lnTo>
                    <a:pt x="4555" y="415"/>
                  </a:lnTo>
                  <a:lnTo>
                    <a:pt x="4872" y="317"/>
                  </a:lnTo>
                  <a:lnTo>
                    <a:pt x="5213" y="220"/>
                  </a:lnTo>
                  <a:lnTo>
                    <a:pt x="5554" y="147"/>
                  </a:lnTo>
                  <a:lnTo>
                    <a:pt x="5895" y="74"/>
                  </a:lnTo>
                  <a:lnTo>
                    <a:pt x="6236" y="49"/>
                  </a:lnTo>
                  <a:lnTo>
                    <a:pt x="6577" y="1"/>
                  </a:lnTo>
                  <a:lnTo>
                    <a:pt x="6942" y="1"/>
                  </a:lnTo>
                  <a:lnTo>
                    <a:pt x="6942" y="1"/>
                  </a:lnTo>
                  <a:lnTo>
                    <a:pt x="7307" y="1"/>
                  </a:lnTo>
                  <a:lnTo>
                    <a:pt x="7648" y="49"/>
                  </a:lnTo>
                  <a:lnTo>
                    <a:pt x="7989" y="74"/>
                  </a:lnTo>
                  <a:lnTo>
                    <a:pt x="8330" y="147"/>
                  </a:lnTo>
                  <a:lnTo>
                    <a:pt x="8671" y="220"/>
                  </a:lnTo>
                  <a:lnTo>
                    <a:pt x="9012" y="317"/>
                  </a:lnTo>
                  <a:lnTo>
                    <a:pt x="9329" y="415"/>
                  </a:lnTo>
                  <a:lnTo>
                    <a:pt x="9645" y="561"/>
                  </a:lnTo>
                  <a:lnTo>
                    <a:pt x="9938" y="683"/>
                  </a:lnTo>
                  <a:lnTo>
                    <a:pt x="10254" y="853"/>
                  </a:lnTo>
                  <a:lnTo>
                    <a:pt x="10546" y="999"/>
                  </a:lnTo>
                  <a:lnTo>
                    <a:pt x="10814" y="1194"/>
                  </a:lnTo>
                  <a:lnTo>
                    <a:pt x="11082" y="1389"/>
                  </a:lnTo>
                  <a:lnTo>
                    <a:pt x="11350" y="1584"/>
                  </a:lnTo>
                  <a:lnTo>
                    <a:pt x="11594" y="1803"/>
                  </a:lnTo>
                  <a:lnTo>
                    <a:pt x="11837" y="2047"/>
                  </a:lnTo>
                  <a:lnTo>
                    <a:pt x="12081" y="2290"/>
                  </a:lnTo>
                  <a:lnTo>
                    <a:pt x="12300" y="2534"/>
                  </a:lnTo>
                  <a:lnTo>
                    <a:pt x="12495" y="2802"/>
                  </a:lnTo>
                  <a:lnTo>
                    <a:pt x="12690" y="3069"/>
                  </a:lnTo>
                  <a:lnTo>
                    <a:pt x="12885" y="3337"/>
                  </a:lnTo>
                  <a:lnTo>
                    <a:pt x="13031" y="3630"/>
                  </a:lnTo>
                  <a:lnTo>
                    <a:pt x="13201" y="3946"/>
                  </a:lnTo>
                  <a:lnTo>
                    <a:pt x="13323" y="4238"/>
                  </a:lnTo>
                  <a:lnTo>
                    <a:pt x="13469" y="4555"/>
                  </a:lnTo>
                  <a:lnTo>
                    <a:pt x="13566" y="4872"/>
                  </a:lnTo>
                  <a:lnTo>
                    <a:pt x="13664" y="5213"/>
                  </a:lnTo>
                  <a:lnTo>
                    <a:pt x="13737" y="5554"/>
                  </a:lnTo>
                  <a:lnTo>
                    <a:pt x="13810" y="5895"/>
                  </a:lnTo>
                  <a:lnTo>
                    <a:pt x="13834" y="6236"/>
                  </a:lnTo>
                  <a:lnTo>
                    <a:pt x="13883" y="6577"/>
                  </a:lnTo>
                  <a:lnTo>
                    <a:pt x="13883" y="6942"/>
                  </a:lnTo>
                  <a:lnTo>
                    <a:pt x="13883" y="6942"/>
                  </a:lnTo>
                  <a:lnTo>
                    <a:pt x="13883" y="7307"/>
                  </a:lnTo>
                  <a:lnTo>
                    <a:pt x="13834" y="7648"/>
                  </a:lnTo>
                  <a:lnTo>
                    <a:pt x="13810" y="7989"/>
                  </a:lnTo>
                  <a:lnTo>
                    <a:pt x="13737" y="8330"/>
                  </a:lnTo>
                  <a:lnTo>
                    <a:pt x="13664" y="8671"/>
                  </a:lnTo>
                  <a:lnTo>
                    <a:pt x="13566" y="9012"/>
                  </a:lnTo>
                  <a:lnTo>
                    <a:pt x="13469" y="9329"/>
                  </a:lnTo>
                  <a:lnTo>
                    <a:pt x="13323" y="9645"/>
                  </a:lnTo>
                  <a:lnTo>
                    <a:pt x="13201" y="9938"/>
                  </a:lnTo>
                  <a:lnTo>
                    <a:pt x="13031" y="10254"/>
                  </a:lnTo>
                  <a:lnTo>
                    <a:pt x="12885" y="10546"/>
                  </a:lnTo>
                  <a:lnTo>
                    <a:pt x="12690" y="10814"/>
                  </a:lnTo>
                  <a:lnTo>
                    <a:pt x="12495" y="11082"/>
                  </a:lnTo>
                  <a:lnTo>
                    <a:pt x="12300" y="11350"/>
                  </a:lnTo>
                  <a:lnTo>
                    <a:pt x="12081" y="11594"/>
                  </a:lnTo>
                  <a:lnTo>
                    <a:pt x="11837" y="11837"/>
                  </a:lnTo>
                  <a:lnTo>
                    <a:pt x="11594" y="12081"/>
                  </a:lnTo>
                  <a:lnTo>
                    <a:pt x="11350" y="12300"/>
                  </a:lnTo>
                  <a:lnTo>
                    <a:pt x="11082" y="12495"/>
                  </a:lnTo>
                  <a:lnTo>
                    <a:pt x="10814" y="12690"/>
                  </a:lnTo>
                  <a:lnTo>
                    <a:pt x="10546" y="12884"/>
                  </a:lnTo>
                  <a:lnTo>
                    <a:pt x="10254" y="13031"/>
                  </a:lnTo>
                  <a:lnTo>
                    <a:pt x="9938" y="13201"/>
                  </a:lnTo>
                  <a:lnTo>
                    <a:pt x="9645" y="13323"/>
                  </a:lnTo>
                  <a:lnTo>
                    <a:pt x="9329" y="13469"/>
                  </a:lnTo>
                  <a:lnTo>
                    <a:pt x="9012" y="13566"/>
                  </a:lnTo>
                  <a:lnTo>
                    <a:pt x="8671" y="13664"/>
                  </a:lnTo>
                  <a:lnTo>
                    <a:pt x="8330" y="13737"/>
                  </a:lnTo>
                  <a:lnTo>
                    <a:pt x="7989" y="13810"/>
                  </a:lnTo>
                  <a:lnTo>
                    <a:pt x="7648" y="13834"/>
                  </a:lnTo>
                  <a:lnTo>
                    <a:pt x="7307" y="13883"/>
                  </a:lnTo>
                  <a:lnTo>
                    <a:pt x="6942" y="13883"/>
                  </a:lnTo>
                  <a:lnTo>
                    <a:pt x="6942" y="13883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9" name="Google Shape;259;g308b93bdcf2_0_106"/>
            <p:cNvSpPr/>
            <p:nvPr/>
          </p:nvSpPr>
          <p:spPr>
            <a:xfrm>
              <a:off x="6848850" y="397625"/>
              <a:ext cx="54825" cy="169300"/>
            </a:xfrm>
            <a:custGeom>
              <a:rect b="b" l="l" r="r" t="t"/>
              <a:pathLst>
                <a:path extrusionOk="0" fill="none" h="6772" w="2193">
                  <a:moveTo>
                    <a:pt x="1" y="1"/>
                  </a:moveTo>
                  <a:lnTo>
                    <a:pt x="1" y="4580"/>
                  </a:lnTo>
                  <a:lnTo>
                    <a:pt x="2193" y="6772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0" name="Google Shape;260;g308b93bdcf2_0_106"/>
            <p:cNvSpPr/>
            <p:nvPr/>
          </p:nvSpPr>
          <p:spPr>
            <a:xfrm>
              <a:off x="6847025" y="333700"/>
              <a:ext cx="25" cy="29250"/>
            </a:xfrm>
            <a:custGeom>
              <a:rect b="b" l="l" r="r" t="t"/>
              <a:pathLst>
                <a:path extrusionOk="0" fill="none" h="1170" w="1">
                  <a:moveTo>
                    <a:pt x="1" y="1170"/>
                  </a:moveTo>
                  <a:lnTo>
                    <a:pt x="1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1" name="Google Shape;261;g308b93bdcf2_0_106"/>
            <p:cNvSpPr/>
            <p:nvPr/>
          </p:nvSpPr>
          <p:spPr>
            <a:xfrm>
              <a:off x="6760575" y="356850"/>
              <a:ext cx="25" cy="25"/>
            </a:xfrm>
            <a:custGeom>
              <a:rect b="b" l="l" r="r" t="t"/>
              <a:pathLst>
                <a:path extrusionOk="0" fill="none" h="1" w="1">
                  <a:moveTo>
                    <a:pt x="1" y="0"/>
                  </a:moveTo>
                  <a:lnTo>
                    <a:pt x="1" y="0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2" name="Google Shape;262;g308b93bdcf2_0_106"/>
            <p:cNvSpPr/>
            <p:nvPr/>
          </p:nvSpPr>
          <p:spPr>
            <a:xfrm>
              <a:off x="6760575" y="356850"/>
              <a:ext cx="14025" cy="24975"/>
            </a:xfrm>
            <a:custGeom>
              <a:rect b="b" l="l" r="r" t="t"/>
              <a:pathLst>
                <a:path extrusionOk="0" fill="none" h="999" w="561">
                  <a:moveTo>
                    <a:pt x="1" y="0"/>
                  </a:moveTo>
                  <a:lnTo>
                    <a:pt x="561" y="999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" name="Google Shape;263;g308b93bdcf2_0_106"/>
            <p:cNvSpPr/>
            <p:nvPr/>
          </p:nvSpPr>
          <p:spPr>
            <a:xfrm>
              <a:off x="6696650" y="420775"/>
              <a:ext cx="25" cy="25"/>
            </a:xfrm>
            <a:custGeom>
              <a:rect b="b" l="l" r="r" t="t"/>
              <a:pathLst>
                <a:path extrusionOk="0" fill="none" h="1" w="1"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" name="Google Shape;264;g308b93bdcf2_0_106"/>
            <p:cNvSpPr/>
            <p:nvPr/>
          </p:nvSpPr>
          <p:spPr>
            <a:xfrm>
              <a:off x="6696650" y="420775"/>
              <a:ext cx="24975" cy="14025"/>
            </a:xfrm>
            <a:custGeom>
              <a:rect b="b" l="l" r="r" t="t"/>
              <a:pathLst>
                <a:path extrusionOk="0" fill="none" h="561" w="999">
                  <a:moveTo>
                    <a:pt x="0" y="0"/>
                  </a:moveTo>
                  <a:lnTo>
                    <a:pt x="999" y="56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" name="Google Shape;265;g308b93bdcf2_0_106"/>
            <p:cNvSpPr/>
            <p:nvPr/>
          </p:nvSpPr>
          <p:spPr>
            <a:xfrm>
              <a:off x="6673500" y="507225"/>
              <a:ext cx="29250" cy="25"/>
            </a:xfrm>
            <a:custGeom>
              <a:rect b="b" l="l" r="r" t="t"/>
              <a:pathLst>
                <a:path extrusionOk="0" fill="none" h="1" w="1170">
                  <a:moveTo>
                    <a:pt x="1" y="1"/>
                  </a:moveTo>
                  <a:lnTo>
                    <a:pt x="1170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" name="Google Shape;266;g308b93bdcf2_0_106"/>
            <p:cNvSpPr/>
            <p:nvPr/>
          </p:nvSpPr>
          <p:spPr>
            <a:xfrm>
              <a:off x="6696650" y="593700"/>
              <a:ext cx="25" cy="25"/>
            </a:xfrm>
            <a:custGeom>
              <a:rect b="b" l="l" r="r" t="t"/>
              <a:pathLst>
                <a:path extrusionOk="0" fill="none" h="1" w="1"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" name="Google Shape;267;g308b93bdcf2_0_106"/>
            <p:cNvSpPr/>
            <p:nvPr/>
          </p:nvSpPr>
          <p:spPr>
            <a:xfrm>
              <a:off x="6696650" y="579700"/>
              <a:ext cx="24975" cy="14025"/>
            </a:xfrm>
            <a:custGeom>
              <a:rect b="b" l="l" r="r" t="t"/>
              <a:pathLst>
                <a:path extrusionOk="0" fill="none" h="561" w="999">
                  <a:moveTo>
                    <a:pt x="0" y="560"/>
                  </a:moveTo>
                  <a:lnTo>
                    <a:pt x="999" y="0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" name="Google Shape;268;g308b93bdcf2_0_106"/>
            <p:cNvSpPr/>
            <p:nvPr/>
          </p:nvSpPr>
          <p:spPr>
            <a:xfrm>
              <a:off x="6760575" y="632675"/>
              <a:ext cx="14025" cy="24975"/>
            </a:xfrm>
            <a:custGeom>
              <a:rect b="b" l="l" r="r" t="t"/>
              <a:pathLst>
                <a:path extrusionOk="0" fill="none" h="999" w="561">
                  <a:moveTo>
                    <a:pt x="1" y="999"/>
                  </a:moveTo>
                  <a:lnTo>
                    <a:pt x="561" y="0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" name="Google Shape;269;g308b93bdcf2_0_106"/>
            <p:cNvSpPr/>
            <p:nvPr/>
          </p:nvSpPr>
          <p:spPr>
            <a:xfrm>
              <a:off x="6760575" y="657625"/>
              <a:ext cx="25" cy="25"/>
            </a:xfrm>
            <a:custGeom>
              <a:rect b="b" l="l" r="r" t="t"/>
              <a:pathLst>
                <a:path extrusionOk="0" fill="none" h="1" w="1">
                  <a:moveTo>
                    <a:pt x="1" y="1"/>
                  </a:moveTo>
                  <a:lnTo>
                    <a:pt x="1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" name="Google Shape;270;g308b93bdcf2_0_106"/>
            <p:cNvSpPr/>
            <p:nvPr/>
          </p:nvSpPr>
          <p:spPr>
            <a:xfrm>
              <a:off x="6847025" y="651550"/>
              <a:ext cx="25" cy="29250"/>
            </a:xfrm>
            <a:custGeom>
              <a:rect b="b" l="l" r="r" t="t"/>
              <a:pathLst>
                <a:path extrusionOk="0" fill="none" h="1170" w="1">
                  <a:moveTo>
                    <a:pt x="1" y="0"/>
                  </a:moveTo>
                  <a:lnTo>
                    <a:pt x="1" y="1169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" name="Google Shape;271;g308b93bdcf2_0_106"/>
            <p:cNvSpPr/>
            <p:nvPr/>
          </p:nvSpPr>
          <p:spPr>
            <a:xfrm>
              <a:off x="6919500" y="632675"/>
              <a:ext cx="14025" cy="24975"/>
            </a:xfrm>
            <a:custGeom>
              <a:rect b="b" l="l" r="r" t="t"/>
              <a:pathLst>
                <a:path extrusionOk="0" fill="none" h="999" w="561">
                  <a:moveTo>
                    <a:pt x="560" y="999"/>
                  </a:moveTo>
                  <a:lnTo>
                    <a:pt x="0" y="0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" name="Google Shape;272;g308b93bdcf2_0_106"/>
            <p:cNvSpPr/>
            <p:nvPr/>
          </p:nvSpPr>
          <p:spPr>
            <a:xfrm>
              <a:off x="6933500" y="657625"/>
              <a:ext cx="25" cy="25"/>
            </a:xfrm>
            <a:custGeom>
              <a:rect b="b" l="l" r="r" t="t"/>
              <a:pathLst>
                <a:path extrusionOk="0" fill="none" h="1" w="1">
                  <a:moveTo>
                    <a:pt x="0" y="1"/>
                  </a:moveTo>
                  <a:lnTo>
                    <a:pt x="0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" name="Google Shape;273;g308b93bdcf2_0_106"/>
            <p:cNvSpPr/>
            <p:nvPr/>
          </p:nvSpPr>
          <p:spPr>
            <a:xfrm>
              <a:off x="6972475" y="579700"/>
              <a:ext cx="24975" cy="14025"/>
            </a:xfrm>
            <a:custGeom>
              <a:rect b="b" l="l" r="r" t="t"/>
              <a:pathLst>
                <a:path extrusionOk="0" fill="none" h="561" w="999">
                  <a:moveTo>
                    <a:pt x="999" y="560"/>
                  </a:moveTo>
                  <a:lnTo>
                    <a:pt x="0" y="0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" name="Google Shape;274;g308b93bdcf2_0_106"/>
            <p:cNvSpPr/>
            <p:nvPr/>
          </p:nvSpPr>
          <p:spPr>
            <a:xfrm>
              <a:off x="6997425" y="593700"/>
              <a:ext cx="25" cy="25"/>
            </a:xfrm>
            <a:custGeom>
              <a:rect b="b" l="l" r="r" t="t"/>
              <a:pathLst>
                <a:path extrusionOk="0" fill="none" h="1" w="1">
                  <a:moveTo>
                    <a:pt x="1" y="0"/>
                  </a:moveTo>
                  <a:lnTo>
                    <a:pt x="1" y="0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" name="Google Shape;275;g308b93bdcf2_0_106"/>
            <p:cNvSpPr/>
            <p:nvPr/>
          </p:nvSpPr>
          <p:spPr>
            <a:xfrm>
              <a:off x="6991350" y="507225"/>
              <a:ext cx="29250" cy="25"/>
            </a:xfrm>
            <a:custGeom>
              <a:rect b="b" l="l" r="r" t="t"/>
              <a:pathLst>
                <a:path extrusionOk="0" fill="none" h="1" w="1170">
                  <a:moveTo>
                    <a:pt x="1169" y="1"/>
                  </a:moveTo>
                  <a:lnTo>
                    <a:pt x="0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" name="Google Shape;276;g308b93bdcf2_0_106"/>
            <p:cNvSpPr/>
            <p:nvPr/>
          </p:nvSpPr>
          <p:spPr>
            <a:xfrm>
              <a:off x="6972475" y="420775"/>
              <a:ext cx="24975" cy="14025"/>
            </a:xfrm>
            <a:custGeom>
              <a:rect b="b" l="l" r="r" t="t"/>
              <a:pathLst>
                <a:path extrusionOk="0" fill="none" h="561" w="999">
                  <a:moveTo>
                    <a:pt x="0" y="561"/>
                  </a:moveTo>
                  <a:lnTo>
                    <a:pt x="999" y="0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" name="Google Shape;277;g308b93bdcf2_0_106"/>
            <p:cNvSpPr/>
            <p:nvPr/>
          </p:nvSpPr>
          <p:spPr>
            <a:xfrm>
              <a:off x="6997425" y="420775"/>
              <a:ext cx="25" cy="25"/>
            </a:xfrm>
            <a:custGeom>
              <a:rect b="b" l="l" r="r" t="t"/>
              <a:pathLst>
                <a:path extrusionOk="0" fill="none" h="1" w="1">
                  <a:moveTo>
                    <a:pt x="1" y="0"/>
                  </a:moveTo>
                  <a:lnTo>
                    <a:pt x="1" y="0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" name="Google Shape;278;g308b93bdcf2_0_106"/>
            <p:cNvSpPr/>
            <p:nvPr/>
          </p:nvSpPr>
          <p:spPr>
            <a:xfrm>
              <a:off x="6919500" y="356850"/>
              <a:ext cx="14025" cy="24975"/>
            </a:xfrm>
            <a:custGeom>
              <a:rect b="b" l="l" r="r" t="t"/>
              <a:pathLst>
                <a:path extrusionOk="0" fill="none" h="999" w="561">
                  <a:moveTo>
                    <a:pt x="560" y="0"/>
                  </a:moveTo>
                  <a:lnTo>
                    <a:pt x="0" y="999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" name="Google Shape;279;g308b93bdcf2_0_106"/>
            <p:cNvSpPr/>
            <p:nvPr/>
          </p:nvSpPr>
          <p:spPr>
            <a:xfrm>
              <a:off x="6933500" y="356850"/>
              <a:ext cx="25" cy="25"/>
            </a:xfrm>
            <a:custGeom>
              <a:rect b="b" l="l" r="r" t="t"/>
              <a:pathLst>
                <a:path extrusionOk="0" fill="none" h="1" w="1"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80" name="Google Shape;280;g308b93bdcf2_0_106"/>
          <p:cNvSpPr txBox="1"/>
          <p:nvPr>
            <p:ph idx="4294967295" type="subTitle"/>
          </p:nvPr>
        </p:nvSpPr>
        <p:spPr>
          <a:xfrm>
            <a:off x="2819275" y="657175"/>
            <a:ext cx="5800200" cy="12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CCCCCC"/>
              </a:buClr>
              <a:buSzPts val="1400"/>
              <a:buFont typeface="Nunito Sans"/>
              <a:buNone/>
            </a:pPr>
            <a:r>
              <a:rPr b="0" i="0" lang="en" sz="1400" u="none" cap="none" strike="noStrike">
                <a:solidFill>
                  <a:srgbClr val="FFFFFF"/>
                </a:solidFill>
                <a:latin typeface="Nunito Sans"/>
                <a:ea typeface="Nunito Sans"/>
                <a:cs typeface="Nunito Sans"/>
                <a:sym typeface="Nunito Sans"/>
              </a:rPr>
              <a:t>Consisteix valorar episodis i escenaris del passat en els quals </a:t>
            </a:r>
            <a:r>
              <a:rPr b="1" i="0" lang="en" sz="1500" u="none" cap="none" strike="noStrike">
                <a:solidFill>
                  <a:schemeClr val="accent3"/>
                </a:solidFill>
                <a:latin typeface="Nunito Sans"/>
                <a:ea typeface="Nunito Sans"/>
                <a:cs typeface="Nunito Sans"/>
                <a:sym typeface="Nunito Sans"/>
              </a:rPr>
              <a:t>l’estudiant n’és protagonista</a:t>
            </a:r>
            <a:r>
              <a:rPr b="0" i="0" lang="en" sz="1400" u="none" cap="none" strike="noStrike">
                <a:solidFill>
                  <a:srgbClr val="FFFFFF"/>
                </a:solidFill>
                <a:latin typeface="Nunito Sans"/>
                <a:ea typeface="Nunito Sans"/>
                <a:cs typeface="Nunito Sans"/>
                <a:sym typeface="Nunito Sans"/>
              </a:rPr>
              <a:t>. Cal fer ús d’una terminologia històrica adeqüada usant </a:t>
            </a:r>
            <a:r>
              <a:rPr b="1" i="0" lang="en" sz="1500" u="none" cap="none" strike="noStrike">
                <a:solidFill>
                  <a:schemeClr val="accent3"/>
                </a:solidFill>
                <a:latin typeface="Nunito Sans"/>
                <a:ea typeface="Nunito Sans"/>
                <a:cs typeface="Nunito Sans"/>
                <a:sym typeface="Nunito Sans"/>
              </a:rPr>
              <a:t>4 termes</a:t>
            </a:r>
            <a:r>
              <a:rPr b="0" i="0" lang="en" sz="1400" u="none" cap="none" strike="noStrike">
                <a:solidFill>
                  <a:srgbClr val="FFFFFF"/>
                </a:solidFill>
                <a:latin typeface="Nunito Sans"/>
                <a:ea typeface="Nunito Sans"/>
                <a:cs typeface="Nunito Sans"/>
                <a:sym typeface="Nunito Sans"/>
              </a:rPr>
              <a:t> que ajudaran a estructurar la resposta.</a:t>
            </a:r>
            <a:endParaRPr b="0" i="0" sz="1400" u="none" cap="none" strike="noStrike">
              <a:solidFill>
                <a:srgbClr val="FFFFFF"/>
              </a:solidFill>
              <a:latin typeface="Nunito Sans"/>
              <a:ea typeface="Nunito Sans"/>
              <a:cs typeface="Nunito Sans"/>
              <a:sym typeface="Nunito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CCCCCC"/>
              </a:buClr>
              <a:buSzPts val="1400"/>
              <a:buFont typeface="Nunito Sans"/>
              <a:buNone/>
            </a:pPr>
            <a:r>
              <a:rPr b="1" i="0" lang="en" sz="1400" u="none" cap="none" strike="noStrike">
                <a:solidFill>
                  <a:srgbClr val="FFFFFF"/>
                </a:solidFill>
                <a:latin typeface="Nunito Sans"/>
                <a:ea typeface="Nunito Sans"/>
                <a:cs typeface="Nunito Sans"/>
                <a:sym typeface="Nunito Sans"/>
              </a:rPr>
              <a:t>POTS TRIAR ENTRE DUES OPCIONS</a:t>
            </a:r>
            <a:endParaRPr b="1" i="0" sz="1400" u="none" cap="none" strike="noStrike">
              <a:solidFill>
                <a:srgbClr val="FFFFFF"/>
              </a:solidFill>
              <a:latin typeface="Nunito Sans"/>
              <a:ea typeface="Nunito Sans"/>
              <a:cs typeface="Nunito Sans"/>
              <a:sym typeface="Nunito San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C4587"/>
        </a:solidFill>
      </p:bgPr>
    </p:bg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g308b93bdcf2_0_165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86" name="Google Shape;286;g308b93bdcf2_0_165"/>
          <p:cNvSpPr txBox="1"/>
          <p:nvPr/>
        </p:nvSpPr>
        <p:spPr>
          <a:xfrm>
            <a:off x="401925" y="2783950"/>
            <a:ext cx="8257500" cy="725100"/>
          </a:xfrm>
          <a:prstGeom prst="rect">
            <a:avLst/>
          </a:prstGeom>
          <a:noFill/>
          <a:ln cap="flat" cmpd="sng" w="1905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1" lang="en" sz="1400" u="none" cap="none" strike="noStrike">
                <a:solidFill>
                  <a:schemeClr val="lt1"/>
                </a:solidFill>
                <a:latin typeface="Nunito Sans"/>
                <a:ea typeface="Nunito Sans"/>
                <a:cs typeface="Nunito Sans"/>
                <a:sym typeface="Nunito Sans"/>
              </a:rPr>
              <a:t>Exemple:</a:t>
            </a:r>
            <a:r>
              <a:rPr b="0" i="0" lang="en" sz="1400" u="none" cap="none" strike="noStrike">
                <a:solidFill>
                  <a:schemeClr val="lt1"/>
                </a:solidFill>
                <a:latin typeface="Nunito Sans"/>
                <a:ea typeface="Nunito Sans"/>
                <a:cs typeface="Nunito Sans"/>
                <a:sym typeface="Nunito Sans"/>
              </a:rPr>
              <a:t> “La reinstauració del sufragi universal el 1890 va fer d’Espanya un país democràtic”. </a:t>
            </a:r>
            <a:endParaRPr b="0" i="0" sz="1400" u="none" cap="none" strike="noStrike">
              <a:solidFill>
                <a:schemeClr val="lt1"/>
              </a:solidFill>
              <a:latin typeface="Nunito Sans"/>
              <a:ea typeface="Nunito Sans"/>
              <a:cs typeface="Nunito Sans"/>
              <a:sym typeface="Nunito Sans"/>
            </a:endParaRPr>
          </a:p>
          <a:p>
            <a:pPr indent="0" lvl="0" marL="0" marR="0" rtl="0" algn="ctr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chemeClr val="lt1"/>
                </a:solidFill>
                <a:latin typeface="Nunito Sans"/>
                <a:ea typeface="Nunito Sans"/>
                <a:cs typeface="Nunito Sans"/>
                <a:sym typeface="Nunito Sans"/>
              </a:rPr>
              <a:t>Valora aquest enunciat a partir de la discussió entre liberalisme i democràcia, i la corrupció sistèmica.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7" name="Google Shape;287;g308b93bdcf2_0_165"/>
          <p:cNvSpPr txBox="1"/>
          <p:nvPr>
            <p:ph idx="4294967295" type="ctrTitle"/>
          </p:nvPr>
        </p:nvSpPr>
        <p:spPr>
          <a:xfrm>
            <a:off x="2916525" y="3871950"/>
            <a:ext cx="3636900" cy="11238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unito Sans"/>
              <a:buNone/>
            </a:pPr>
            <a:r>
              <a:rPr b="0" i="0" lang="en" sz="1400" u="none" cap="none" strike="noStrike">
                <a:solidFill>
                  <a:srgbClr val="FFFFFF"/>
                </a:solidFill>
                <a:latin typeface="Nunito Sans"/>
                <a:ea typeface="Nunito Sans"/>
                <a:cs typeface="Nunito Sans"/>
                <a:sym typeface="Nunito Sans"/>
              </a:rPr>
              <a:t>Valoració del contingut de la redacció</a:t>
            </a:r>
            <a:endParaRPr b="0" i="0" sz="1400" u="none" cap="none" strike="noStrike">
              <a:solidFill>
                <a:srgbClr val="FFFFFF"/>
              </a:solidFill>
              <a:latin typeface="Nunito Sans"/>
              <a:ea typeface="Nunito Sans"/>
              <a:cs typeface="Nunito Sans"/>
              <a:sym typeface="Nunito San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unito Sans"/>
              <a:buNone/>
            </a:pPr>
            <a:r>
              <a:rPr b="1" i="0" lang="en" sz="1400" u="none" cap="none" strike="noStrike">
                <a:solidFill>
                  <a:srgbClr val="FFFFFF"/>
                </a:solidFill>
                <a:latin typeface="Nunito Sans"/>
                <a:ea typeface="Nunito Sans"/>
                <a:cs typeface="Nunito Sans"/>
                <a:sym typeface="Nunito Sans"/>
              </a:rPr>
              <a:t>(2,5 punts)</a:t>
            </a:r>
            <a:endParaRPr b="1" i="0" sz="1400" u="none" cap="none" strike="noStrike">
              <a:solidFill>
                <a:srgbClr val="FFFFFF"/>
              </a:solidFill>
              <a:latin typeface="Nunito Sans"/>
              <a:ea typeface="Nunito Sans"/>
              <a:cs typeface="Nunito Sans"/>
              <a:sym typeface="Nunito Sans"/>
            </a:endParaRPr>
          </a:p>
        </p:txBody>
      </p:sp>
      <p:sp>
        <p:nvSpPr>
          <p:cNvPr id="288" name="Google Shape;288;g308b93bdcf2_0_165"/>
          <p:cNvSpPr txBox="1"/>
          <p:nvPr>
            <p:ph idx="4294967295" type="ctrTitle"/>
          </p:nvPr>
        </p:nvSpPr>
        <p:spPr>
          <a:xfrm>
            <a:off x="6040725" y="2099125"/>
            <a:ext cx="2618700" cy="3936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unito Sans"/>
              <a:buNone/>
            </a:pPr>
            <a:r>
              <a:rPr b="0" i="0" lang="en" sz="1400" u="none" cap="none" strike="noStrike">
                <a:solidFill>
                  <a:srgbClr val="FFFFFF"/>
                </a:solidFill>
                <a:latin typeface="Nunito Sans"/>
                <a:ea typeface="Nunito Sans"/>
                <a:cs typeface="Nunito Sans"/>
                <a:sym typeface="Nunito Sans"/>
              </a:rPr>
              <a:t>Al voltant de les </a:t>
            </a:r>
            <a:r>
              <a:rPr b="1" i="0" lang="en" sz="1400" u="none" cap="none" strike="noStrike">
                <a:solidFill>
                  <a:srgbClr val="FFFFFF"/>
                </a:solidFill>
                <a:latin typeface="Nunito Sans"/>
                <a:ea typeface="Nunito Sans"/>
                <a:cs typeface="Nunito Sans"/>
                <a:sym typeface="Nunito Sans"/>
              </a:rPr>
              <a:t>150 paraules</a:t>
            </a:r>
            <a:endParaRPr b="1" i="0" sz="1400" u="none" cap="none" strike="noStrike">
              <a:solidFill>
                <a:srgbClr val="FFFFFF"/>
              </a:solidFill>
              <a:latin typeface="Nunito Sans"/>
              <a:ea typeface="Nunito Sans"/>
              <a:cs typeface="Nunito Sans"/>
              <a:sym typeface="Nunito Sans"/>
            </a:endParaRPr>
          </a:p>
        </p:txBody>
      </p:sp>
      <p:sp>
        <p:nvSpPr>
          <p:cNvPr id="289" name="Google Shape;289;g308b93bdcf2_0_165"/>
          <p:cNvSpPr txBox="1"/>
          <p:nvPr>
            <p:ph idx="4294967295" type="subTitle"/>
          </p:nvPr>
        </p:nvSpPr>
        <p:spPr>
          <a:xfrm>
            <a:off x="2819275" y="809575"/>
            <a:ext cx="5800200" cy="12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CCCCCC"/>
              </a:buClr>
              <a:buSzPts val="1400"/>
              <a:buFont typeface="Nunito Sans"/>
              <a:buNone/>
            </a:pPr>
            <a:r>
              <a:rPr b="0" i="0" lang="en" sz="1400" u="none" cap="none" strike="noStrike">
                <a:solidFill>
                  <a:srgbClr val="FFFFFF"/>
                </a:solidFill>
                <a:latin typeface="Nunito Sans"/>
                <a:ea typeface="Nunito Sans"/>
                <a:cs typeface="Nunito Sans"/>
                <a:sym typeface="Nunito Sans"/>
              </a:rPr>
              <a:t>Consisteix en </a:t>
            </a:r>
            <a:r>
              <a:rPr b="0" i="0" lang="en" sz="1400" u="none" cap="none" strike="noStrike">
                <a:solidFill>
                  <a:schemeClr val="accent4"/>
                </a:solidFill>
                <a:latin typeface="Nunito Sans"/>
                <a:ea typeface="Nunito Sans"/>
                <a:cs typeface="Nunito Sans"/>
                <a:sym typeface="Nunito Sans"/>
              </a:rPr>
              <a:t>redactar un tema transversal </a:t>
            </a:r>
            <a:r>
              <a:rPr b="0" i="0" lang="en" sz="1400" u="none" cap="none" strike="noStrike">
                <a:solidFill>
                  <a:srgbClr val="FFFFFF"/>
                </a:solidFill>
                <a:latin typeface="Nunito Sans"/>
                <a:ea typeface="Nunito Sans"/>
                <a:cs typeface="Nunito Sans"/>
                <a:sym typeface="Nunito Sans"/>
              </a:rPr>
              <a:t>(que pot incloure diverses etapes històriques). El fil conductor de la resposta utilitza algun concepte o àmbit del </a:t>
            </a:r>
            <a:r>
              <a:rPr b="1" i="0" lang="en" sz="1400" u="none" cap="none" strike="noStrike">
                <a:solidFill>
                  <a:schemeClr val="accent4"/>
                </a:solidFill>
                <a:latin typeface="Nunito Sans"/>
                <a:ea typeface="Nunito Sans"/>
                <a:cs typeface="Nunito Sans"/>
                <a:sym typeface="Nunito Sans"/>
              </a:rPr>
              <a:t>GLOSSARI.</a:t>
            </a:r>
            <a:endParaRPr b="1" i="0" sz="1400" u="none" cap="none" strike="noStrike">
              <a:solidFill>
                <a:schemeClr val="accent4"/>
              </a:solidFill>
              <a:latin typeface="Nunito Sans"/>
              <a:ea typeface="Nunito Sans"/>
              <a:cs typeface="Nunito Sans"/>
              <a:sym typeface="Nunito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CCCCCC"/>
              </a:buClr>
              <a:buSzPts val="1400"/>
              <a:buFont typeface="Nunito Sans"/>
              <a:buNone/>
            </a:pPr>
            <a:r>
              <a:rPr b="1" i="0" lang="en" sz="1400" u="none" cap="none" strike="noStrike">
                <a:solidFill>
                  <a:srgbClr val="FFFFFF"/>
                </a:solidFill>
                <a:latin typeface="Nunito Sans"/>
                <a:ea typeface="Nunito Sans"/>
                <a:cs typeface="Nunito Sans"/>
                <a:sym typeface="Nunito Sans"/>
              </a:rPr>
              <a:t>POTS TRIAR ENTRE DUES OPCIONS</a:t>
            </a:r>
            <a:endParaRPr b="1" i="0" sz="1400" u="none" cap="none" strike="noStrike">
              <a:solidFill>
                <a:srgbClr val="FFFFFF"/>
              </a:solidFill>
              <a:latin typeface="Nunito Sans"/>
              <a:ea typeface="Nunito Sans"/>
              <a:cs typeface="Nunito Sans"/>
              <a:sym typeface="Nunito Sans"/>
            </a:endParaRPr>
          </a:p>
        </p:txBody>
      </p:sp>
      <p:sp>
        <p:nvSpPr>
          <p:cNvPr id="290" name="Google Shape;290;g308b93bdcf2_0_165"/>
          <p:cNvSpPr/>
          <p:nvPr/>
        </p:nvSpPr>
        <p:spPr>
          <a:xfrm>
            <a:off x="457024" y="326841"/>
            <a:ext cx="2121000" cy="20310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FFFFFF"/>
              </a:solidFill>
              <a:latin typeface="Nunito Sans"/>
              <a:ea typeface="Nunito Sans"/>
              <a:cs typeface="Nunito Sans"/>
              <a:sym typeface="Nunito San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FFFFFF"/>
              </a:solidFill>
              <a:latin typeface="Nunito Sans"/>
              <a:ea typeface="Nunito Sans"/>
              <a:cs typeface="Nunito Sans"/>
              <a:sym typeface="Nunito San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en" sz="1000" u="none" cap="none" strike="noStrike">
                <a:solidFill>
                  <a:srgbClr val="FFFFFF"/>
                </a:solidFill>
                <a:latin typeface="Nunito Sans"/>
                <a:ea typeface="Nunito Sans"/>
                <a:cs typeface="Nunito Sans"/>
                <a:sym typeface="Nunito Sans"/>
              </a:rPr>
              <a:t>EXPOSICIÓ D’UN TEMA A TRAVÉS DE GRANS CONCEPTES</a:t>
            </a:r>
            <a:endParaRPr b="0" i="0" sz="1000" u="none" cap="none" strike="noStrike">
              <a:solidFill>
                <a:srgbClr val="FFFFFF"/>
              </a:solidFill>
              <a:latin typeface="Nunito Sans"/>
              <a:ea typeface="Nunito Sans"/>
              <a:cs typeface="Nunito Sans"/>
              <a:sym typeface="Nunito Sans"/>
            </a:endParaRPr>
          </a:p>
        </p:txBody>
      </p:sp>
      <p:grpSp>
        <p:nvGrpSpPr>
          <p:cNvPr id="291" name="Google Shape;291;g308b93bdcf2_0_165"/>
          <p:cNvGrpSpPr/>
          <p:nvPr/>
        </p:nvGrpSpPr>
        <p:grpSpPr>
          <a:xfrm>
            <a:off x="1279620" y="558186"/>
            <a:ext cx="452420" cy="433992"/>
            <a:chOff x="5233525" y="4954450"/>
            <a:chExt cx="538275" cy="516350"/>
          </a:xfrm>
        </p:grpSpPr>
        <p:sp>
          <p:nvSpPr>
            <p:cNvPr id="292" name="Google Shape;292;g308b93bdcf2_0_165"/>
            <p:cNvSpPr/>
            <p:nvPr/>
          </p:nvSpPr>
          <p:spPr>
            <a:xfrm>
              <a:off x="5637825" y="4954450"/>
              <a:ext cx="89525" cy="89525"/>
            </a:xfrm>
            <a:custGeom>
              <a:rect b="b" l="l" r="r" t="t"/>
              <a:pathLst>
                <a:path extrusionOk="0" fill="none" h="3581" w="3581">
                  <a:moveTo>
                    <a:pt x="1023" y="3410"/>
                  </a:moveTo>
                  <a:lnTo>
                    <a:pt x="1023" y="3410"/>
                  </a:lnTo>
                  <a:lnTo>
                    <a:pt x="1193" y="3483"/>
                  </a:lnTo>
                  <a:lnTo>
                    <a:pt x="1388" y="3532"/>
                  </a:lnTo>
                  <a:lnTo>
                    <a:pt x="1583" y="3556"/>
                  </a:lnTo>
                  <a:lnTo>
                    <a:pt x="1778" y="3581"/>
                  </a:lnTo>
                  <a:lnTo>
                    <a:pt x="1778" y="3581"/>
                  </a:lnTo>
                  <a:lnTo>
                    <a:pt x="1973" y="3556"/>
                  </a:lnTo>
                  <a:lnTo>
                    <a:pt x="2143" y="3532"/>
                  </a:lnTo>
                  <a:lnTo>
                    <a:pt x="2314" y="3508"/>
                  </a:lnTo>
                  <a:lnTo>
                    <a:pt x="2484" y="3435"/>
                  </a:lnTo>
                  <a:lnTo>
                    <a:pt x="2630" y="3361"/>
                  </a:lnTo>
                  <a:lnTo>
                    <a:pt x="2776" y="3264"/>
                  </a:lnTo>
                  <a:lnTo>
                    <a:pt x="2923" y="3167"/>
                  </a:lnTo>
                  <a:lnTo>
                    <a:pt x="3044" y="3045"/>
                  </a:lnTo>
                  <a:lnTo>
                    <a:pt x="3166" y="2923"/>
                  </a:lnTo>
                  <a:lnTo>
                    <a:pt x="3264" y="2801"/>
                  </a:lnTo>
                  <a:lnTo>
                    <a:pt x="3361" y="2631"/>
                  </a:lnTo>
                  <a:lnTo>
                    <a:pt x="3434" y="2485"/>
                  </a:lnTo>
                  <a:lnTo>
                    <a:pt x="3483" y="2314"/>
                  </a:lnTo>
                  <a:lnTo>
                    <a:pt x="3531" y="2144"/>
                  </a:lnTo>
                  <a:lnTo>
                    <a:pt x="3556" y="1973"/>
                  </a:lnTo>
                  <a:lnTo>
                    <a:pt x="3580" y="1803"/>
                  </a:lnTo>
                  <a:lnTo>
                    <a:pt x="3580" y="1803"/>
                  </a:lnTo>
                  <a:lnTo>
                    <a:pt x="3556" y="1608"/>
                  </a:lnTo>
                  <a:lnTo>
                    <a:pt x="3531" y="1437"/>
                  </a:lnTo>
                  <a:lnTo>
                    <a:pt x="3483" y="1267"/>
                  </a:lnTo>
                  <a:lnTo>
                    <a:pt x="3434" y="1096"/>
                  </a:lnTo>
                  <a:lnTo>
                    <a:pt x="3361" y="950"/>
                  </a:lnTo>
                  <a:lnTo>
                    <a:pt x="3264" y="804"/>
                  </a:lnTo>
                  <a:lnTo>
                    <a:pt x="3166" y="658"/>
                  </a:lnTo>
                  <a:lnTo>
                    <a:pt x="3044" y="536"/>
                  </a:lnTo>
                  <a:lnTo>
                    <a:pt x="2923" y="414"/>
                  </a:lnTo>
                  <a:lnTo>
                    <a:pt x="2776" y="317"/>
                  </a:lnTo>
                  <a:lnTo>
                    <a:pt x="2630" y="220"/>
                  </a:lnTo>
                  <a:lnTo>
                    <a:pt x="2484" y="147"/>
                  </a:lnTo>
                  <a:lnTo>
                    <a:pt x="2314" y="98"/>
                  </a:lnTo>
                  <a:lnTo>
                    <a:pt x="2143" y="49"/>
                  </a:lnTo>
                  <a:lnTo>
                    <a:pt x="1973" y="25"/>
                  </a:lnTo>
                  <a:lnTo>
                    <a:pt x="1778" y="0"/>
                  </a:lnTo>
                  <a:lnTo>
                    <a:pt x="1778" y="0"/>
                  </a:lnTo>
                  <a:lnTo>
                    <a:pt x="1607" y="25"/>
                  </a:lnTo>
                  <a:lnTo>
                    <a:pt x="1437" y="49"/>
                  </a:lnTo>
                  <a:lnTo>
                    <a:pt x="1266" y="98"/>
                  </a:lnTo>
                  <a:lnTo>
                    <a:pt x="1096" y="147"/>
                  </a:lnTo>
                  <a:lnTo>
                    <a:pt x="925" y="220"/>
                  </a:lnTo>
                  <a:lnTo>
                    <a:pt x="779" y="317"/>
                  </a:lnTo>
                  <a:lnTo>
                    <a:pt x="658" y="414"/>
                  </a:lnTo>
                  <a:lnTo>
                    <a:pt x="536" y="536"/>
                  </a:lnTo>
                  <a:lnTo>
                    <a:pt x="414" y="658"/>
                  </a:lnTo>
                  <a:lnTo>
                    <a:pt x="317" y="804"/>
                  </a:lnTo>
                  <a:lnTo>
                    <a:pt x="219" y="950"/>
                  </a:lnTo>
                  <a:lnTo>
                    <a:pt x="146" y="1096"/>
                  </a:lnTo>
                  <a:lnTo>
                    <a:pt x="73" y="1267"/>
                  </a:lnTo>
                  <a:lnTo>
                    <a:pt x="49" y="1437"/>
                  </a:lnTo>
                  <a:lnTo>
                    <a:pt x="24" y="1608"/>
                  </a:lnTo>
                  <a:lnTo>
                    <a:pt x="0" y="1803"/>
                  </a:lnTo>
                  <a:lnTo>
                    <a:pt x="0" y="1803"/>
                  </a:lnTo>
                  <a:lnTo>
                    <a:pt x="24" y="2071"/>
                  </a:lnTo>
                  <a:lnTo>
                    <a:pt x="97" y="2339"/>
                  </a:lnTo>
                  <a:lnTo>
                    <a:pt x="195" y="2582"/>
                  </a:lnTo>
                  <a:lnTo>
                    <a:pt x="317" y="280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" name="Google Shape;293;g308b93bdcf2_0_165"/>
            <p:cNvSpPr/>
            <p:nvPr/>
          </p:nvSpPr>
          <p:spPr>
            <a:xfrm>
              <a:off x="5323025" y="4980625"/>
              <a:ext cx="88925" cy="88925"/>
            </a:xfrm>
            <a:custGeom>
              <a:rect b="b" l="l" r="r" t="t"/>
              <a:pathLst>
                <a:path extrusionOk="0" fill="none" h="3557" w="3557">
                  <a:moveTo>
                    <a:pt x="3191" y="2850"/>
                  </a:moveTo>
                  <a:lnTo>
                    <a:pt x="3191" y="2850"/>
                  </a:lnTo>
                  <a:lnTo>
                    <a:pt x="3313" y="2680"/>
                  </a:lnTo>
                  <a:lnTo>
                    <a:pt x="3410" y="2509"/>
                  </a:lnTo>
                  <a:lnTo>
                    <a:pt x="3483" y="2314"/>
                  </a:lnTo>
                  <a:lnTo>
                    <a:pt x="3532" y="2095"/>
                  </a:lnTo>
                  <a:lnTo>
                    <a:pt x="3532" y="2095"/>
                  </a:lnTo>
                  <a:lnTo>
                    <a:pt x="3556" y="1925"/>
                  </a:lnTo>
                  <a:lnTo>
                    <a:pt x="3556" y="1730"/>
                  </a:lnTo>
                  <a:lnTo>
                    <a:pt x="3556" y="1559"/>
                  </a:lnTo>
                  <a:lnTo>
                    <a:pt x="3508" y="1389"/>
                  </a:lnTo>
                  <a:lnTo>
                    <a:pt x="3459" y="1218"/>
                  </a:lnTo>
                  <a:lnTo>
                    <a:pt x="3410" y="1072"/>
                  </a:lnTo>
                  <a:lnTo>
                    <a:pt x="3337" y="902"/>
                  </a:lnTo>
                  <a:lnTo>
                    <a:pt x="3240" y="756"/>
                  </a:lnTo>
                  <a:lnTo>
                    <a:pt x="3142" y="634"/>
                  </a:lnTo>
                  <a:lnTo>
                    <a:pt x="3021" y="512"/>
                  </a:lnTo>
                  <a:lnTo>
                    <a:pt x="2899" y="390"/>
                  </a:lnTo>
                  <a:lnTo>
                    <a:pt x="2753" y="293"/>
                  </a:lnTo>
                  <a:lnTo>
                    <a:pt x="2606" y="196"/>
                  </a:lnTo>
                  <a:lnTo>
                    <a:pt x="2436" y="122"/>
                  </a:lnTo>
                  <a:lnTo>
                    <a:pt x="2266" y="74"/>
                  </a:lnTo>
                  <a:lnTo>
                    <a:pt x="2095" y="25"/>
                  </a:lnTo>
                  <a:lnTo>
                    <a:pt x="2095" y="25"/>
                  </a:lnTo>
                  <a:lnTo>
                    <a:pt x="1925" y="1"/>
                  </a:lnTo>
                  <a:lnTo>
                    <a:pt x="1730" y="1"/>
                  </a:lnTo>
                  <a:lnTo>
                    <a:pt x="1559" y="1"/>
                  </a:lnTo>
                  <a:lnTo>
                    <a:pt x="1389" y="25"/>
                  </a:lnTo>
                  <a:lnTo>
                    <a:pt x="1218" y="74"/>
                  </a:lnTo>
                  <a:lnTo>
                    <a:pt x="1072" y="147"/>
                  </a:lnTo>
                  <a:lnTo>
                    <a:pt x="902" y="220"/>
                  </a:lnTo>
                  <a:lnTo>
                    <a:pt x="756" y="317"/>
                  </a:lnTo>
                  <a:lnTo>
                    <a:pt x="634" y="415"/>
                  </a:lnTo>
                  <a:lnTo>
                    <a:pt x="512" y="537"/>
                  </a:lnTo>
                  <a:lnTo>
                    <a:pt x="390" y="658"/>
                  </a:lnTo>
                  <a:lnTo>
                    <a:pt x="293" y="804"/>
                  </a:lnTo>
                  <a:lnTo>
                    <a:pt x="195" y="951"/>
                  </a:lnTo>
                  <a:lnTo>
                    <a:pt x="122" y="1097"/>
                  </a:lnTo>
                  <a:lnTo>
                    <a:pt x="74" y="1267"/>
                  </a:lnTo>
                  <a:lnTo>
                    <a:pt x="25" y="1462"/>
                  </a:lnTo>
                  <a:lnTo>
                    <a:pt x="25" y="1462"/>
                  </a:lnTo>
                  <a:lnTo>
                    <a:pt x="1" y="1633"/>
                  </a:lnTo>
                  <a:lnTo>
                    <a:pt x="1" y="1803"/>
                  </a:lnTo>
                  <a:lnTo>
                    <a:pt x="1" y="1998"/>
                  </a:lnTo>
                  <a:lnTo>
                    <a:pt x="25" y="2168"/>
                  </a:lnTo>
                  <a:lnTo>
                    <a:pt x="74" y="2339"/>
                  </a:lnTo>
                  <a:lnTo>
                    <a:pt x="147" y="2485"/>
                  </a:lnTo>
                  <a:lnTo>
                    <a:pt x="220" y="2655"/>
                  </a:lnTo>
                  <a:lnTo>
                    <a:pt x="317" y="2777"/>
                  </a:lnTo>
                  <a:lnTo>
                    <a:pt x="415" y="2923"/>
                  </a:lnTo>
                  <a:lnTo>
                    <a:pt x="536" y="3045"/>
                  </a:lnTo>
                  <a:lnTo>
                    <a:pt x="658" y="3167"/>
                  </a:lnTo>
                  <a:lnTo>
                    <a:pt x="804" y="3264"/>
                  </a:lnTo>
                  <a:lnTo>
                    <a:pt x="950" y="3362"/>
                  </a:lnTo>
                  <a:lnTo>
                    <a:pt x="1096" y="3435"/>
                  </a:lnTo>
                  <a:lnTo>
                    <a:pt x="1267" y="3483"/>
                  </a:lnTo>
                  <a:lnTo>
                    <a:pt x="1462" y="3532"/>
                  </a:lnTo>
                  <a:lnTo>
                    <a:pt x="1462" y="3532"/>
                  </a:lnTo>
                  <a:lnTo>
                    <a:pt x="1705" y="3557"/>
                  </a:lnTo>
                  <a:lnTo>
                    <a:pt x="1973" y="3557"/>
                  </a:lnTo>
                  <a:lnTo>
                    <a:pt x="2217" y="3508"/>
                  </a:lnTo>
                  <a:lnTo>
                    <a:pt x="2460" y="3435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4" name="Google Shape;294;g308b93bdcf2_0_165"/>
            <p:cNvSpPr/>
            <p:nvPr/>
          </p:nvSpPr>
          <p:spPr>
            <a:xfrm>
              <a:off x="5233525" y="5255225"/>
              <a:ext cx="89525" cy="89525"/>
            </a:xfrm>
            <a:custGeom>
              <a:rect b="b" l="l" r="r" t="t"/>
              <a:pathLst>
                <a:path extrusionOk="0" fill="none" h="3581" w="3581">
                  <a:moveTo>
                    <a:pt x="3215" y="707"/>
                  </a:moveTo>
                  <a:lnTo>
                    <a:pt x="3215" y="707"/>
                  </a:lnTo>
                  <a:lnTo>
                    <a:pt x="3093" y="585"/>
                  </a:lnTo>
                  <a:lnTo>
                    <a:pt x="2972" y="464"/>
                  </a:lnTo>
                  <a:lnTo>
                    <a:pt x="2850" y="342"/>
                  </a:lnTo>
                  <a:lnTo>
                    <a:pt x="2679" y="244"/>
                  </a:lnTo>
                  <a:lnTo>
                    <a:pt x="2679" y="244"/>
                  </a:lnTo>
                  <a:lnTo>
                    <a:pt x="2533" y="171"/>
                  </a:lnTo>
                  <a:lnTo>
                    <a:pt x="2363" y="98"/>
                  </a:lnTo>
                  <a:lnTo>
                    <a:pt x="2192" y="50"/>
                  </a:lnTo>
                  <a:lnTo>
                    <a:pt x="2022" y="25"/>
                  </a:lnTo>
                  <a:lnTo>
                    <a:pt x="1851" y="1"/>
                  </a:lnTo>
                  <a:lnTo>
                    <a:pt x="1681" y="25"/>
                  </a:lnTo>
                  <a:lnTo>
                    <a:pt x="1510" y="25"/>
                  </a:lnTo>
                  <a:lnTo>
                    <a:pt x="1340" y="74"/>
                  </a:lnTo>
                  <a:lnTo>
                    <a:pt x="1169" y="123"/>
                  </a:lnTo>
                  <a:lnTo>
                    <a:pt x="1023" y="196"/>
                  </a:lnTo>
                  <a:lnTo>
                    <a:pt x="877" y="269"/>
                  </a:lnTo>
                  <a:lnTo>
                    <a:pt x="731" y="366"/>
                  </a:lnTo>
                  <a:lnTo>
                    <a:pt x="585" y="488"/>
                  </a:lnTo>
                  <a:lnTo>
                    <a:pt x="463" y="610"/>
                  </a:lnTo>
                  <a:lnTo>
                    <a:pt x="341" y="731"/>
                  </a:lnTo>
                  <a:lnTo>
                    <a:pt x="244" y="902"/>
                  </a:lnTo>
                  <a:lnTo>
                    <a:pt x="244" y="902"/>
                  </a:lnTo>
                  <a:lnTo>
                    <a:pt x="171" y="1048"/>
                  </a:lnTo>
                  <a:lnTo>
                    <a:pt x="98" y="1219"/>
                  </a:lnTo>
                  <a:lnTo>
                    <a:pt x="49" y="1389"/>
                  </a:lnTo>
                  <a:lnTo>
                    <a:pt x="25" y="1560"/>
                  </a:lnTo>
                  <a:lnTo>
                    <a:pt x="0" y="1730"/>
                  </a:lnTo>
                  <a:lnTo>
                    <a:pt x="0" y="1900"/>
                  </a:lnTo>
                  <a:lnTo>
                    <a:pt x="25" y="2071"/>
                  </a:lnTo>
                  <a:lnTo>
                    <a:pt x="73" y="2241"/>
                  </a:lnTo>
                  <a:lnTo>
                    <a:pt x="122" y="2412"/>
                  </a:lnTo>
                  <a:lnTo>
                    <a:pt x="195" y="2558"/>
                  </a:lnTo>
                  <a:lnTo>
                    <a:pt x="268" y="2729"/>
                  </a:lnTo>
                  <a:lnTo>
                    <a:pt x="366" y="2850"/>
                  </a:lnTo>
                  <a:lnTo>
                    <a:pt x="463" y="2996"/>
                  </a:lnTo>
                  <a:lnTo>
                    <a:pt x="609" y="3118"/>
                  </a:lnTo>
                  <a:lnTo>
                    <a:pt x="731" y="3240"/>
                  </a:lnTo>
                  <a:lnTo>
                    <a:pt x="901" y="3337"/>
                  </a:lnTo>
                  <a:lnTo>
                    <a:pt x="901" y="3337"/>
                  </a:lnTo>
                  <a:lnTo>
                    <a:pt x="1048" y="3410"/>
                  </a:lnTo>
                  <a:lnTo>
                    <a:pt x="1218" y="3484"/>
                  </a:lnTo>
                  <a:lnTo>
                    <a:pt x="1389" y="3532"/>
                  </a:lnTo>
                  <a:lnTo>
                    <a:pt x="1559" y="3557"/>
                  </a:lnTo>
                  <a:lnTo>
                    <a:pt x="1730" y="3581"/>
                  </a:lnTo>
                  <a:lnTo>
                    <a:pt x="1900" y="3581"/>
                  </a:lnTo>
                  <a:lnTo>
                    <a:pt x="2071" y="3557"/>
                  </a:lnTo>
                  <a:lnTo>
                    <a:pt x="2241" y="3508"/>
                  </a:lnTo>
                  <a:lnTo>
                    <a:pt x="2411" y="3459"/>
                  </a:lnTo>
                  <a:lnTo>
                    <a:pt x="2558" y="3410"/>
                  </a:lnTo>
                  <a:lnTo>
                    <a:pt x="2704" y="3313"/>
                  </a:lnTo>
                  <a:lnTo>
                    <a:pt x="2850" y="3216"/>
                  </a:lnTo>
                  <a:lnTo>
                    <a:pt x="2996" y="3118"/>
                  </a:lnTo>
                  <a:lnTo>
                    <a:pt x="3118" y="2996"/>
                  </a:lnTo>
                  <a:lnTo>
                    <a:pt x="3240" y="2850"/>
                  </a:lnTo>
                  <a:lnTo>
                    <a:pt x="3337" y="2704"/>
                  </a:lnTo>
                  <a:lnTo>
                    <a:pt x="3337" y="2704"/>
                  </a:lnTo>
                  <a:lnTo>
                    <a:pt x="3459" y="2412"/>
                  </a:lnTo>
                  <a:lnTo>
                    <a:pt x="3532" y="2144"/>
                  </a:lnTo>
                  <a:lnTo>
                    <a:pt x="3581" y="1852"/>
                  </a:lnTo>
                  <a:lnTo>
                    <a:pt x="3556" y="1560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5" name="Google Shape;295;g308b93bdcf2_0_165"/>
            <p:cNvSpPr/>
            <p:nvPr/>
          </p:nvSpPr>
          <p:spPr>
            <a:xfrm>
              <a:off x="5453325" y="5382475"/>
              <a:ext cx="88925" cy="88325"/>
            </a:xfrm>
            <a:custGeom>
              <a:rect b="b" l="l" r="r" t="t"/>
              <a:pathLst>
                <a:path extrusionOk="0" fill="none" h="3533" w="3557">
                  <a:moveTo>
                    <a:pt x="1389" y="1"/>
                  </a:moveTo>
                  <a:lnTo>
                    <a:pt x="1389" y="1"/>
                  </a:lnTo>
                  <a:lnTo>
                    <a:pt x="1194" y="50"/>
                  </a:lnTo>
                  <a:lnTo>
                    <a:pt x="999" y="147"/>
                  </a:lnTo>
                  <a:lnTo>
                    <a:pt x="804" y="245"/>
                  </a:lnTo>
                  <a:lnTo>
                    <a:pt x="634" y="366"/>
                  </a:lnTo>
                  <a:lnTo>
                    <a:pt x="634" y="366"/>
                  </a:lnTo>
                  <a:lnTo>
                    <a:pt x="488" y="488"/>
                  </a:lnTo>
                  <a:lnTo>
                    <a:pt x="390" y="634"/>
                  </a:lnTo>
                  <a:lnTo>
                    <a:pt x="268" y="780"/>
                  </a:lnTo>
                  <a:lnTo>
                    <a:pt x="195" y="926"/>
                  </a:lnTo>
                  <a:lnTo>
                    <a:pt x="122" y="1073"/>
                  </a:lnTo>
                  <a:lnTo>
                    <a:pt x="74" y="1243"/>
                  </a:lnTo>
                  <a:lnTo>
                    <a:pt x="25" y="1414"/>
                  </a:lnTo>
                  <a:lnTo>
                    <a:pt x="0" y="1584"/>
                  </a:lnTo>
                  <a:lnTo>
                    <a:pt x="0" y="1755"/>
                  </a:lnTo>
                  <a:lnTo>
                    <a:pt x="0" y="1925"/>
                  </a:lnTo>
                  <a:lnTo>
                    <a:pt x="25" y="2096"/>
                  </a:lnTo>
                  <a:lnTo>
                    <a:pt x="74" y="2266"/>
                  </a:lnTo>
                  <a:lnTo>
                    <a:pt x="122" y="2412"/>
                  </a:lnTo>
                  <a:lnTo>
                    <a:pt x="195" y="2583"/>
                  </a:lnTo>
                  <a:lnTo>
                    <a:pt x="293" y="2729"/>
                  </a:lnTo>
                  <a:lnTo>
                    <a:pt x="415" y="2875"/>
                  </a:lnTo>
                  <a:lnTo>
                    <a:pt x="415" y="2875"/>
                  </a:lnTo>
                  <a:lnTo>
                    <a:pt x="536" y="3021"/>
                  </a:lnTo>
                  <a:lnTo>
                    <a:pt x="658" y="3143"/>
                  </a:lnTo>
                  <a:lnTo>
                    <a:pt x="804" y="3240"/>
                  </a:lnTo>
                  <a:lnTo>
                    <a:pt x="950" y="3313"/>
                  </a:lnTo>
                  <a:lnTo>
                    <a:pt x="1121" y="3386"/>
                  </a:lnTo>
                  <a:lnTo>
                    <a:pt x="1267" y="3459"/>
                  </a:lnTo>
                  <a:lnTo>
                    <a:pt x="1437" y="3484"/>
                  </a:lnTo>
                  <a:lnTo>
                    <a:pt x="1608" y="3508"/>
                  </a:lnTo>
                  <a:lnTo>
                    <a:pt x="1778" y="3532"/>
                  </a:lnTo>
                  <a:lnTo>
                    <a:pt x="1949" y="3508"/>
                  </a:lnTo>
                  <a:lnTo>
                    <a:pt x="2119" y="3484"/>
                  </a:lnTo>
                  <a:lnTo>
                    <a:pt x="2290" y="3435"/>
                  </a:lnTo>
                  <a:lnTo>
                    <a:pt x="2460" y="3386"/>
                  </a:lnTo>
                  <a:lnTo>
                    <a:pt x="2606" y="3313"/>
                  </a:lnTo>
                  <a:lnTo>
                    <a:pt x="2777" y="3216"/>
                  </a:lnTo>
                  <a:lnTo>
                    <a:pt x="2923" y="3118"/>
                  </a:lnTo>
                  <a:lnTo>
                    <a:pt x="2923" y="3118"/>
                  </a:lnTo>
                  <a:lnTo>
                    <a:pt x="3045" y="2997"/>
                  </a:lnTo>
                  <a:lnTo>
                    <a:pt x="3167" y="2851"/>
                  </a:lnTo>
                  <a:lnTo>
                    <a:pt x="3264" y="2704"/>
                  </a:lnTo>
                  <a:lnTo>
                    <a:pt x="3361" y="2558"/>
                  </a:lnTo>
                  <a:lnTo>
                    <a:pt x="3435" y="2412"/>
                  </a:lnTo>
                  <a:lnTo>
                    <a:pt x="3483" y="2242"/>
                  </a:lnTo>
                  <a:lnTo>
                    <a:pt x="3532" y="2071"/>
                  </a:lnTo>
                  <a:lnTo>
                    <a:pt x="3556" y="1901"/>
                  </a:lnTo>
                  <a:lnTo>
                    <a:pt x="3556" y="1730"/>
                  </a:lnTo>
                  <a:lnTo>
                    <a:pt x="3556" y="1560"/>
                  </a:lnTo>
                  <a:lnTo>
                    <a:pt x="3532" y="1389"/>
                  </a:lnTo>
                  <a:lnTo>
                    <a:pt x="3483" y="1219"/>
                  </a:lnTo>
                  <a:lnTo>
                    <a:pt x="3410" y="1048"/>
                  </a:lnTo>
                  <a:lnTo>
                    <a:pt x="3337" y="902"/>
                  </a:lnTo>
                  <a:lnTo>
                    <a:pt x="3264" y="756"/>
                  </a:lnTo>
                  <a:lnTo>
                    <a:pt x="3142" y="610"/>
                  </a:lnTo>
                  <a:lnTo>
                    <a:pt x="3142" y="610"/>
                  </a:lnTo>
                  <a:lnTo>
                    <a:pt x="2972" y="415"/>
                  </a:lnTo>
                  <a:lnTo>
                    <a:pt x="2753" y="245"/>
                  </a:lnTo>
                  <a:lnTo>
                    <a:pt x="2533" y="123"/>
                  </a:lnTo>
                  <a:lnTo>
                    <a:pt x="2314" y="50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6" name="Google Shape;296;g308b93bdcf2_0_165"/>
            <p:cNvSpPr/>
            <p:nvPr/>
          </p:nvSpPr>
          <p:spPr>
            <a:xfrm>
              <a:off x="5682875" y="5188875"/>
              <a:ext cx="88925" cy="89525"/>
            </a:xfrm>
            <a:custGeom>
              <a:rect b="b" l="l" r="r" t="t"/>
              <a:pathLst>
                <a:path extrusionOk="0" fill="none" h="3581" w="3557">
                  <a:moveTo>
                    <a:pt x="0" y="2022"/>
                  </a:moveTo>
                  <a:lnTo>
                    <a:pt x="0" y="2022"/>
                  </a:lnTo>
                  <a:lnTo>
                    <a:pt x="25" y="2216"/>
                  </a:lnTo>
                  <a:lnTo>
                    <a:pt x="98" y="2411"/>
                  </a:lnTo>
                  <a:lnTo>
                    <a:pt x="98" y="2411"/>
                  </a:lnTo>
                  <a:lnTo>
                    <a:pt x="171" y="2557"/>
                  </a:lnTo>
                  <a:lnTo>
                    <a:pt x="244" y="2728"/>
                  </a:lnTo>
                  <a:lnTo>
                    <a:pt x="341" y="2874"/>
                  </a:lnTo>
                  <a:lnTo>
                    <a:pt x="463" y="2996"/>
                  </a:lnTo>
                  <a:lnTo>
                    <a:pt x="585" y="3118"/>
                  </a:lnTo>
                  <a:lnTo>
                    <a:pt x="707" y="3239"/>
                  </a:lnTo>
                  <a:lnTo>
                    <a:pt x="853" y="3337"/>
                  </a:lnTo>
                  <a:lnTo>
                    <a:pt x="999" y="3410"/>
                  </a:lnTo>
                  <a:lnTo>
                    <a:pt x="1169" y="3483"/>
                  </a:lnTo>
                  <a:lnTo>
                    <a:pt x="1340" y="3532"/>
                  </a:lnTo>
                  <a:lnTo>
                    <a:pt x="1510" y="3556"/>
                  </a:lnTo>
                  <a:lnTo>
                    <a:pt x="1681" y="3580"/>
                  </a:lnTo>
                  <a:lnTo>
                    <a:pt x="1851" y="3580"/>
                  </a:lnTo>
                  <a:lnTo>
                    <a:pt x="2022" y="3556"/>
                  </a:lnTo>
                  <a:lnTo>
                    <a:pt x="2192" y="3532"/>
                  </a:lnTo>
                  <a:lnTo>
                    <a:pt x="2363" y="3459"/>
                  </a:lnTo>
                  <a:lnTo>
                    <a:pt x="2363" y="3459"/>
                  </a:lnTo>
                  <a:lnTo>
                    <a:pt x="2533" y="3410"/>
                  </a:lnTo>
                  <a:lnTo>
                    <a:pt x="2704" y="3312"/>
                  </a:lnTo>
                  <a:lnTo>
                    <a:pt x="2850" y="3215"/>
                  </a:lnTo>
                  <a:lnTo>
                    <a:pt x="2972" y="3093"/>
                  </a:lnTo>
                  <a:lnTo>
                    <a:pt x="3093" y="2971"/>
                  </a:lnTo>
                  <a:lnTo>
                    <a:pt x="3215" y="2850"/>
                  </a:lnTo>
                  <a:lnTo>
                    <a:pt x="3288" y="2704"/>
                  </a:lnTo>
                  <a:lnTo>
                    <a:pt x="3386" y="2557"/>
                  </a:lnTo>
                  <a:lnTo>
                    <a:pt x="3434" y="2387"/>
                  </a:lnTo>
                  <a:lnTo>
                    <a:pt x="3483" y="2216"/>
                  </a:lnTo>
                  <a:lnTo>
                    <a:pt x="3532" y="2070"/>
                  </a:lnTo>
                  <a:lnTo>
                    <a:pt x="3556" y="1875"/>
                  </a:lnTo>
                  <a:lnTo>
                    <a:pt x="3556" y="1705"/>
                  </a:lnTo>
                  <a:lnTo>
                    <a:pt x="3532" y="1534"/>
                  </a:lnTo>
                  <a:lnTo>
                    <a:pt x="3507" y="1364"/>
                  </a:lnTo>
                  <a:lnTo>
                    <a:pt x="3434" y="1194"/>
                  </a:lnTo>
                  <a:lnTo>
                    <a:pt x="3434" y="1194"/>
                  </a:lnTo>
                  <a:lnTo>
                    <a:pt x="3361" y="1023"/>
                  </a:lnTo>
                  <a:lnTo>
                    <a:pt x="3288" y="853"/>
                  </a:lnTo>
                  <a:lnTo>
                    <a:pt x="3191" y="706"/>
                  </a:lnTo>
                  <a:lnTo>
                    <a:pt x="3069" y="585"/>
                  </a:lnTo>
                  <a:lnTo>
                    <a:pt x="2947" y="463"/>
                  </a:lnTo>
                  <a:lnTo>
                    <a:pt x="2825" y="341"/>
                  </a:lnTo>
                  <a:lnTo>
                    <a:pt x="2679" y="268"/>
                  </a:lnTo>
                  <a:lnTo>
                    <a:pt x="2533" y="171"/>
                  </a:lnTo>
                  <a:lnTo>
                    <a:pt x="2363" y="122"/>
                  </a:lnTo>
                  <a:lnTo>
                    <a:pt x="2192" y="73"/>
                  </a:lnTo>
                  <a:lnTo>
                    <a:pt x="2022" y="24"/>
                  </a:lnTo>
                  <a:lnTo>
                    <a:pt x="1851" y="24"/>
                  </a:lnTo>
                  <a:lnTo>
                    <a:pt x="1681" y="0"/>
                  </a:lnTo>
                  <a:lnTo>
                    <a:pt x="1510" y="24"/>
                  </a:lnTo>
                  <a:lnTo>
                    <a:pt x="1340" y="73"/>
                  </a:lnTo>
                  <a:lnTo>
                    <a:pt x="1169" y="122"/>
                  </a:lnTo>
                  <a:lnTo>
                    <a:pt x="1169" y="122"/>
                  </a:lnTo>
                  <a:lnTo>
                    <a:pt x="974" y="195"/>
                  </a:lnTo>
                  <a:lnTo>
                    <a:pt x="804" y="292"/>
                  </a:lnTo>
                  <a:lnTo>
                    <a:pt x="658" y="390"/>
                  </a:lnTo>
                  <a:lnTo>
                    <a:pt x="512" y="512"/>
                  </a:lnTo>
                  <a:lnTo>
                    <a:pt x="390" y="658"/>
                  </a:lnTo>
                  <a:lnTo>
                    <a:pt x="293" y="804"/>
                  </a:lnTo>
                  <a:lnTo>
                    <a:pt x="195" y="950"/>
                  </a:lnTo>
                  <a:lnTo>
                    <a:pt x="122" y="1120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7" name="Google Shape;297;g308b93bdcf2_0_165"/>
            <p:cNvSpPr/>
            <p:nvPr/>
          </p:nvSpPr>
          <p:spPr>
            <a:xfrm>
              <a:off x="5411925" y="5110925"/>
              <a:ext cx="188775" cy="189400"/>
            </a:xfrm>
            <a:custGeom>
              <a:rect b="b" l="l" r="r" t="t"/>
              <a:pathLst>
                <a:path extrusionOk="0" fill="none" h="7576" w="7551">
                  <a:moveTo>
                    <a:pt x="0" y="3776"/>
                  </a:moveTo>
                  <a:lnTo>
                    <a:pt x="0" y="3776"/>
                  </a:lnTo>
                  <a:lnTo>
                    <a:pt x="25" y="3410"/>
                  </a:lnTo>
                  <a:lnTo>
                    <a:pt x="73" y="3021"/>
                  </a:lnTo>
                  <a:lnTo>
                    <a:pt x="171" y="2655"/>
                  </a:lnTo>
                  <a:lnTo>
                    <a:pt x="293" y="2314"/>
                  </a:lnTo>
                  <a:lnTo>
                    <a:pt x="463" y="1973"/>
                  </a:lnTo>
                  <a:lnTo>
                    <a:pt x="658" y="1681"/>
                  </a:lnTo>
                  <a:lnTo>
                    <a:pt x="877" y="1389"/>
                  </a:lnTo>
                  <a:lnTo>
                    <a:pt x="1121" y="1121"/>
                  </a:lnTo>
                  <a:lnTo>
                    <a:pt x="1389" y="877"/>
                  </a:lnTo>
                  <a:lnTo>
                    <a:pt x="1656" y="658"/>
                  </a:lnTo>
                  <a:lnTo>
                    <a:pt x="1973" y="463"/>
                  </a:lnTo>
                  <a:lnTo>
                    <a:pt x="2314" y="293"/>
                  </a:lnTo>
                  <a:lnTo>
                    <a:pt x="2655" y="171"/>
                  </a:lnTo>
                  <a:lnTo>
                    <a:pt x="3020" y="74"/>
                  </a:lnTo>
                  <a:lnTo>
                    <a:pt x="3386" y="25"/>
                  </a:lnTo>
                  <a:lnTo>
                    <a:pt x="3775" y="1"/>
                  </a:lnTo>
                  <a:lnTo>
                    <a:pt x="3775" y="1"/>
                  </a:lnTo>
                  <a:lnTo>
                    <a:pt x="4165" y="25"/>
                  </a:lnTo>
                  <a:lnTo>
                    <a:pt x="4555" y="74"/>
                  </a:lnTo>
                  <a:lnTo>
                    <a:pt x="4896" y="171"/>
                  </a:lnTo>
                  <a:lnTo>
                    <a:pt x="5261" y="293"/>
                  </a:lnTo>
                  <a:lnTo>
                    <a:pt x="5578" y="463"/>
                  </a:lnTo>
                  <a:lnTo>
                    <a:pt x="5894" y="658"/>
                  </a:lnTo>
                  <a:lnTo>
                    <a:pt x="6186" y="877"/>
                  </a:lnTo>
                  <a:lnTo>
                    <a:pt x="6454" y="1121"/>
                  </a:lnTo>
                  <a:lnTo>
                    <a:pt x="6698" y="1389"/>
                  </a:lnTo>
                  <a:lnTo>
                    <a:pt x="6917" y="1681"/>
                  </a:lnTo>
                  <a:lnTo>
                    <a:pt x="7112" y="1973"/>
                  </a:lnTo>
                  <a:lnTo>
                    <a:pt x="7258" y="2314"/>
                  </a:lnTo>
                  <a:lnTo>
                    <a:pt x="7404" y="2655"/>
                  </a:lnTo>
                  <a:lnTo>
                    <a:pt x="7477" y="3021"/>
                  </a:lnTo>
                  <a:lnTo>
                    <a:pt x="7550" y="3410"/>
                  </a:lnTo>
                  <a:lnTo>
                    <a:pt x="7550" y="3776"/>
                  </a:lnTo>
                  <a:lnTo>
                    <a:pt x="7550" y="3776"/>
                  </a:lnTo>
                  <a:lnTo>
                    <a:pt x="7550" y="4165"/>
                  </a:lnTo>
                  <a:lnTo>
                    <a:pt x="7477" y="4555"/>
                  </a:lnTo>
                  <a:lnTo>
                    <a:pt x="7404" y="4920"/>
                  </a:lnTo>
                  <a:lnTo>
                    <a:pt x="7258" y="5261"/>
                  </a:lnTo>
                  <a:lnTo>
                    <a:pt x="7112" y="5578"/>
                  </a:lnTo>
                  <a:lnTo>
                    <a:pt x="6917" y="5895"/>
                  </a:lnTo>
                  <a:lnTo>
                    <a:pt x="6698" y="6187"/>
                  </a:lnTo>
                  <a:lnTo>
                    <a:pt x="6454" y="6455"/>
                  </a:lnTo>
                  <a:lnTo>
                    <a:pt x="6186" y="6698"/>
                  </a:lnTo>
                  <a:lnTo>
                    <a:pt x="5894" y="6917"/>
                  </a:lnTo>
                  <a:lnTo>
                    <a:pt x="5578" y="7112"/>
                  </a:lnTo>
                  <a:lnTo>
                    <a:pt x="5261" y="7258"/>
                  </a:lnTo>
                  <a:lnTo>
                    <a:pt x="4896" y="7405"/>
                  </a:lnTo>
                  <a:lnTo>
                    <a:pt x="4555" y="7478"/>
                  </a:lnTo>
                  <a:lnTo>
                    <a:pt x="4165" y="7551"/>
                  </a:lnTo>
                  <a:lnTo>
                    <a:pt x="3775" y="7575"/>
                  </a:lnTo>
                  <a:lnTo>
                    <a:pt x="3775" y="7575"/>
                  </a:lnTo>
                  <a:lnTo>
                    <a:pt x="3386" y="7551"/>
                  </a:lnTo>
                  <a:lnTo>
                    <a:pt x="3020" y="7478"/>
                  </a:lnTo>
                  <a:lnTo>
                    <a:pt x="2655" y="7405"/>
                  </a:lnTo>
                  <a:lnTo>
                    <a:pt x="2314" y="7258"/>
                  </a:lnTo>
                  <a:lnTo>
                    <a:pt x="1973" y="7112"/>
                  </a:lnTo>
                  <a:lnTo>
                    <a:pt x="1656" y="6917"/>
                  </a:lnTo>
                  <a:lnTo>
                    <a:pt x="1389" y="6698"/>
                  </a:lnTo>
                  <a:lnTo>
                    <a:pt x="1121" y="6455"/>
                  </a:lnTo>
                  <a:lnTo>
                    <a:pt x="877" y="6187"/>
                  </a:lnTo>
                  <a:lnTo>
                    <a:pt x="658" y="5895"/>
                  </a:lnTo>
                  <a:lnTo>
                    <a:pt x="463" y="5578"/>
                  </a:lnTo>
                  <a:lnTo>
                    <a:pt x="293" y="5261"/>
                  </a:lnTo>
                  <a:lnTo>
                    <a:pt x="171" y="4920"/>
                  </a:lnTo>
                  <a:lnTo>
                    <a:pt x="73" y="4555"/>
                  </a:lnTo>
                  <a:lnTo>
                    <a:pt x="25" y="4165"/>
                  </a:lnTo>
                  <a:lnTo>
                    <a:pt x="0" y="3776"/>
                  </a:lnTo>
                  <a:lnTo>
                    <a:pt x="0" y="3776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" name="Google Shape;298;g308b93bdcf2_0_165"/>
            <p:cNvSpPr/>
            <p:nvPr/>
          </p:nvSpPr>
          <p:spPr>
            <a:xfrm>
              <a:off x="5367475" y="5025075"/>
              <a:ext cx="81600" cy="105975"/>
            </a:xfrm>
            <a:custGeom>
              <a:rect b="b" l="l" r="r" t="t"/>
              <a:pathLst>
                <a:path extrusionOk="0" fill="none" h="4239" w="3264">
                  <a:moveTo>
                    <a:pt x="0" y="1"/>
                  </a:moveTo>
                  <a:lnTo>
                    <a:pt x="3264" y="4238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" name="Google Shape;299;g308b93bdcf2_0_165"/>
            <p:cNvSpPr/>
            <p:nvPr/>
          </p:nvSpPr>
          <p:spPr>
            <a:xfrm>
              <a:off x="5567800" y="4999500"/>
              <a:ext cx="115100" cy="133975"/>
            </a:xfrm>
            <a:custGeom>
              <a:rect b="b" l="l" r="r" t="t"/>
              <a:pathLst>
                <a:path extrusionOk="0" fill="none" h="5359" w="4604">
                  <a:moveTo>
                    <a:pt x="0" y="5359"/>
                  </a:moveTo>
                  <a:lnTo>
                    <a:pt x="4603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" name="Google Shape;300;g308b93bdcf2_0_165"/>
            <p:cNvSpPr/>
            <p:nvPr/>
          </p:nvSpPr>
          <p:spPr>
            <a:xfrm>
              <a:off x="5600075" y="5217475"/>
              <a:ext cx="127275" cy="16475"/>
            </a:xfrm>
            <a:custGeom>
              <a:rect b="b" l="l" r="r" t="t"/>
              <a:pathLst>
                <a:path extrusionOk="0" fill="none" h="659" w="5091">
                  <a:moveTo>
                    <a:pt x="5090" y="658"/>
                  </a:moveTo>
                  <a:lnTo>
                    <a:pt x="0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1" name="Google Shape;301;g308b93bdcf2_0_165"/>
            <p:cNvSpPr/>
            <p:nvPr/>
          </p:nvSpPr>
          <p:spPr>
            <a:xfrm>
              <a:off x="5497775" y="5299675"/>
              <a:ext cx="4900" cy="126675"/>
            </a:xfrm>
            <a:custGeom>
              <a:rect b="b" l="l" r="r" t="t"/>
              <a:pathLst>
                <a:path extrusionOk="0" fill="none" h="5067" w="196">
                  <a:moveTo>
                    <a:pt x="0" y="5067"/>
                  </a:moveTo>
                  <a:lnTo>
                    <a:pt x="195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2" name="Google Shape;302;g308b93bdcf2_0_165"/>
            <p:cNvSpPr/>
            <p:nvPr/>
          </p:nvSpPr>
          <p:spPr>
            <a:xfrm>
              <a:off x="5277975" y="5241825"/>
              <a:ext cx="141275" cy="58500"/>
            </a:xfrm>
            <a:custGeom>
              <a:rect b="b" l="l" r="r" t="t"/>
              <a:pathLst>
                <a:path extrusionOk="0" fill="none" h="2340" w="5651">
                  <a:moveTo>
                    <a:pt x="0" y="2339"/>
                  </a:moveTo>
                  <a:lnTo>
                    <a:pt x="5651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4"/>
        </a:solidFill>
      </p:bgPr>
    </p:bg>
    <p:spTree>
      <p:nvGrpSpPr>
        <p:cNvPr id="306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g308b93bdcf2_0_216"/>
          <p:cNvSpPr/>
          <p:nvPr/>
        </p:nvSpPr>
        <p:spPr>
          <a:xfrm>
            <a:off x="364775" y="839100"/>
            <a:ext cx="8473500" cy="40335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Nunito Sans"/>
              <a:ea typeface="Nunito Sans"/>
              <a:cs typeface="Nunito Sans"/>
              <a:sym typeface="Nunito Sans"/>
            </a:endParaRPr>
          </a:p>
        </p:txBody>
      </p:sp>
      <p:sp>
        <p:nvSpPr>
          <p:cNvPr id="308" name="Google Shape;308;g308b93bdcf2_0_216"/>
          <p:cNvSpPr txBox="1"/>
          <p:nvPr/>
        </p:nvSpPr>
        <p:spPr>
          <a:xfrm>
            <a:off x="396050" y="182400"/>
            <a:ext cx="8473500" cy="65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1" i="0" lang="en" sz="2600" u="none" cap="none" strike="noStrike">
                <a:solidFill>
                  <a:schemeClr val="lt1"/>
                </a:solidFill>
                <a:latin typeface="Nunito Sans"/>
                <a:ea typeface="Nunito Sans"/>
                <a:cs typeface="Nunito Sans"/>
                <a:sym typeface="Nunito Sans"/>
              </a:rPr>
              <a:t>GLOSSARI d’àmbits i qüestions clau d’Història</a:t>
            </a:r>
            <a:endParaRPr b="1" i="0" sz="2600" u="none" cap="none" strike="noStrike">
              <a:solidFill>
                <a:schemeClr val="lt1"/>
              </a:solidFill>
              <a:latin typeface="Nunito Sans"/>
              <a:ea typeface="Nunito Sans"/>
              <a:cs typeface="Nunito Sans"/>
              <a:sym typeface="Nunito Sans"/>
            </a:endParaRPr>
          </a:p>
        </p:txBody>
      </p:sp>
      <p:sp>
        <p:nvSpPr>
          <p:cNvPr id="309" name="Google Shape;309;g308b93bdcf2_0_216"/>
          <p:cNvSpPr txBox="1"/>
          <p:nvPr>
            <p:ph idx="4294967295" type="body"/>
          </p:nvPr>
        </p:nvSpPr>
        <p:spPr>
          <a:xfrm>
            <a:off x="786900" y="1296016"/>
            <a:ext cx="3611400" cy="335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</a:pPr>
            <a:r>
              <a:rPr b="1" lang="en" sz="1600">
                <a:solidFill>
                  <a:schemeClr val="accent4"/>
                </a:solidFill>
              </a:rPr>
              <a:t>1. </a:t>
            </a:r>
            <a:r>
              <a:rPr lang="en"/>
              <a:t>Liberalisme i democràcia. Clientelisme i corrupció.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</a:pPr>
            <a:r>
              <a:rPr b="1" lang="en" sz="1600">
                <a:solidFill>
                  <a:schemeClr val="accent4"/>
                </a:solidFill>
              </a:rPr>
              <a:t>2.</a:t>
            </a:r>
            <a:r>
              <a:rPr b="1" lang="en"/>
              <a:t> </a:t>
            </a:r>
            <a:r>
              <a:rPr lang="en"/>
              <a:t>Canvi econòmic i social a Espanya i Catalunya.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</a:pPr>
            <a:r>
              <a:rPr b="1" lang="en" sz="1600">
                <a:solidFill>
                  <a:schemeClr val="accent4"/>
                </a:solidFill>
              </a:rPr>
              <a:t>3. </a:t>
            </a:r>
            <a:r>
              <a:rPr lang="en"/>
              <a:t>Revolució i revolucionaris. Conflicte social i sindicalisme.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</a:pPr>
            <a:r>
              <a:rPr b="1" lang="en" sz="1600">
                <a:solidFill>
                  <a:schemeClr val="accent4"/>
                </a:solidFill>
              </a:rPr>
              <a:t>4.</a:t>
            </a:r>
            <a:r>
              <a:rPr lang="en"/>
              <a:t> C</a:t>
            </a:r>
            <a:r>
              <a:rPr lang="en"/>
              <a:t>onquesta dels drets socials i estat del benestar incipient.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</a:pPr>
            <a:r>
              <a:rPr b="1" lang="en" sz="1600">
                <a:solidFill>
                  <a:schemeClr val="accent4"/>
                </a:solidFill>
              </a:rPr>
              <a:t>5.</a:t>
            </a:r>
            <a:r>
              <a:rPr lang="en"/>
              <a:t> Militarisme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10" name="Google Shape;310;g308b93bdcf2_0_216"/>
          <p:cNvSpPr txBox="1"/>
          <p:nvPr>
            <p:ph idx="4294967295" type="body"/>
          </p:nvPr>
        </p:nvSpPr>
        <p:spPr>
          <a:xfrm>
            <a:off x="5046332" y="1296016"/>
            <a:ext cx="3254400" cy="335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900"/>
              <a:buNone/>
            </a:pPr>
            <a:r>
              <a:rPr b="1" lang="en" sz="1600">
                <a:solidFill>
                  <a:schemeClr val="accent4"/>
                </a:solidFill>
              </a:rPr>
              <a:t>6.</a:t>
            </a:r>
            <a:r>
              <a:rPr lang="en"/>
              <a:t> Contrarevolució: corporativisme, democràcia orgànica i feixisme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900"/>
              <a:buNone/>
            </a:pPr>
            <a:r>
              <a:rPr b="1" lang="en" sz="1600">
                <a:solidFill>
                  <a:schemeClr val="accent4"/>
                </a:solidFill>
              </a:rPr>
              <a:t>7.</a:t>
            </a:r>
            <a:r>
              <a:rPr lang="en"/>
              <a:t> Viol</a:t>
            </a:r>
            <a:r>
              <a:rPr lang="en"/>
              <a:t>ència política i social (en temps de pau i en temps de guerra)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900"/>
              <a:buNone/>
            </a:pPr>
            <a:r>
              <a:rPr b="1" lang="en" sz="1600">
                <a:solidFill>
                  <a:schemeClr val="accent4"/>
                </a:solidFill>
              </a:rPr>
              <a:t>8.</a:t>
            </a:r>
            <a:r>
              <a:rPr lang="en"/>
              <a:t> Església i poder. Clericalisme i anticlericalisme.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900"/>
              <a:buNone/>
            </a:pPr>
            <a:r>
              <a:rPr b="1" lang="en" sz="1600">
                <a:solidFill>
                  <a:schemeClr val="accent4"/>
                </a:solidFill>
              </a:rPr>
              <a:t>9. </a:t>
            </a:r>
            <a:r>
              <a:rPr lang="en"/>
              <a:t>El paper de la dona. 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900"/>
              <a:buNone/>
            </a:pPr>
            <a:r>
              <a:rPr b="1" lang="en" sz="1600">
                <a:solidFill>
                  <a:schemeClr val="accent4"/>
                </a:solidFill>
              </a:rPr>
              <a:t>10. </a:t>
            </a:r>
            <a:r>
              <a:rPr lang="en"/>
              <a:t>Centralisme, catalanisme i experiències d’auto-govern.</a:t>
            </a:r>
            <a:endParaRPr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C4587"/>
        </a:solidFill>
      </p:bgPr>
    </p:bg>
    <p:spTree>
      <p:nvGrpSpPr>
        <p:cNvPr id="314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g308b93bdcf2_0_241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16" name="Google Shape;316;g308b93bdcf2_0_241"/>
          <p:cNvSpPr txBox="1"/>
          <p:nvPr/>
        </p:nvSpPr>
        <p:spPr>
          <a:xfrm>
            <a:off x="401925" y="2783950"/>
            <a:ext cx="8257500" cy="2210700"/>
          </a:xfrm>
          <a:prstGeom prst="rect">
            <a:avLst/>
          </a:prstGeom>
          <a:noFill/>
          <a:ln cap="flat" cmpd="sng" w="19050">
            <a:solidFill>
              <a:srgbClr val="ED003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1" lang="en" sz="1400" u="none" cap="none" strike="noStrike">
                <a:solidFill>
                  <a:schemeClr val="lt1"/>
                </a:solidFill>
                <a:latin typeface="Nunito Sans"/>
                <a:ea typeface="Nunito Sans"/>
                <a:cs typeface="Nunito Sans"/>
                <a:sym typeface="Nunito Sans"/>
              </a:rPr>
              <a:t>Exemple:</a:t>
            </a:r>
            <a:r>
              <a:rPr b="0" i="0" lang="en" sz="1400" u="none" cap="none" strike="noStrike">
                <a:solidFill>
                  <a:schemeClr val="lt1"/>
                </a:solidFill>
                <a:latin typeface="Nunito Sans"/>
                <a:ea typeface="Nunito Sans"/>
                <a:cs typeface="Nunito Sans"/>
                <a:sym typeface="Nunito Sans"/>
              </a:rPr>
              <a:t> </a:t>
            </a:r>
            <a:r>
              <a:rPr b="0" i="0" lang="en" sz="1300" u="none" cap="none" strike="noStrike">
                <a:solidFill>
                  <a:schemeClr val="lt1"/>
                </a:solidFill>
                <a:latin typeface="Nunito Sans"/>
                <a:ea typeface="Nunito Sans"/>
                <a:cs typeface="Nunito Sans"/>
                <a:sym typeface="Nunito Sans"/>
              </a:rPr>
              <a:t>Has estat secretari de Mariano Alejandre Oliveros, responsable de la policia política a finals del segle XIX i t’han encarregat un informe sobre el moviment obrer per tal de conèixer-lo i controlar-lo millor. Respon el següent test amb la resposta que millor s’ajusti a allò que escriuries..</a:t>
            </a:r>
            <a:endParaRPr b="0" i="0" sz="1300" u="none" cap="none" strike="noStrike">
              <a:solidFill>
                <a:schemeClr val="lt1"/>
              </a:solidFill>
              <a:latin typeface="Nunito Sans"/>
              <a:ea typeface="Nunito Sans"/>
              <a:cs typeface="Nunito Sans"/>
              <a:sym typeface="Nunito Sans"/>
            </a:endParaRPr>
          </a:p>
          <a:p>
            <a:pPr indent="0" lvl="0" marL="457200" marR="0" rtl="0" algn="ctr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Nunito Sans"/>
              <a:ea typeface="Nunito Sans"/>
              <a:cs typeface="Nunito Sans"/>
              <a:sym typeface="Nunito Sans"/>
            </a:endParaRPr>
          </a:p>
          <a:p>
            <a:pPr indent="0" lvl="0" marL="457200" marR="0" rtl="0" algn="ctr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Nunito Sans"/>
              <a:ea typeface="Nunito Sans"/>
              <a:cs typeface="Nunito Sans"/>
              <a:sym typeface="Nunito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Nunito Sans"/>
              <a:ea typeface="Nunito Sans"/>
              <a:cs typeface="Nunito Sans"/>
              <a:sym typeface="Nunito Sans"/>
            </a:endParaRPr>
          </a:p>
          <a:p>
            <a:pPr indent="0" lvl="0" marL="457200" marR="0" rtl="0" algn="ctr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Nunito Sans"/>
              <a:ea typeface="Nunito Sans"/>
              <a:cs typeface="Nunito Sans"/>
              <a:sym typeface="Nunito Sans"/>
            </a:endParaRPr>
          </a:p>
        </p:txBody>
      </p:sp>
      <p:sp>
        <p:nvSpPr>
          <p:cNvPr id="317" name="Google Shape;317;g308b93bdcf2_0_241"/>
          <p:cNvSpPr txBox="1"/>
          <p:nvPr>
            <p:ph idx="4294967295" type="ctrTitle"/>
          </p:nvPr>
        </p:nvSpPr>
        <p:spPr>
          <a:xfrm>
            <a:off x="6040725" y="1870525"/>
            <a:ext cx="2618700" cy="393600"/>
          </a:xfrm>
          <a:prstGeom prst="rect">
            <a:avLst/>
          </a:prstGeom>
          <a:solidFill>
            <a:srgbClr val="ED003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unito Sans"/>
              <a:buNone/>
            </a:pPr>
            <a:r>
              <a:rPr b="0" i="0" lang="en" sz="1400" u="none" cap="none" strike="noStrike">
                <a:solidFill>
                  <a:srgbClr val="FFFFFF"/>
                </a:solidFill>
                <a:latin typeface="Nunito Sans"/>
                <a:ea typeface="Nunito Sans"/>
                <a:cs typeface="Nunito Sans"/>
                <a:sym typeface="Nunito Sans"/>
              </a:rPr>
              <a:t>10 preguntes TEST</a:t>
            </a:r>
            <a:endParaRPr b="1" i="0" sz="1400" u="none" cap="none" strike="noStrike">
              <a:solidFill>
                <a:srgbClr val="FFFFFF"/>
              </a:solidFill>
              <a:latin typeface="Nunito Sans"/>
              <a:ea typeface="Nunito Sans"/>
              <a:cs typeface="Nunito Sans"/>
              <a:sym typeface="Nunito Sans"/>
            </a:endParaRPr>
          </a:p>
        </p:txBody>
      </p:sp>
      <p:sp>
        <p:nvSpPr>
          <p:cNvPr id="318" name="Google Shape;318;g308b93bdcf2_0_241"/>
          <p:cNvSpPr txBox="1"/>
          <p:nvPr>
            <p:ph idx="4294967295" type="subTitle"/>
          </p:nvPr>
        </p:nvSpPr>
        <p:spPr>
          <a:xfrm>
            <a:off x="2819275" y="809575"/>
            <a:ext cx="5800200" cy="112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CCCCCC"/>
              </a:buClr>
              <a:buSzPts val="1400"/>
              <a:buFont typeface="Nunito Sans"/>
              <a:buNone/>
            </a:pPr>
            <a:r>
              <a:rPr b="0" i="0" lang="en" sz="1400" u="none" cap="none" strike="noStrike">
                <a:solidFill>
                  <a:srgbClr val="FFFFFF"/>
                </a:solidFill>
                <a:latin typeface="Nunito Sans"/>
                <a:ea typeface="Nunito Sans"/>
                <a:cs typeface="Nunito Sans"/>
                <a:sym typeface="Nunito Sans"/>
              </a:rPr>
              <a:t>Es presenten dues enquestes tipus test amb 5 preguntes cadascuna. De les possibles respostes l’alumnat n’ha d’encerclar una com a correcta (cada error descompta 0,</a:t>
            </a:r>
            <a:r>
              <a:rPr lang="en">
                <a:solidFill>
                  <a:srgbClr val="FFFFFF"/>
                </a:solidFill>
              </a:rPr>
              <a:t>08</a:t>
            </a:r>
            <a:r>
              <a:rPr b="0" i="0" lang="en" sz="1400" u="none" cap="none" strike="noStrike">
                <a:solidFill>
                  <a:srgbClr val="FFFFFF"/>
                </a:solidFill>
                <a:latin typeface="Nunito Sans"/>
                <a:ea typeface="Nunito Sans"/>
                <a:cs typeface="Nunito Sans"/>
                <a:sym typeface="Nunito Sans"/>
              </a:rPr>
              <a:t> punts). Les respostes en blanc NO penalitzen.</a:t>
            </a:r>
            <a:endParaRPr b="1" i="0" sz="1400" u="none" cap="none" strike="noStrike">
              <a:solidFill>
                <a:srgbClr val="FFFFFF"/>
              </a:solidFill>
              <a:latin typeface="Nunito Sans"/>
              <a:ea typeface="Nunito Sans"/>
              <a:cs typeface="Nunito Sans"/>
              <a:sym typeface="Nunito Sans"/>
            </a:endParaRPr>
          </a:p>
        </p:txBody>
      </p:sp>
      <p:sp>
        <p:nvSpPr>
          <p:cNvPr id="319" name="Google Shape;319;g308b93bdcf2_0_241"/>
          <p:cNvSpPr/>
          <p:nvPr/>
        </p:nvSpPr>
        <p:spPr>
          <a:xfrm>
            <a:off x="421017" y="555441"/>
            <a:ext cx="2121000" cy="2031000"/>
          </a:xfrm>
          <a:prstGeom prst="ellipse">
            <a:avLst/>
          </a:prstGeom>
          <a:solidFill>
            <a:srgbClr val="ED003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FFFFFF"/>
              </a:solidFill>
              <a:latin typeface="Nunito Sans"/>
              <a:ea typeface="Nunito Sans"/>
              <a:cs typeface="Nunito Sans"/>
              <a:sym typeface="Nunito San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en" sz="1000" u="none" cap="none" strike="noStrike">
                <a:solidFill>
                  <a:srgbClr val="FFFFFF"/>
                </a:solidFill>
                <a:latin typeface="Nunito Sans"/>
                <a:ea typeface="Nunito Sans"/>
                <a:cs typeface="Nunito Sans"/>
                <a:sym typeface="Nunito Sans"/>
              </a:rPr>
              <a:t>POSA A PROVA ELS TEUS SABERS </a:t>
            </a:r>
            <a:endParaRPr b="0" i="0" sz="1000" u="none" cap="none" strike="noStrike">
              <a:solidFill>
                <a:srgbClr val="FFFFFF"/>
              </a:solidFill>
              <a:latin typeface="Nunito Sans"/>
              <a:ea typeface="Nunito Sans"/>
              <a:cs typeface="Nunito Sans"/>
              <a:sym typeface="Nunito San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en" sz="1000" u="none" cap="none" strike="noStrike">
                <a:solidFill>
                  <a:srgbClr val="FFFFFF"/>
                </a:solidFill>
                <a:latin typeface="Nunito Sans"/>
                <a:ea typeface="Nunito Sans"/>
                <a:cs typeface="Nunito Sans"/>
                <a:sym typeface="Nunito Sans"/>
              </a:rPr>
              <a:t>(TEST)</a:t>
            </a:r>
            <a:endParaRPr b="0" i="0" sz="1000" u="none" cap="none" strike="noStrike">
              <a:solidFill>
                <a:srgbClr val="FFFFFF"/>
              </a:solidFill>
              <a:latin typeface="Nunito Sans"/>
              <a:ea typeface="Nunito Sans"/>
              <a:cs typeface="Nunito Sans"/>
              <a:sym typeface="Nunito Sans"/>
            </a:endParaRPr>
          </a:p>
        </p:txBody>
      </p:sp>
      <p:grpSp>
        <p:nvGrpSpPr>
          <p:cNvPr id="320" name="Google Shape;320;g308b93bdcf2_0_241"/>
          <p:cNvGrpSpPr/>
          <p:nvPr/>
        </p:nvGrpSpPr>
        <p:grpSpPr>
          <a:xfrm>
            <a:off x="1379209" y="852024"/>
            <a:ext cx="304009" cy="326513"/>
            <a:chOff x="616425" y="2329600"/>
            <a:chExt cx="361700" cy="388475"/>
          </a:xfrm>
        </p:grpSpPr>
        <p:sp>
          <p:nvSpPr>
            <p:cNvPr id="321" name="Google Shape;321;g308b93bdcf2_0_241"/>
            <p:cNvSpPr/>
            <p:nvPr/>
          </p:nvSpPr>
          <p:spPr>
            <a:xfrm>
              <a:off x="616425" y="2329600"/>
              <a:ext cx="361700" cy="388475"/>
            </a:xfrm>
            <a:custGeom>
              <a:rect b="b" l="l" r="r" t="t"/>
              <a:pathLst>
                <a:path extrusionOk="0" fill="none" h="15539" w="14468">
                  <a:moveTo>
                    <a:pt x="14273" y="13030"/>
                  </a:moveTo>
                  <a:lnTo>
                    <a:pt x="9621" y="6479"/>
                  </a:lnTo>
                  <a:lnTo>
                    <a:pt x="9621" y="2338"/>
                  </a:lnTo>
                  <a:lnTo>
                    <a:pt x="10303" y="1656"/>
                  </a:lnTo>
                  <a:lnTo>
                    <a:pt x="10303" y="1656"/>
                  </a:lnTo>
                  <a:lnTo>
                    <a:pt x="10400" y="1559"/>
                  </a:lnTo>
                  <a:lnTo>
                    <a:pt x="10474" y="1437"/>
                  </a:lnTo>
                  <a:lnTo>
                    <a:pt x="10522" y="1291"/>
                  </a:lnTo>
                  <a:lnTo>
                    <a:pt x="10571" y="1169"/>
                  </a:lnTo>
                  <a:lnTo>
                    <a:pt x="10571" y="1023"/>
                  </a:lnTo>
                  <a:lnTo>
                    <a:pt x="10571" y="877"/>
                  </a:lnTo>
                  <a:lnTo>
                    <a:pt x="10547" y="731"/>
                  </a:lnTo>
                  <a:lnTo>
                    <a:pt x="10498" y="609"/>
                  </a:lnTo>
                  <a:lnTo>
                    <a:pt x="10498" y="609"/>
                  </a:lnTo>
                  <a:lnTo>
                    <a:pt x="10449" y="463"/>
                  </a:lnTo>
                  <a:lnTo>
                    <a:pt x="10352" y="366"/>
                  </a:lnTo>
                  <a:lnTo>
                    <a:pt x="10254" y="244"/>
                  </a:lnTo>
                  <a:lnTo>
                    <a:pt x="10157" y="171"/>
                  </a:lnTo>
                  <a:lnTo>
                    <a:pt x="10035" y="98"/>
                  </a:lnTo>
                  <a:lnTo>
                    <a:pt x="9889" y="49"/>
                  </a:lnTo>
                  <a:lnTo>
                    <a:pt x="9767" y="25"/>
                  </a:lnTo>
                  <a:lnTo>
                    <a:pt x="9621" y="0"/>
                  </a:lnTo>
                  <a:lnTo>
                    <a:pt x="4848" y="0"/>
                  </a:lnTo>
                  <a:lnTo>
                    <a:pt x="4848" y="0"/>
                  </a:lnTo>
                  <a:lnTo>
                    <a:pt x="4701" y="25"/>
                  </a:lnTo>
                  <a:lnTo>
                    <a:pt x="4580" y="49"/>
                  </a:lnTo>
                  <a:lnTo>
                    <a:pt x="4433" y="98"/>
                  </a:lnTo>
                  <a:lnTo>
                    <a:pt x="4312" y="171"/>
                  </a:lnTo>
                  <a:lnTo>
                    <a:pt x="4214" y="244"/>
                  </a:lnTo>
                  <a:lnTo>
                    <a:pt x="4117" y="366"/>
                  </a:lnTo>
                  <a:lnTo>
                    <a:pt x="4019" y="463"/>
                  </a:lnTo>
                  <a:lnTo>
                    <a:pt x="3971" y="609"/>
                  </a:lnTo>
                  <a:lnTo>
                    <a:pt x="3971" y="609"/>
                  </a:lnTo>
                  <a:lnTo>
                    <a:pt x="3922" y="731"/>
                  </a:lnTo>
                  <a:lnTo>
                    <a:pt x="3898" y="877"/>
                  </a:lnTo>
                  <a:lnTo>
                    <a:pt x="3898" y="1023"/>
                  </a:lnTo>
                  <a:lnTo>
                    <a:pt x="3898" y="1169"/>
                  </a:lnTo>
                  <a:lnTo>
                    <a:pt x="3946" y="1291"/>
                  </a:lnTo>
                  <a:lnTo>
                    <a:pt x="3995" y="1437"/>
                  </a:lnTo>
                  <a:lnTo>
                    <a:pt x="4068" y="1559"/>
                  </a:lnTo>
                  <a:lnTo>
                    <a:pt x="4166" y="1656"/>
                  </a:lnTo>
                  <a:lnTo>
                    <a:pt x="4848" y="2338"/>
                  </a:lnTo>
                  <a:lnTo>
                    <a:pt x="4848" y="6479"/>
                  </a:lnTo>
                  <a:lnTo>
                    <a:pt x="196" y="13030"/>
                  </a:lnTo>
                  <a:lnTo>
                    <a:pt x="196" y="13030"/>
                  </a:lnTo>
                  <a:lnTo>
                    <a:pt x="123" y="13152"/>
                  </a:lnTo>
                  <a:lnTo>
                    <a:pt x="50" y="13274"/>
                  </a:lnTo>
                  <a:lnTo>
                    <a:pt x="25" y="13395"/>
                  </a:lnTo>
                  <a:lnTo>
                    <a:pt x="1" y="13517"/>
                  </a:lnTo>
                  <a:lnTo>
                    <a:pt x="1" y="13639"/>
                  </a:lnTo>
                  <a:lnTo>
                    <a:pt x="25" y="13785"/>
                  </a:lnTo>
                  <a:lnTo>
                    <a:pt x="50" y="13907"/>
                  </a:lnTo>
                  <a:lnTo>
                    <a:pt x="98" y="14029"/>
                  </a:lnTo>
                  <a:lnTo>
                    <a:pt x="585" y="15003"/>
                  </a:lnTo>
                  <a:lnTo>
                    <a:pt x="585" y="15003"/>
                  </a:lnTo>
                  <a:lnTo>
                    <a:pt x="658" y="15125"/>
                  </a:lnTo>
                  <a:lnTo>
                    <a:pt x="756" y="15222"/>
                  </a:lnTo>
                  <a:lnTo>
                    <a:pt x="829" y="15320"/>
                  </a:lnTo>
                  <a:lnTo>
                    <a:pt x="951" y="15393"/>
                  </a:lnTo>
                  <a:lnTo>
                    <a:pt x="1073" y="15441"/>
                  </a:lnTo>
                  <a:lnTo>
                    <a:pt x="1194" y="15490"/>
                  </a:lnTo>
                  <a:lnTo>
                    <a:pt x="1316" y="15539"/>
                  </a:lnTo>
                  <a:lnTo>
                    <a:pt x="1462" y="15539"/>
                  </a:lnTo>
                  <a:lnTo>
                    <a:pt x="13006" y="15539"/>
                  </a:lnTo>
                  <a:lnTo>
                    <a:pt x="13006" y="15539"/>
                  </a:lnTo>
                  <a:lnTo>
                    <a:pt x="13153" y="15539"/>
                  </a:lnTo>
                  <a:lnTo>
                    <a:pt x="13274" y="15490"/>
                  </a:lnTo>
                  <a:lnTo>
                    <a:pt x="13396" y="15441"/>
                  </a:lnTo>
                  <a:lnTo>
                    <a:pt x="13518" y="15393"/>
                  </a:lnTo>
                  <a:lnTo>
                    <a:pt x="13640" y="15320"/>
                  </a:lnTo>
                  <a:lnTo>
                    <a:pt x="13713" y="15222"/>
                  </a:lnTo>
                  <a:lnTo>
                    <a:pt x="13810" y="15125"/>
                  </a:lnTo>
                  <a:lnTo>
                    <a:pt x="13883" y="15003"/>
                  </a:lnTo>
                  <a:lnTo>
                    <a:pt x="14370" y="14029"/>
                  </a:lnTo>
                  <a:lnTo>
                    <a:pt x="14370" y="14029"/>
                  </a:lnTo>
                  <a:lnTo>
                    <a:pt x="14419" y="13907"/>
                  </a:lnTo>
                  <a:lnTo>
                    <a:pt x="14443" y="13785"/>
                  </a:lnTo>
                  <a:lnTo>
                    <a:pt x="14468" y="13639"/>
                  </a:lnTo>
                  <a:lnTo>
                    <a:pt x="14468" y="13517"/>
                  </a:lnTo>
                  <a:lnTo>
                    <a:pt x="14443" y="13395"/>
                  </a:lnTo>
                  <a:lnTo>
                    <a:pt x="14419" y="13274"/>
                  </a:lnTo>
                  <a:lnTo>
                    <a:pt x="14346" y="13152"/>
                  </a:lnTo>
                  <a:lnTo>
                    <a:pt x="14273" y="13030"/>
                  </a:lnTo>
                  <a:lnTo>
                    <a:pt x="14273" y="13030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2" name="Google Shape;322;g308b93bdcf2_0_241"/>
            <p:cNvSpPr/>
            <p:nvPr/>
          </p:nvSpPr>
          <p:spPr>
            <a:xfrm>
              <a:off x="704725" y="2545750"/>
              <a:ext cx="185125" cy="25"/>
            </a:xfrm>
            <a:custGeom>
              <a:rect b="b" l="l" r="r" t="t"/>
              <a:pathLst>
                <a:path extrusionOk="0" fill="none" h="1" w="7405">
                  <a:moveTo>
                    <a:pt x="7404" y="0"/>
                  </a:moveTo>
                  <a:lnTo>
                    <a:pt x="0" y="0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3" name="Google Shape;323;g308b93bdcf2_0_241"/>
            <p:cNvSpPr/>
            <p:nvPr/>
          </p:nvSpPr>
          <p:spPr>
            <a:xfrm>
              <a:off x="811875" y="2626125"/>
              <a:ext cx="31075" cy="31075"/>
            </a:xfrm>
            <a:custGeom>
              <a:rect b="b" l="l" r="r" t="t"/>
              <a:pathLst>
                <a:path extrusionOk="0" fill="none" h="1243" w="1243">
                  <a:moveTo>
                    <a:pt x="1" y="633"/>
                  </a:moveTo>
                  <a:lnTo>
                    <a:pt x="1" y="633"/>
                  </a:lnTo>
                  <a:lnTo>
                    <a:pt x="25" y="487"/>
                  </a:lnTo>
                  <a:lnTo>
                    <a:pt x="50" y="390"/>
                  </a:lnTo>
                  <a:lnTo>
                    <a:pt x="98" y="268"/>
                  </a:lnTo>
                  <a:lnTo>
                    <a:pt x="171" y="171"/>
                  </a:lnTo>
                  <a:lnTo>
                    <a:pt x="269" y="98"/>
                  </a:lnTo>
                  <a:lnTo>
                    <a:pt x="390" y="49"/>
                  </a:lnTo>
                  <a:lnTo>
                    <a:pt x="488" y="24"/>
                  </a:lnTo>
                  <a:lnTo>
                    <a:pt x="634" y="0"/>
                  </a:lnTo>
                  <a:lnTo>
                    <a:pt x="634" y="0"/>
                  </a:lnTo>
                  <a:lnTo>
                    <a:pt x="756" y="24"/>
                  </a:lnTo>
                  <a:lnTo>
                    <a:pt x="853" y="49"/>
                  </a:lnTo>
                  <a:lnTo>
                    <a:pt x="975" y="98"/>
                  </a:lnTo>
                  <a:lnTo>
                    <a:pt x="1072" y="171"/>
                  </a:lnTo>
                  <a:lnTo>
                    <a:pt x="1146" y="268"/>
                  </a:lnTo>
                  <a:lnTo>
                    <a:pt x="1194" y="390"/>
                  </a:lnTo>
                  <a:lnTo>
                    <a:pt x="1243" y="487"/>
                  </a:lnTo>
                  <a:lnTo>
                    <a:pt x="1243" y="633"/>
                  </a:lnTo>
                  <a:lnTo>
                    <a:pt x="1243" y="633"/>
                  </a:lnTo>
                  <a:lnTo>
                    <a:pt x="1243" y="755"/>
                  </a:lnTo>
                  <a:lnTo>
                    <a:pt x="1194" y="853"/>
                  </a:lnTo>
                  <a:lnTo>
                    <a:pt x="1146" y="974"/>
                  </a:lnTo>
                  <a:lnTo>
                    <a:pt x="1072" y="1072"/>
                  </a:lnTo>
                  <a:lnTo>
                    <a:pt x="975" y="1145"/>
                  </a:lnTo>
                  <a:lnTo>
                    <a:pt x="853" y="1194"/>
                  </a:lnTo>
                  <a:lnTo>
                    <a:pt x="756" y="1242"/>
                  </a:lnTo>
                  <a:lnTo>
                    <a:pt x="634" y="1242"/>
                  </a:lnTo>
                  <a:lnTo>
                    <a:pt x="634" y="1242"/>
                  </a:lnTo>
                  <a:lnTo>
                    <a:pt x="488" y="1242"/>
                  </a:lnTo>
                  <a:lnTo>
                    <a:pt x="390" y="1194"/>
                  </a:lnTo>
                  <a:lnTo>
                    <a:pt x="269" y="1145"/>
                  </a:lnTo>
                  <a:lnTo>
                    <a:pt x="171" y="1072"/>
                  </a:lnTo>
                  <a:lnTo>
                    <a:pt x="98" y="974"/>
                  </a:lnTo>
                  <a:lnTo>
                    <a:pt x="50" y="853"/>
                  </a:lnTo>
                  <a:lnTo>
                    <a:pt x="25" y="755"/>
                  </a:lnTo>
                  <a:lnTo>
                    <a:pt x="1" y="633"/>
                  </a:lnTo>
                  <a:lnTo>
                    <a:pt x="1" y="633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4" name="Google Shape;324;g308b93bdcf2_0_241"/>
            <p:cNvSpPr/>
            <p:nvPr/>
          </p:nvSpPr>
          <p:spPr>
            <a:xfrm>
              <a:off x="751000" y="2568275"/>
              <a:ext cx="54200" cy="53600"/>
            </a:xfrm>
            <a:custGeom>
              <a:rect b="b" l="l" r="r" t="t"/>
              <a:pathLst>
                <a:path extrusionOk="0" fill="none" h="2144" w="2168">
                  <a:moveTo>
                    <a:pt x="1096" y="2144"/>
                  </a:moveTo>
                  <a:lnTo>
                    <a:pt x="1096" y="2144"/>
                  </a:lnTo>
                  <a:lnTo>
                    <a:pt x="877" y="2119"/>
                  </a:lnTo>
                  <a:lnTo>
                    <a:pt x="658" y="2071"/>
                  </a:lnTo>
                  <a:lnTo>
                    <a:pt x="487" y="1973"/>
                  </a:lnTo>
                  <a:lnTo>
                    <a:pt x="317" y="1827"/>
                  </a:lnTo>
                  <a:lnTo>
                    <a:pt x="195" y="1681"/>
                  </a:lnTo>
                  <a:lnTo>
                    <a:pt x="98" y="1486"/>
                  </a:lnTo>
                  <a:lnTo>
                    <a:pt x="25" y="1291"/>
                  </a:lnTo>
                  <a:lnTo>
                    <a:pt x="0" y="1072"/>
                  </a:lnTo>
                  <a:lnTo>
                    <a:pt x="0" y="1072"/>
                  </a:lnTo>
                  <a:lnTo>
                    <a:pt x="25" y="853"/>
                  </a:lnTo>
                  <a:lnTo>
                    <a:pt x="98" y="658"/>
                  </a:lnTo>
                  <a:lnTo>
                    <a:pt x="195" y="463"/>
                  </a:lnTo>
                  <a:lnTo>
                    <a:pt x="317" y="317"/>
                  </a:lnTo>
                  <a:lnTo>
                    <a:pt x="487" y="171"/>
                  </a:lnTo>
                  <a:lnTo>
                    <a:pt x="658" y="73"/>
                  </a:lnTo>
                  <a:lnTo>
                    <a:pt x="877" y="0"/>
                  </a:lnTo>
                  <a:lnTo>
                    <a:pt x="1096" y="0"/>
                  </a:lnTo>
                  <a:lnTo>
                    <a:pt x="1096" y="0"/>
                  </a:lnTo>
                  <a:lnTo>
                    <a:pt x="1315" y="0"/>
                  </a:lnTo>
                  <a:lnTo>
                    <a:pt x="1510" y="73"/>
                  </a:lnTo>
                  <a:lnTo>
                    <a:pt x="1681" y="171"/>
                  </a:lnTo>
                  <a:lnTo>
                    <a:pt x="1851" y="317"/>
                  </a:lnTo>
                  <a:lnTo>
                    <a:pt x="1973" y="463"/>
                  </a:lnTo>
                  <a:lnTo>
                    <a:pt x="2070" y="658"/>
                  </a:lnTo>
                  <a:lnTo>
                    <a:pt x="2144" y="853"/>
                  </a:lnTo>
                  <a:lnTo>
                    <a:pt x="2168" y="1072"/>
                  </a:lnTo>
                  <a:lnTo>
                    <a:pt x="2168" y="1072"/>
                  </a:lnTo>
                  <a:lnTo>
                    <a:pt x="2144" y="1291"/>
                  </a:lnTo>
                  <a:lnTo>
                    <a:pt x="2070" y="1486"/>
                  </a:lnTo>
                  <a:lnTo>
                    <a:pt x="1973" y="1681"/>
                  </a:lnTo>
                  <a:lnTo>
                    <a:pt x="1851" y="1827"/>
                  </a:lnTo>
                  <a:lnTo>
                    <a:pt x="1681" y="1973"/>
                  </a:lnTo>
                  <a:lnTo>
                    <a:pt x="1510" y="2071"/>
                  </a:lnTo>
                  <a:lnTo>
                    <a:pt x="1315" y="2119"/>
                  </a:lnTo>
                  <a:lnTo>
                    <a:pt x="1096" y="2144"/>
                  </a:lnTo>
                  <a:lnTo>
                    <a:pt x="1096" y="2144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5" name="Google Shape;325;g308b93bdcf2_0_241"/>
            <p:cNvSpPr/>
            <p:nvPr/>
          </p:nvSpPr>
          <p:spPr>
            <a:xfrm>
              <a:off x="769875" y="2662650"/>
              <a:ext cx="23775" cy="23775"/>
            </a:xfrm>
            <a:custGeom>
              <a:rect b="b" l="l" r="r" t="t"/>
              <a:pathLst>
                <a:path extrusionOk="0" fill="none" h="951" w="951">
                  <a:moveTo>
                    <a:pt x="0" y="463"/>
                  </a:moveTo>
                  <a:lnTo>
                    <a:pt x="0" y="463"/>
                  </a:lnTo>
                  <a:lnTo>
                    <a:pt x="0" y="366"/>
                  </a:lnTo>
                  <a:lnTo>
                    <a:pt x="25" y="293"/>
                  </a:lnTo>
                  <a:lnTo>
                    <a:pt x="73" y="195"/>
                  </a:lnTo>
                  <a:lnTo>
                    <a:pt x="146" y="122"/>
                  </a:lnTo>
                  <a:lnTo>
                    <a:pt x="220" y="73"/>
                  </a:lnTo>
                  <a:lnTo>
                    <a:pt x="293" y="25"/>
                  </a:lnTo>
                  <a:lnTo>
                    <a:pt x="390" y="0"/>
                  </a:lnTo>
                  <a:lnTo>
                    <a:pt x="487" y="0"/>
                  </a:lnTo>
                  <a:lnTo>
                    <a:pt x="487" y="0"/>
                  </a:lnTo>
                  <a:lnTo>
                    <a:pt x="585" y="0"/>
                  </a:lnTo>
                  <a:lnTo>
                    <a:pt x="658" y="25"/>
                  </a:lnTo>
                  <a:lnTo>
                    <a:pt x="755" y="73"/>
                  </a:lnTo>
                  <a:lnTo>
                    <a:pt x="828" y="122"/>
                  </a:lnTo>
                  <a:lnTo>
                    <a:pt x="877" y="195"/>
                  </a:lnTo>
                  <a:lnTo>
                    <a:pt x="926" y="293"/>
                  </a:lnTo>
                  <a:lnTo>
                    <a:pt x="950" y="366"/>
                  </a:lnTo>
                  <a:lnTo>
                    <a:pt x="950" y="463"/>
                  </a:lnTo>
                  <a:lnTo>
                    <a:pt x="950" y="463"/>
                  </a:lnTo>
                  <a:lnTo>
                    <a:pt x="950" y="561"/>
                  </a:lnTo>
                  <a:lnTo>
                    <a:pt x="926" y="658"/>
                  </a:lnTo>
                  <a:lnTo>
                    <a:pt x="877" y="755"/>
                  </a:lnTo>
                  <a:lnTo>
                    <a:pt x="828" y="804"/>
                  </a:lnTo>
                  <a:lnTo>
                    <a:pt x="755" y="877"/>
                  </a:lnTo>
                  <a:lnTo>
                    <a:pt x="658" y="926"/>
                  </a:lnTo>
                  <a:lnTo>
                    <a:pt x="585" y="950"/>
                  </a:lnTo>
                  <a:lnTo>
                    <a:pt x="487" y="950"/>
                  </a:lnTo>
                  <a:lnTo>
                    <a:pt x="487" y="950"/>
                  </a:lnTo>
                  <a:lnTo>
                    <a:pt x="390" y="950"/>
                  </a:lnTo>
                  <a:lnTo>
                    <a:pt x="293" y="926"/>
                  </a:lnTo>
                  <a:lnTo>
                    <a:pt x="220" y="877"/>
                  </a:lnTo>
                  <a:lnTo>
                    <a:pt x="146" y="804"/>
                  </a:lnTo>
                  <a:lnTo>
                    <a:pt x="73" y="755"/>
                  </a:lnTo>
                  <a:lnTo>
                    <a:pt x="25" y="658"/>
                  </a:lnTo>
                  <a:lnTo>
                    <a:pt x="0" y="561"/>
                  </a:lnTo>
                  <a:lnTo>
                    <a:pt x="0" y="463"/>
                  </a:lnTo>
                  <a:lnTo>
                    <a:pt x="0" y="463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6" name="Google Shape;326;g308b93bdcf2_0_241"/>
            <p:cNvSpPr/>
            <p:nvPr/>
          </p:nvSpPr>
          <p:spPr>
            <a:xfrm>
              <a:off x="799700" y="2503125"/>
              <a:ext cx="24375" cy="23775"/>
            </a:xfrm>
            <a:custGeom>
              <a:rect b="b" l="l" r="r" t="t"/>
              <a:pathLst>
                <a:path extrusionOk="0" fill="none" h="951" w="975">
                  <a:moveTo>
                    <a:pt x="1" y="463"/>
                  </a:moveTo>
                  <a:lnTo>
                    <a:pt x="1" y="463"/>
                  </a:lnTo>
                  <a:lnTo>
                    <a:pt x="25" y="366"/>
                  </a:lnTo>
                  <a:lnTo>
                    <a:pt x="49" y="293"/>
                  </a:lnTo>
                  <a:lnTo>
                    <a:pt x="98" y="195"/>
                  </a:lnTo>
                  <a:lnTo>
                    <a:pt x="147" y="122"/>
                  </a:lnTo>
                  <a:lnTo>
                    <a:pt x="220" y="73"/>
                  </a:lnTo>
                  <a:lnTo>
                    <a:pt x="293" y="25"/>
                  </a:lnTo>
                  <a:lnTo>
                    <a:pt x="390" y="0"/>
                  </a:lnTo>
                  <a:lnTo>
                    <a:pt x="488" y="0"/>
                  </a:lnTo>
                  <a:lnTo>
                    <a:pt x="488" y="0"/>
                  </a:lnTo>
                  <a:lnTo>
                    <a:pt x="585" y="0"/>
                  </a:lnTo>
                  <a:lnTo>
                    <a:pt x="683" y="25"/>
                  </a:lnTo>
                  <a:lnTo>
                    <a:pt x="756" y="73"/>
                  </a:lnTo>
                  <a:lnTo>
                    <a:pt x="829" y="122"/>
                  </a:lnTo>
                  <a:lnTo>
                    <a:pt x="877" y="195"/>
                  </a:lnTo>
                  <a:lnTo>
                    <a:pt x="926" y="293"/>
                  </a:lnTo>
                  <a:lnTo>
                    <a:pt x="951" y="366"/>
                  </a:lnTo>
                  <a:lnTo>
                    <a:pt x="975" y="463"/>
                  </a:lnTo>
                  <a:lnTo>
                    <a:pt x="975" y="463"/>
                  </a:lnTo>
                  <a:lnTo>
                    <a:pt x="951" y="561"/>
                  </a:lnTo>
                  <a:lnTo>
                    <a:pt x="926" y="658"/>
                  </a:lnTo>
                  <a:lnTo>
                    <a:pt x="877" y="731"/>
                  </a:lnTo>
                  <a:lnTo>
                    <a:pt x="829" y="804"/>
                  </a:lnTo>
                  <a:lnTo>
                    <a:pt x="756" y="877"/>
                  </a:lnTo>
                  <a:lnTo>
                    <a:pt x="683" y="902"/>
                  </a:lnTo>
                  <a:lnTo>
                    <a:pt x="585" y="950"/>
                  </a:lnTo>
                  <a:lnTo>
                    <a:pt x="488" y="950"/>
                  </a:lnTo>
                  <a:lnTo>
                    <a:pt x="488" y="950"/>
                  </a:lnTo>
                  <a:lnTo>
                    <a:pt x="390" y="950"/>
                  </a:lnTo>
                  <a:lnTo>
                    <a:pt x="293" y="902"/>
                  </a:lnTo>
                  <a:lnTo>
                    <a:pt x="220" y="877"/>
                  </a:lnTo>
                  <a:lnTo>
                    <a:pt x="147" y="804"/>
                  </a:lnTo>
                  <a:lnTo>
                    <a:pt x="98" y="731"/>
                  </a:lnTo>
                  <a:lnTo>
                    <a:pt x="49" y="658"/>
                  </a:lnTo>
                  <a:lnTo>
                    <a:pt x="25" y="561"/>
                  </a:lnTo>
                  <a:lnTo>
                    <a:pt x="1" y="463"/>
                  </a:lnTo>
                  <a:lnTo>
                    <a:pt x="1" y="463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7" name="Google Shape;327;g308b93bdcf2_0_241"/>
            <p:cNvSpPr/>
            <p:nvPr/>
          </p:nvSpPr>
          <p:spPr>
            <a:xfrm>
              <a:off x="766825" y="2388050"/>
              <a:ext cx="60925" cy="25"/>
            </a:xfrm>
            <a:custGeom>
              <a:rect b="b" l="l" r="r" t="t"/>
              <a:pathLst>
                <a:path extrusionOk="0" fill="none" h="1" w="2437">
                  <a:moveTo>
                    <a:pt x="2436" y="0"/>
                  </a:moveTo>
                  <a:lnTo>
                    <a:pt x="1" y="0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8" name="Google Shape;328;g308b93bdcf2_0_241"/>
            <p:cNvSpPr/>
            <p:nvPr/>
          </p:nvSpPr>
          <p:spPr>
            <a:xfrm>
              <a:off x="769875" y="2456250"/>
              <a:ext cx="31075" cy="31075"/>
            </a:xfrm>
            <a:custGeom>
              <a:rect b="b" l="l" r="r" t="t"/>
              <a:pathLst>
                <a:path extrusionOk="0" fill="none" h="1243" w="1243">
                  <a:moveTo>
                    <a:pt x="0" y="633"/>
                  </a:moveTo>
                  <a:lnTo>
                    <a:pt x="0" y="633"/>
                  </a:lnTo>
                  <a:lnTo>
                    <a:pt x="0" y="512"/>
                  </a:lnTo>
                  <a:lnTo>
                    <a:pt x="49" y="390"/>
                  </a:lnTo>
                  <a:lnTo>
                    <a:pt x="98" y="268"/>
                  </a:lnTo>
                  <a:lnTo>
                    <a:pt x="171" y="195"/>
                  </a:lnTo>
                  <a:lnTo>
                    <a:pt x="268" y="122"/>
                  </a:lnTo>
                  <a:lnTo>
                    <a:pt x="366" y="49"/>
                  </a:lnTo>
                  <a:lnTo>
                    <a:pt x="487" y="24"/>
                  </a:lnTo>
                  <a:lnTo>
                    <a:pt x="609" y="0"/>
                  </a:lnTo>
                  <a:lnTo>
                    <a:pt x="609" y="0"/>
                  </a:lnTo>
                  <a:lnTo>
                    <a:pt x="731" y="24"/>
                  </a:lnTo>
                  <a:lnTo>
                    <a:pt x="853" y="49"/>
                  </a:lnTo>
                  <a:lnTo>
                    <a:pt x="975" y="122"/>
                  </a:lnTo>
                  <a:lnTo>
                    <a:pt x="1048" y="195"/>
                  </a:lnTo>
                  <a:lnTo>
                    <a:pt x="1145" y="268"/>
                  </a:lnTo>
                  <a:lnTo>
                    <a:pt x="1194" y="390"/>
                  </a:lnTo>
                  <a:lnTo>
                    <a:pt x="1218" y="512"/>
                  </a:lnTo>
                  <a:lnTo>
                    <a:pt x="1242" y="633"/>
                  </a:lnTo>
                  <a:lnTo>
                    <a:pt x="1242" y="633"/>
                  </a:lnTo>
                  <a:lnTo>
                    <a:pt x="1218" y="755"/>
                  </a:lnTo>
                  <a:lnTo>
                    <a:pt x="1194" y="877"/>
                  </a:lnTo>
                  <a:lnTo>
                    <a:pt x="1145" y="974"/>
                  </a:lnTo>
                  <a:lnTo>
                    <a:pt x="1048" y="1072"/>
                  </a:lnTo>
                  <a:lnTo>
                    <a:pt x="975" y="1145"/>
                  </a:lnTo>
                  <a:lnTo>
                    <a:pt x="853" y="1193"/>
                  </a:lnTo>
                  <a:lnTo>
                    <a:pt x="731" y="1242"/>
                  </a:lnTo>
                  <a:lnTo>
                    <a:pt x="609" y="1242"/>
                  </a:lnTo>
                  <a:lnTo>
                    <a:pt x="609" y="1242"/>
                  </a:lnTo>
                  <a:lnTo>
                    <a:pt x="487" y="1242"/>
                  </a:lnTo>
                  <a:lnTo>
                    <a:pt x="366" y="1193"/>
                  </a:lnTo>
                  <a:lnTo>
                    <a:pt x="268" y="1145"/>
                  </a:lnTo>
                  <a:lnTo>
                    <a:pt x="171" y="1072"/>
                  </a:lnTo>
                  <a:lnTo>
                    <a:pt x="98" y="974"/>
                  </a:lnTo>
                  <a:lnTo>
                    <a:pt x="49" y="877"/>
                  </a:lnTo>
                  <a:lnTo>
                    <a:pt x="0" y="755"/>
                  </a:lnTo>
                  <a:lnTo>
                    <a:pt x="0" y="633"/>
                  </a:lnTo>
                  <a:lnTo>
                    <a:pt x="0" y="633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29" name="Google Shape;329;g308b93bdcf2_0_241"/>
          <p:cNvSpPr txBox="1"/>
          <p:nvPr/>
        </p:nvSpPr>
        <p:spPr>
          <a:xfrm>
            <a:off x="1461000" y="3670675"/>
            <a:ext cx="66600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marR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Nunito Sans"/>
              <a:buAutoNum type="arabicPeriod"/>
            </a:pPr>
            <a:r>
              <a:rPr b="0" i="0" lang="en" sz="1200" u="none" cap="none" strike="noStrike">
                <a:solidFill>
                  <a:schemeClr val="lt1"/>
                </a:solidFill>
                <a:latin typeface="Nunito Sans"/>
                <a:ea typeface="Nunito Sans"/>
                <a:cs typeface="Nunito Sans"/>
                <a:sym typeface="Nunito Sans"/>
              </a:rPr>
              <a:t>El moviment obrer català de finals del segle XIX s’adscrivia a 2 grans tendències:</a:t>
            </a:r>
            <a:endParaRPr b="0" i="0" sz="1200" u="none" cap="none" strike="noStrike">
              <a:solidFill>
                <a:schemeClr val="lt1"/>
              </a:solidFill>
              <a:latin typeface="Nunito Sans"/>
              <a:ea typeface="Nunito Sans"/>
              <a:cs typeface="Nunito Sans"/>
              <a:sym typeface="Nunito Sans"/>
            </a:endParaRPr>
          </a:p>
          <a:p>
            <a:pPr indent="4572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" sz="1100" u="none" cap="none" strike="noStrike">
                <a:solidFill>
                  <a:schemeClr val="lt1"/>
                </a:solidFill>
                <a:latin typeface="Nunito Sans"/>
                <a:ea typeface="Nunito Sans"/>
                <a:cs typeface="Nunito Sans"/>
                <a:sym typeface="Nunito Sans"/>
              </a:rPr>
              <a:t>a/ Socialistes i comunistes</a:t>
            </a:r>
            <a:endParaRPr b="0" i="0" sz="1100" u="none" cap="none" strike="noStrike">
              <a:solidFill>
                <a:schemeClr val="lt1"/>
              </a:solidFill>
              <a:latin typeface="Nunito Sans"/>
              <a:ea typeface="Nunito Sans"/>
              <a:cs typeface="Nunito Sans"/>
              <a:sym typeface="Nunito Sans"/>
            </a:endParaRPr>
          </a:p>
          <a:p>
            <a:pPr indent="4572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" sz="1100" u="none" cap="none" strike="noStrike">
                <a:solidFill>
                  <a:schemeClr val="lt1"/>
                </a:solidFill>
                <a:latin typeface="Nunito Sans"/>
                <a:ea typeface="Nunito Sans"/>
                <a:cs typeface="Nunito Sans"/>
                <a:sym typeface="Nunito Sans"/>
              </a:rPr>
              <a:t>b/ Socialistes i anarquistes</a:t>
            </a:r>
            <a:endParaRPr b="0" i="0" sz="1100" u="none" cap="none" strike="noStrike">
              <a:solidFill>
                <a:schemeClr val="lt1"/>
              </a:solidFill>
              <a:latin typeface="Nunito Sans"/>
              <a:ea typeface="Nunito Sans"/>
              <a:cs typeface="Nunito Sans"/>
              <a:sym typeface="Nunito Sans"/>
            </a:endParaRPr>
          </a:p>
          <a:p>
            <a:pPr indent="4572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" sz="1100" u="none" cap="none" strike="noStrike">
                <a:solidFill>
                  <a:schemeClr val="lt1"/>
                </a:solidFill>
                <a:latin typeface="Nunito Sans"/>
                <a:ea typeface="Nunito Sans"/>
                <a:cs typeface="Nunito Sans"/>
                <a:sym typeface="Nunito Sans"/>
              </a:rPr>
              <a:t>c/ Socialistes i carlistes</a:t>
            </a:r>
            <a:endParaRPr b="0" i="0" sz="1100" u="none" cap="none" strike="noStrike">
              <a:solidFill>
                <a:schemeClr val="lt1"/>
              </a:solidFill>
              <a:latin typeface="Nunito Sans"/>
              <a:ea typeface="Nunito Sans"/>
              <a:cs typeface="Nunito Sans"/>
              <a:sym typeface="Nunito Sans"/>
            </a:endParaRPr>
          </a:p>
          <a:p>
            <a:pPr indent="4572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" sz="1100" u="none" cap="none" strike="noStrike">
                <a:solidFill>
                  <a:schemeClr val="lt1"/>
                </a:solidFill>
                <a:latin typeface="Nunito Sans"/>
                <a:ea typeface="Nunito Sans"/>
                <a:cs typeface="Nunito Sans"/>
                <a:sym typeface="Nunito Sans"/>
              </a:rPr>
              <a:t>d/ Anarquistes i lerrouxistes</a:t>
            </a:r>
            <a:endParaRPr b="0" i="0" sz="1100" u="none" cap="none" strike="noStrike">
              <a:solidFill>
                <a:srgbClr val="666666"/>
              </a:solidFill>
              <a:latin typeface="Nunito Sans"/>
              <a:ea typeface="Nunito Sans"/>
              <a:cs typeface="Nunito Sans"/>
              <a:sym typeface="Nunito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Ulysses template">
  <a:themeElements>
    <a:clrScheme name="Custom 347">
      <a:dk1>
        <a:srgbClr val="000000"/>
      </a:dk1>
      <a:lt1>
        <a:srgbClr val="FFFFFF"/>
      </a:lt1>
      <a:dk2>
        <a:srgbClr val="575E5F"/>
      </a:dk2>
      <a:lt2>
        <a:srgbClr val="E7E4DD"/>
      </a:lt2>
      <a:accent1>
        <a:srgbClr val="F67031"/>
      </a:accent1>
      <a:accent2>
        <a:srgbClr val="FFA400"/>
      </a:accent2>
      <a:accent3>
        <a:srgbClr val="7A7AAA"/>
      </a:accent3>
      <a:accent4>
        <a:srgbClr val="00BCD4"/>
      </a:accent4>
      <a:accent5>
        <a:srgbClr val="F2496F"/>
      </a:accent5>
      <a:accent6>
        <a:srgbClr val="A2324B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