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Nuni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bold.fntdata"/><Relationship Id="rId14" Type="http://schemas.openxmlformats.org/officeDocument/2006/relationships/font" Target="fonts/Nunito-regular.fntdata"/><Relationship Id="rId17" Type="http://schemas.openxmlformats.org/officeDocument/2006/relationships/font" Target="fonts/Nunito-boldItalic.fntdata"/><Relationship Id="rId16" Type="http://schemas.openxmlformats.org/officeDocument/2006/relationships/font" Target="fonts/Nuni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1b469ed70a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1b469ed70a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1b469ed70a_0_1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1b469ed70a_0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1b469ed70a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1b469ed70a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1b469ed70a_0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1b469ed70a_0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11b469ed70a_0_1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11b469ed70a_0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1b469ed70a_0_1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11b469ed70a_0_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1b469ed70a_0_1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11b469ed70a_0_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gif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gif"/><Relationship Id="rId4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youtube.com/watch?v=BKhF5FDRbIY" TargetMode="External"/><Relationship Id="rId4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Relationship Id="rId4" Type="http://schemas.openxmlformats.org/officeDocument/2006/relationships/image" Target="../media/image6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ART EL·LÍPTIC</a:t>
            </a:r>
            <a:endParaRPr/>
          </a:p>
        </p:txBody>
      </p:sp>
      <p:sp>
        <p:nvSpPr>
          <p:cNvPr id="129" name="Google Shape;129;p13"/>
          <p:cNvSpPr txBox="1"/>
          <p:nvPr>
            <p:ph idx="1" type="subTitle"/>
          </p:nvPr>
        </p:nvSpPr>
        <p:spPr>
          <a:xfrm>
            <a:off x="1485750" y="3413150"/>
            <a:ext cx="5964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Activitat enmarcada en el projecte Ara Arts de l’institut Laia l’Arquera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Seccions còniques</a:t>
            </a:r>
            <a:endParaRPr/>
          </a:p>
        </p:txBody>
      </p:sp>
      <p:pic>
        <p:nvPicPr>
          <p:cNvPr id="135" name="Google Shape;13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29925" y="1174350"/>
            <a:ext cx="3229734" cy="303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La trajectòria de la Terra al voltant del Sol</a:t>
            </a:r>
            <a:endParaRPr/>
          </a:p>
        </p:txBody>
      </p:sp>
      <p:pic>
        <p:nvPicPr>
          <p:cNvPr id="141" name="Google Shape;14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18500" y="1553425"/>
            <a:ext cx="5513496" cy="303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Elements de l’el·lipse</a:t>
            </a:r>
            <a:endParaRPr/>
          </a:p>
        </p:txBody>
      </p:sp>
      <p:pic>
        <p:nvPicPr>
          <p:cNvPr id="147" name="Google Shape;14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78700" y="1384525"/>
            <a:ext cx="4499775" cy="2897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7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Propietat mètrica dels punts de l’el·lipse</a:t>
            </a:r>
            <a:endParaRPr/>
          </a:p>
        </p:txBody>
      </p:sp>
      <p:sp>
        <p:nvSpPr>
          <p:cNvPr id="153" name="Google Shape;153;p17"/>
          <p:cNvSpPr txBox="1"/>
          <p:nvPr>
            <p:ph idx="1" type="body"/>
          </p:nvPr>
        </p:nvSpPr>
        <p:spPr>
          <a:xfrm>
            <a:off x="819150" y="1605750"/>
            <a:ext cx="4577700" cy="78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ca" sz="1700"/>
              <a:t>La suma de les distàncies d’un punt qualsevol de l’el·lipse als dos focus, </a:t>
            </a:r>
            <a:r>
              <a:rPr lang="ca" sz="1700"/>
              <a:t>és</a:t>
            </a:r>
            <a:r>
              <a:rPr lang="ca" sz="1700"/>
              <a:t> sempre la mateixa</a:t>
            </a:r>
            <a:endParaRPr sz="1700"/>
          </a:p>
        </p:txBody>
      </p:sp>
      <p:pic>
        <p:nvPicPr>
          <p:cNvPr id="154" name="Google Shape;15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42525" y="2090775"/>
            <a:ext cx="2857500" cy="2705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49975" y="2539975"/>
            <a:ext cx="2190750" cy="1685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8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Construcció d’una el·lipse</a:t>
            </a:r>
            <a:endParaRPr/>
          </a:p>
        </p:txBody>
      </p:sp>
      <p:pic>
        <p:nvPicPr>
          <p:cNvPr descr="Curso de Dibujo Técnico: https://educale.com &#10;Con una cuerda que tenga de longitud del eje mayor de la elipse, colocamos los extremos en puntos fijos que serán los focos, y se mantiene el hilo tenso con un lapicero mientras vamos deslizándolo. La curva trazada corresponde con una elipse.&#10;Dependiendo de donde situemos estos puntos fijos o focos se formarán distintos tipos de elipses.&#10;&#10;La elipse es una curva cerrada y plana, que se define como el lugar geométrico de los puntos del plano cuya suma de distancias a dos puntos fijos denominados focos, es constante e igual eje mayor A-B de la elipse.&#10;Es interesante que se reflexione sobre la definición de elipse a la vista de esta construcción." id="161" name="Google Shape;161;p18" title="MÉTODO DEL JARDINERO para el dibujo de elipses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46338" y="1538050"/>
            <a:ext cx="4051333" cy="303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9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Exemples de produccions artístiques</a:t>
            </a:r>
            <a:endParaRPr/>
          </a:p>
        </p:txBody>
      </p:sp>
      <p:pic>
        <p:nvPicPr>
          <p:cNvPr id="167" name="Google Shape;16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9150" y="1584125"/>
            <a:ext cx="3038501" cy="3038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00951" y="1584125"/>
            <a:ext cx="2500753" cy="30385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6875" y="452350"/>
            <a:ext cx="3179076" cy="4238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73000" y="421100"/>
            <a:ext cx="3479025" cy="41748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