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75" r:id="rId2"/>
  </p:sldIdLst>
  <p:sldSz cx="10691813" cy="7559675"/>
  <p:notesSz cx="9144000" cy="6858000"/>
  <p:embeddedFontLst>
    <p:embeddedFont>
      <p:font typeface="Arial Black" panose="020B0604020202020204" pitchFamily="34" charset="0"/>
      <p:regular r:id="rId4"/>
    </p:embeddedFont>
    <p:embeddedFont>
      <p:font typeface="Economica" panose="02000506040000020004" pitchFamily="2" charset="77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83"/>
    <p:restoredTop sz="94580"/>
  </p:normalViewPr>
  <p:slideViewPr>
    <p:cSldViewPr snapToGrid="0">
      <p:cViewPr>
        <p:scale>
          <a:sx n="90" d="100"/>
          <a:sy n="90" d="100"/>
        </p:scale>
        <p:origin x="1128" y="68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754313" y="514350"/>
            <a:ext cx="3635375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bigearningstoyou.com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 rot="5400000">
            <a:off x="5729281" y="2325020"/>
            <a:ext cx="6450223" cy="2405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 rot="5400000">
            <a:off x="828868" y="8461"/>
            <a:ext cx="6450223" cy="7038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534988" y="1763713"/>
            <a:ext cx="9621837" cy="4989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844580" y="4857792"/>
            <a:ext cx="9088041" cy="1501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844580" y="3204114"/>
            <a:ext cx="9088041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534591" y="1763925"/>
            <a:ext cx="4722217" cy="4989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5435005" y="1763925"/>
            <a:ext cx="4722217" cy="4989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534591" y="1692178"/>
            <a:ext cx="4724074" cy="70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534591" y="2397397"/>
            <a:ext cx="4724074" cy="435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5431293" y="1692178"/>
            <a:ext cx="4725930" cy="70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5431293" y="2397397"/>
            <a:ext cx="4725930" cy="435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/>
        </p:nvSpPr>
        <p:spPr>
          <a:xfrm>
            <a:off x="0" y="0"/>
            <a:ext cx="3409950" cy="446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 sz="14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Customer Empathy Map</a:t>
            </a:r>
            <a:endParaRPr sz="1400" b="0" i="0" u="none" strike="noStrike" cap="non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6" name="Shape 56"/>
          <p:cNvSpPr/>
          <p:nvPr/>
        </p:nvSpPr>
        <p:spPr>
          <a:xfrm>
            <a:off x="379413" y="6210300"/>
            <a:ext cx="4965700" cy="103028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26262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Shape 57"/>
          <p:cNvSpPr/>
          <p:nvPr/>
        </p:nvSpPr>
        <p:spPr>
          <a:xfrm>
            <a:off x="5429250" y="6210300"/>
            <a:ext cx="4968875" cy="103028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26262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Shape 58"/>
          <p:cNvSpPr/>
          <p:nvPr/>
        </p:nvSpPr>
        <p:spPr>
          <a:xfrm>
            <a:off x="379413" y="6208713"/>
            <a:ext cx="4965700" cy="557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rgbClr val="404040"/>
                </a:solidFill>
                <a:latin typeface="Arial Black"/>
                <a:ea typeface="Arial Black"/>
                <a:cs typeface="Arial Black"/>
                <a:sym typeface="Arial Black"/>
              </a:rPr>
              <a:t>Pains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ES" sz="10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Fears, Frustrations, Obstacles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Shape 59"/>
          <p:cNvSpPr/>
          <p:nvPr/>
        </p:nvSpPr>
        <p:spPr>
          <a:xfrm>
            <a:off x="5429250" y="6208713"/>
            <a:ext cx="4968875" cy="79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rgbClr val="404040"/>
                </a:solidFill>
                <a:latin typeface="Arial Black"/>
                <a:ea typeface="Arial Black"/>
                <a:cs typeface="Arial Black"/>
                <a:sym typeface="Arial Black"/>
              </a:rPr>
              <a:t>Gains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ES" sz="10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Wants/needs, Measures of success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Shape 60"/>
          <p:cNvSpPr txBox="1"/>
          <p:nvPr/>
        </p:nvSpPr>
        <p:spPr>
          <a:xfrm>
            <a:off x="0" y="7240588"/>
            <a:ext cx="10691813" cy="31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ctr" anchorCtr="0">
            <a:noAutofit/>
          </a:bodyPr>
          <a:lstStyle/>
          <a:p>
            <a:pPr marL="88900" marR="0" lvl="0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Noto Sans Symbols"/>
              <a:buNone/>
            </a:pPr>
            <a:r>
              <a:rPr lang="es-ES"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For more information and tools for growing your online business please visit </a:t>
            </a:r>
            <a:r>
              <a:rPr lang="es-ES" sz="10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"/>
              </a:rPr>
              <a:t>http://bigearningstoyou.com</a:t>
            </a:r>
            <a:endParaRPr sz="9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Shape 61"/>
          <p:cNvSpPr/>
          <p:nvPr/>
        </p:nvSpPr>
        <p:spPr>
          <a:xfrm>
            <a:off x="379413" y="414338"/>
            <a:ext cx="10018712" cy="5715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26262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" name="Shape 62"/>
          <p:cNvCxnSpPr/>
          <p:nvPr/>
        </p:nvCxnSpPr>
        <p:spPr>
          <a:xfrm>
            <a:off x="379413" y="414338"/>
            <a:ext cx="10018712" cy="5715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Shape 63"/>
          <p:cNvCxnSpPr/>
          <p:nvPr/>
        </p:nvCxnSpPr>
        <p:spPr>
          <a:xfrm flipH="1">
            <a:off x="379413" y="414338"/>
            <a:ext cx="10018712" cy="5715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4" name="Shape 64"/>
          <p:cNvSpPr/>
          <p:nvPr/>
        </p:nvSpPr>
        <p:spPr>
          <a:xfrm>
            <a:off x="2566988" y="2717800"/>
            <a:ext cx="1852612" cy="103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11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What does he/she </a:t>
            </a:r>
            <a:br>
              <a:rPr lang="es-ES" sz="11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es-ES" sz="17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HEAR?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From friends?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From influencers?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From their boss?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Shape 65"/>
          <p:cNvSpPr/>
          <p:nvPr/>
        </p:nvSpPr>
        <p:spPr>
          <a:xfrm>
            <a:off x="3409950" y="1525588"/>
            <a:ext cx="4040188" cy="1033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11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What does he/she </a:t>
            </a:r>
            <a:br>
              <a:rPr lang="es-ES" sz="11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es-ES" sz="17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THINK and FEEL?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really counts / Mayor preoccupations /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Worries and aspirations.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Shape 66"/>
          <p:cNvSpPr/>
          <p:nvPr/>
        </p:nvSpPr>
        <p:spPr>
          <a:xfrm>
            <a:off x="6188075" y="2717800"/>
            <a:ext cx="2357438" cy="103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11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What does he/she </a:t>
            </a:r>
            <a:br>
              <a:rPr lang="es-ES" sz="11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es-ES" sz="17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SEE?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Environment?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Friends?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the market has to offer?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Shape 67"/>
          <p:cNvSpPr/>
          <p:nvPr/>
        </p:nvSpPr>
        <p:spPr>
          <a:xfrm>
            <a:off x="3409950" y="4144963"/>
            <a:ext cx="4292600" cy="1033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11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What does he/she </a:t>
            </a:r>
            <a:br>
              <a:rPr lang="es-ES" sz="11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es-ES" sz="17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SAY and DO?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Attitude in public  /  Appearance / Behaviour toward others.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8" name="Shape 68" descr="C:\Users\Sergio\Desktop\200px-Day-template.svg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87875" y="2589213"/>
            <a:ext cx="1554163" cy="1465262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/>
        </p:nvSpPr>
        <p:spPr>
          <a:xfrm>
            <a:off x="5624513" y="0"/>
            <a:ext cx="4883150" cy="446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 sz="1400" b="0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His/Her Name:___________________________</a:t>
            </a:r>
            <a:endParaRPr sz="1400" b="0" i="0" u="none" strike="noStrike" cap="non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534591" y="300987"/>
            <a:ext cx="3517533" cy="128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180202" y="300988"/>
            <a:ext cx="5977020" cy="6451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534591" y="1581933"/>
            <a:ext cx="3517533" cy="5171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>
            <a:spLocks noGrp="1"/>
          </p:cNvSpPr>
          <p:nvPr>
            <p:ph type="pic" idx="2"/>
          </p:nvPr>
        </p:nvSpPr>
        <p:spPr>
          <a:xfrm>
            <a:off x="2095670" y="675471"/>
            <a:ext cx="6415088" cy="4535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2095670" y="5916496"/>
            <a:ext cx="6415088" cy="887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 rot="5400000">
            <a:off x="2851151" y="-552449"/>
            <a:ext cx="4989512" cy="962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34988" y="1763713"/>
            <a:ext cx="9621837" cy="4989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534988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652838" y="7007225"/>
            <a:ext cx="3386137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7662863" y="7007225"/>
            <a:ext cx="2493962" cy="40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hyperlink" Target="https://eduescaperoom.com/" TargetMode="External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00">
            <a:extLst>
              <a:ext uri="{FF2B5EF4-FFF2-40B4-BE49-F238E27FC236}">
                <a16:creationId xmlns:a16="http://schemas.microsoft.com/office/drawing/2014/main" id="{D56D33A6-2406-E946-B165-9F6D8DD21683}"/>
              </a:ext>
            </a:extLst>
          </p:cNvPr>
          <p:cNvSpPr/>
          <p:nvPr/>
        </p:nvSpPr>
        <p:spPr>
          <a:xfrm>
            <a:off x="95018" y="670155"/>
            <a:ext cx="2375592" cy="1635127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hape 100">
            <a:extLst>
              <a:ext uri="{FF2B5EF4-FFF2-40B4-BE49-F238E27FC236}">
                <a16:creationId xmlns:a16="http://schemas.microsoft.com/office/drawing/2014/main" id="{B8966383-5479-AB48-ABE6-65057A4720D9}"/>
              </a:ext>
            </a:extLst>
          </p:cNvPr>
          <p:cNvSpPr/>
          <p:nvPr/>
        </p:nvSpPr>
        <p:spPr>
          <a:xfrm>
            <a:off x="95017" y="2302107"/>
            <a:ext cx="2375593" cy="2120398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hape 100">
            <a:extLst>
              <a:ext uri="{FF2B5EF4-FFF2-40B4-BE49-F238E27FC236}">
                <a16:creationId xmlns:a16="http://schemas.microsoft.com/office/drawing/2014/main" id="{1B379D70-67B9-6145-8893-ABC32833E5F6}"/>
              </a:ext>
            </a:extLst>
          </p:cNvPr>
          <p:cNvSpPr/>
          <p:nvPr/>
        </p:nvSpPr>
        <p:spPr>
          <a:xfrm>
            <a:off x="95017" y="4429405"/>
            <a:ext cx="2375593" cy="3013026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100">
            <a:extLst>
              <a:ext uri="{FF2B5EF4-FFF2-40B4-BE49-F238E27FC236}">
                <a16:creationId xmlns:a16="http://schemas.microsoft.com/office/drawing/2014/main" id="{957B7964-67C2-1A49-BF7E-773F6880F3B3}"/>
              </a:ext>
            </a:extLst>
          </p:cNvPr>
          <p:cNvSpPr/>
          <p:nvPr/>
        </p:nvSpPr>
        <p:spPr>
          <a:xfrm>
            <a:off x="8243656" y="670154"/>
            <a:ext cx="2362892" cy="1634577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00">
            <a:extLst>
              <a:ext uri="{FF2B5EF4-FFF2-40B4-BE49-F238E27FC236}">
                <a16:creationId xmlns:a16="http://schemas.microsoft.com/office/drawing/2014/main" id="{981420A3-08EE-444D-A5E5-2726C7FA87A7}"/>
              </a:ext>
            </a:extLst>
          </p:cNvPr>
          <p:cNvSpPr/>
          <p:nvPr/>
        </p:nvSpPr>
        <p:spPr>
          <a:xfrm>
            <a:off x="8243656" y="2302107"/>
            <a:ext cx="2362891" cy="2129924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00">
            <a:extLst>
              <a:ext uri="{FF2B5EF4-FFF2-40B4-BE49-F238E27FC236}">
                <a16:creationId xmlns:a16="http://schemas.microsoft.com/office/drawing/2014/main" id="{D0C74520-5A06-CE4E-AFCA-2B23072F31C0}"/>
              </a:ext>
            </a:extLst>
          </p:cNvPr>
          <p:cNvSpPr/>
          <p:nvPr/>
        </p:nvSpPr>
        <p:spPr>
          <a:xfrm>
            <a:off x="8243656" y="4422505"/>
            <a:ext cx="2362891" cy="301992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00">
            <a:extLst>
              <a:ext uri="{FF2B5EF4-FFF2-40B4-BE49-F238E27FC236}">
                <a16:creationId xmlns:a16="http://schemas.microsoft.com/office/drawing/2014/main" id="{34E9C66A-071C-7741-8419-996F5AB38235}"/>
              </a:ext>
            </a:extLst>
          </p:cNvPr>
          <p:cNvSpPr/>
          <p:nvPr/>
        </p:nvSpPr>
        <p:spPr>
          <a:xfrm>
            <a:off x="2470597" y="5950043"/>
            <a:ext cx="5773060" cy="1492388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100">
            <a:extLst>
              <a:ext uri="{FF2B5EF4-FFF2-40B4-BE49-F238E27FC236}">
                <a16:creationId xmlns:a16="http://schemas.microsoft.com/office/drawing/2014/main" id="{730DCE8A-B0A2-844E-A683-2443CBA47917}"/>
              </a:ext>
            </a:extLst>
          </p:cNvPr>
          <p:cNvSpPr/>
          <p:nvPr/>
        </p:nvSpPr>
        <p:spPr>
          <a:xfrm>
            <a:off x="2470596" y="670155"/>
            <a:ext cx="5773059" cy="1631952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100">
            <a:extLst>
              <a:ext uri="{FF2B5EF4-FFF2-40B4-BE49-F238E27FC236}">
                <a16:creationId xmlns:a16="http://schemas.microsoft.com/office/drawing/2014/main" id="{72A9E622-6735-024F-9652-F5291C846D9F}"/>
              </a:ext>
            </a:extLst>
          </p:cNvPr>
          <p:cNvSpPr/>
          <p:nvPr/>
        </p:nvSpPr>
        <p:spPr>
          <a:xfrm>
            <a:off x="2470595" y="2299482"/>
            <a:ext cx="5773060" cy="3650560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Shape 102">
            <a:extLst>
              <a:ext uri="{FF2B5EF4-FFF2-40B4-BE49-F238E27FC236}">
                <a16:creationId xmlns:a16="http://schemas.microsoft.com/office/drawing/2014/main" id="{2C98D12C-FAC9-ED4D-84DA-80BF742F2C60}"/>
              </a:ext>
            </a:extLst>
          </p:cNvPr>
          <p:cNvSpPr txBox="1"/>
          <p:nvPr/>
        </p:nvSpPr>
        <p:spPr>
          <a:xfrm>
            <a:off x="102958" y="676612"/>
            <a:ext cx="2350768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1. PARTICIPANTES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Shape 118">
            <a:extLst>
              <a:ext uri="{FF2B5EF4-FFF2-40B4-BE49-F238E27FC236}">
                <a16:creationId xmlns:a16="http://schemas.microsoft.com/office/drawing/2014/main" id="{7A20BC16-4B15-2646-8548-53B50896D500}"/>
              </a:ext>
            </a:extLst>
          </p:cNvPr>
          <p:cNvPicPr preferRelativeResize="0"/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9898" b="94670" l="9951" r="89806">
                        <a14:foregroundMark x1="16505" y1="21320" x2="16505" y2="21320"/>
                        <a14:foregroundMark x1="14563" y1="68274" x2="14563" y2="68274"/>
                        <a14:foregroundMark x1="47816" y1="88579" x2="47816" y2="88579"/>
                        <a14:foregroundMark x1="63350" y1="94670" x2="63350" y2="94670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513744" y="728886"/>
            <a:ext cx="180000" cy="1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hape 103">
            <a:extLst>
              <a:ext uri="{FF2B5EF4-FFF2-40B4-BE49-F238E27FC236}">
                <a16:creationId xmlns:a16="http://schemas.microsoft.com/office/drawing/2014/main" id="{D594A6E7-7654-E44D-9A37-D08D6308986F}"/>
              </a:ext>
            </a:extLst>
          </p:cNvPr>
          <p:cNvSpPr txBox="1"/>
          <p:nvPr/>
        </p:nvSpPr>
        <p:spPr>
          <a:xfrm>
            <a:off x="95019" y="2298931"/>
            <a:ext cx="2375591" cy="306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2. OBJETIVOS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Shape 119">
            <a:extLst>
              <a:ext uri="{FF2B5EF4-FFF2-40B4-BE49-F238E27FC236}">
                <a16:creationId xmlns:a16="http://schemas.microsoft.com/office/drawing/2014/main" id="{727ADFCF-7959-0442-9853-C780182CA4BB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624795" y="2344124"/>
            <a:ext cx="236571" cy="2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04">
            <a:extLst>
              <a:ext uri="{FF2B5EF4-FFF2-40B4-BE49-F238E27FC236}">
                <a16:creationId xmlns:a16="http://schemas.microsoft.com/office/drawing/2014/main" id="{A1DE42CD-981E-F440-9434-AA8F30E4B977}"/>
              </a:ext>
            </a:extLst>
          </p:cNvPr>
          <p:cNvSpPr txBox="1"/>
          <p:nvPr/>
        </p:nvSpPr>
        <p:spPr>
          <a:xfrm>
            <a:off x="102958" y="4417074"/>
            <a:ext cx="2350768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3. MARCO SIMBÓLICO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" name="Shape 120">
            <a:extLst>
              <a:ext uri="{FF2B5EF4-FFF2-40B4-BE49-F238E27FC236}">
                <a16:creationId xmlns:a16="http://schemas.microsoft.com/office/drawing/2014/main" id="{1F0AB418-894C-AC45-9CF6-885F2457E735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4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54651" y1="31395" x2="54651" y2="31395"/>
                        <a14:foregroundMark x1="46512" y1="65116" x2="46512" y2="65116"/>
                        <a14:foregroundMark x1="38372" y1="36047" x2="38372" y2="36047"/>
                        <a14:foregroundMark x1="38372" y1="46512" x2="38372" y2="46512"/>
                        <a14:foregroundMark x1="51163" y1="54651" x2="51163" y2="54651"/>
                        <a14:foregroundMark x1="51163" y1="54651" x2="51163" y2="54651"/>
                        <a14:foregroundMark x1="51163" y1="54651" x2="51163" y2="54651"/>
                        <a14:foregroundMark x1="56977" y1="36047" x2="40698" y2="44186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408795" y="4464522"/>
            <a:ext cx="216000" cy="2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105">
            <a:extLst>
              <a:ext uri="{FF2B5EF4-FFF2-40B4-BE49-F238E27FC236}">
                <a16:creationId xmlns:a16="http://schemas.microsoft.com/office/drawing/2014/main" id="{DE6EA997-5AC7-C74D-B5B3-7BF6B6AA45B8}"/>
              </a:ext>
            </a:extLst>
          </p:cNvPr>
          <p:cNvSpPr txBox="1"/>
          <p:nvPr/>
        </p:nvSpPr>
        <p:spPr>
          <a:xfrm>
            <a:off x="2487266" y="676612"/>
            <a:ext cx="5743476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7. PRESENTACIÓN Y PAPEL GAMEMASTER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Shape 107">
            <a:extLst>
              <a:ext uri="{FF2B5EF4-FFF2-40B4-BE49-F238E27FC236}">
                <a16:creationId xmlns:a16="http://schemas.microsoft.com/office/drawing/2014/main" id="{8A4EAF53-DBEB-DC43-A6B5-D917344F6FC3}"/>
              </a:ext>
            </a:extLst>
          </p:cNvPr>
          <p:cNvSpPr txBox="1"/>
          <p:nvPr/>
        </p:nvSpPr>
        <p:spPr>
          <a:xfrm>
            <a:off x="2453726" y="5935033"/>
            <a:ext cx="577701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8. DESENLACE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Shape 108">
            <a:extLst>
              <a:ext uri="{FF2B5EF4-FFF2-40B4-BE49-F238E27FC236}">
                <a16:creationId xmlns:a16="http://schemas.microsoft.com/office/drawing/2014/main" id="{D47D478E-5C07-8A4C-BE79-F49D57F681D5}"/>
              </a:ext>
            </a:extLst>
          </p:cNvPr>
          <p:cNvSpPr txBox="1"/>
          <p:nvPr/>
        </p:nvSpPr>
        <p:spPr>
          <a:xfrm>
            <a:off x="8470702" y="4417074"/>
            <a:ext cx="2154205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9. REFLEXIÓN Y EVALUACIÓN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Shape 109">
            <a:extLst>
              <a:ext uri="{FF2B5EF4-FFF2-40B4-BE49-F238E27FC236}">
                <a16:creationId xmlns:a16="http://schemas.microsoft.com/office/drawing/2014/main" id="{D87C5340-709E-0347-BADE-F4AA6EBA7B5F}"/>
              </a:ext>
            </a:extLst>
          </p:cNvPr>
          <p:cNvSpPr txBox="1"/>
          <p:nvPr/>
        </p:nvSpPr>
        <p:spPr>
          <a:xfrm>
            <a:off x="8272708" y="676612"/>
            <a:ext cx="2291874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6. NORMAS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Shape 110">
            <a:extLst>
              <a:ext uri="{FF2B5EF4-FFF2-40B4-BE49-F238E27FC236}">
                <a16:creationId xmlns:a16="http://schemas.microsoft.com/office/drawing/2014/main" id="{1E019EAD-1822-A34B-9080-70A6079844BF}"/>
              </a:ext>
            </a:extLst>
          </p:cNvPr>
          <p:cNvSpPr txBox="1"/>
          <p:nvPr/>
        </p:nvSpPr>
        <p:spPr>
          <a:xfrm>
            <a:off x="8470702" y="2298137"/>
            <a:ext cx="2135845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5. MATERIALES Y PRESUPUESTO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" name="Shape 122">
            <a:extLst>
              <a:ext uri="{FF2B5EF4-FFF2-40B4-BE49-F238E27FC236}">
                <a16:creationId xmlns:a16="http://schemas.microsoft.com/office/drawing/2014/main" id="{DA02588D-46E4-E84B-B303-8A26013EAF50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5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154" y1="30682" x2="46154" y2="30682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3928883" y="728886"/>
            <a:ext cx="191455" cy="2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Shape 123">
            <a:extLst>
              <a:ext uri="{FF2B5EF4-FFF2-40B4-BE49-F238E27FC236}">
                <a16:creationId xmlns:a16="http://schemas.microsoft.com/office/drawing/2014/main" id="{07D5F186-226E-754D-B592-0D2740A4FE2C}"/>
              </a:ext>
            </a:extLst>
          </p:cNvPr>
          <p:cNvPicPr preferRelativeResize="0"/>
          <p:nvPr/>
        </p:nvPicPr>
        <p:blipFill rotWithShape="1">
          <a:blip r:embed="rId6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2857" y1="89744" x2="42857" y2="89744"/>
                        <a14:foregroundMark x1="52857" y1="11538" x2="52857" y2="11538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8845779" y="701619"/>
            <a:ext cx="218316" cy="243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Shape 124">
            <a:extLst>
              <a:ext uri="{FF2B5EF4-FFF2-40B4-BE49-F238E27FC236}">
                <a16:creationId xmlns:a16="http://schemas.microsoft.com/office/drawing/2014/main" id="{723F1C90-A61F-2F45-B811-3F8F548F9902}"/>
              </a:ext>
            </a:extLst>
          </p:cNvPr>
          <p:cNvPicPr preferRelativeResize="0"/>
          <p:nvPr/>
        </p:nvPicPr>
        <p:blipFill rotWithShape="1">
          <a:blip r:embed="rId7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89024" y1="62121" x2="89024" y2="62121"/>
                        <a14:backgroundMark x1="37805" y1="28788" x2="37805" y2="28788"/>
                        <a14:backgroundMark x1="50000" y1="28788" x2="50000" y2="28788"/>
                        <a14:backgroundMark x1="60976" y1="28788" x2="60976" y2="28788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8272708" y="2358041"/>
            <a:ext cx="282928" cy="22772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Shape 125">
            <a:extLst>
              <a:ext uri="{FF2B5EF4-FFF2-40B4-BE49-F238E27FC236}">
                <a16:creationId xmlns:a16="http://schemas.microsoft.com/office/drawing/2014/main" id="{890F9E23-9315-1541-BF33-2E5FD81AAE5E}"/>
              </a:ext>
            </a:extLst>
          </p:cNvPr>
          <p:cNvPicPr preferRelativeResize="0"/>
          <p:nvPr/>
        </p:nvPicPr>
        <p:blipFill rotWithShape="1">
          <a:blip r:embed="rId8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23333" y1="24419" x2="23333" y2="24419"/>
                        <a14:foregroundMark x1="34444" y1="22093" x2="34444" y2="22093"/>
                        <a14:foregroundMark x1="50000" y1="19767" x2="50000" y2="19767"/>
                        <a14:foregroundMark x1="62222" y1="22093" x2="62222" y2="22093"/>
                        <a14:foregroundMark x1="73333" y1="13953" x2="73333" y2="13953"/>
                        <a14:foregroundMark x1="75556" y1="12791" x2="75556" y2="12791"/>
                        <a14:foregroundMark x1="70000" y1="12791" x2="70000" y2="12791"/>
                        <a14:foregroundMark x1="65556" y1="10465" x2="65556" y2="10465"/>
                        <a14:foregroundMark x1="72222" y1="12791" x2="72222" y2="12791"/>
                        <a14:foregroundMark x1="88889" y1="80233" x2="88889" y2="80233"/>
                        <a14:foregroundMark x1="27778" y1="81395" x2="27778" y2="81395"/>
                        <a14:foregroundMark x1="45556" y1="80233" x2="45556" y2="80233"/>
                        <a14:foregroundMark x1="73333" y1="81395" x2="73333" y2="81395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8386569" y="4458714"/>
            <a:ext cx="265362" cy="253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Shape 126">
            <a:extLst>
              <a:ext uri="{FF2B5EF4-FFF2-40B4-BE49-F238E27FC236}">
                <a16:creationId xmlns:a16="http://schemas.microsoft.com/office/drawing/2014/main" id="{69B8C75E-792F-DD4E-911B-0C959ED1D88E}"/>
              </a:ext>
            </a:extLst>
          </p:cNvPr>
          <p:cNvPicPr preferRelativeResize="0"/>
          <p:nvPr/>
        </p:nvPicPr>
        <p:blipFill rotWithShape="1">
          <a:blip r:embed="rId9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62500" y1="44737" x2="62500" y2="44737"/>
                        <a14:foregroundMark x1="52778" y1="39474" x2="52778" y2="39474"/>
                        <a14:foregroundMark x1="52778" y1="53947" x2="52778" y2="53947"/>
                        <a14:foregroundMark x1="54167" y1="59211" x2="54167" y2="59211"/>
                        <a14:foregroundMark x1="55556" y1="63158" x2="55556" y2="63158"/>
                        <a14:foregroundMark x1="54167" y1="82895" x2="54167" y2="82895"/>
                        <a14:foregroundMark x1="26389" y1="80263" x2="26389" y2="80263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4667089" y="5991021"/>
            <a:ext cx="235716" cy="248812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Shape 106">
            <a:extLst>
              <a:ext uri="{FF2B5EF4-FFF2-40B4-BE49-F238E27FC236}">
                <a16:creationId xmlns:a16="http://schemas.microsoft.com/office/drawing/2014/main" id="{03BD3E98-3D76-E742-AE75-8E9B02461D53}"/>
              </a:ext>
            </a:extLst>
          </p:cNvPr>
          <p:cNvSpPr txBox="1"/>
          <p:nvPr/>
        </p:nvSpPr>
        <p:spPr>
          <a:xfrm>
            <a:off x="2487266" y="2318686"/>
            <a:ext cx="5743476" cy="3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4. NUDO  (Flujo de retos)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" name="Shape 121">
            <a:extLst>
              <a:ext uri="{FF2B5EF4-FFF2-40B4-BE49-F238E27FC236}">
                <a16:creationId xmlns:a16="http://schemas.microsoft.com/office/drawing/2014/main" id="{A8562171-F4CC-9B49-A506-F82885F8B4F4}"/>
              </a:ext>
            </a:extLst>
          </p:cNvPr>
          <p:cNvPicPr preferRelativeResize="0"/>
          <p:nvPr/>
        </p:nvPicPr>
        <p:blipFill rotWithShape="1">
          <a:blip r:embed="rId10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8696" r="89130">
                        <a14:foregroundMark x1="21739" y1="30000" x2="21739" y2="30000"/>
                        <a14:foregroundMark x1="44565" y1="22500" x2="44565" y2="22500"/>
                        <a14:foregroundMark x1="45652" y1="23750" x2="45652" y2="23750"/>
                        <a14:foregroundMark x1="66304" y1="21250" x2="66304" y2="21250"/>
                        <a14:foregroundMark x1="80435" y1="32500" x2="80435" y2="32500"/>
                        <a14:foregroundMark x1="73913" y1="48750" x2="73913" y2="48750"/>
                        <a14:foregroundMark x1="59783" y1="52500" x2="59783" y2="52500"/>
                        <a14:foregroundMark x1="39130" y1="52500" x2="39130" y2="52500"/>
                        <a14:foregroundMark x1="21739" y1="52500" x2="21739" y2="52500"/>
                        <a14:foregroundMark x1="8696" y1="63750" x2="8696" y2="63750"/>
                        <a14:foregroundMark x1="20652" y1="81250" x2="20652" y2="81250"/>
                        <a14:foregroundMark x1="35870" y1="81250" x2="35870" y2="81250"/>
                        <a14:foregroundMark x1="52174" y1="81250" x2="52174" y2="81250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4318866" y="2358041"/>
            <a:ext cx="256557" cy="223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Shape 131">
            <a:hlinkClick r:id="rId11"/>
            <a:extLst>
              <a:ext uri="{FF2B5EF4-FFF2-40B4-BE49-F238E27FC236}">
                <a16:creationId xmlns:a16="http://schemas.microsoft.com/office/drawing/2014/main" id="{BAC94408-A59C-A348-B759-54084F9C6912}"/>
              </a:ext>
            </a:extLst>
          </p:cNvPr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92165" y="248248"/>
            <a:ext cx="2071533" cy="267614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Shape 101">
            <a:extLst>
              <a:ext uri="{FF2B5EF4-FFF2-40B4-BE49-F238E27FC236}">
                <a16:creationId xmlns:a16="http://schemas.microsoft.com/office/drawing/2014/main" id="{193BF4FC-D8CA-F848-A9D8-0ADD166A7627}"/>
              </a:ext>
            </a:extLst>
          </p:cNvPr>
          <p:cNvSpPr txBox="1"/>
          <p:nvPr/>
        </p:nvSpPr>
        <p:spPr>
          <a:xfrm>
            <a:off x="2266781" y="44449"/>
            <a:ext cx="194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CANVAS</a:t>
            </a:r>
            <a:endParaRPr sz="2800" b="1" i="0" u="none" strike="noStrike" cap="none" dirty="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34" name="Shape 127">
            <a:extLst>
              <a:ext uri="{FF2B5EF4-FFF2-40B4-BE49-F238E27FC236}">
                <a16:creationId xmlns:a16="http://schemas.microsoft.com/office/drawing/2014/main" id="{5BD2D31A-8BC8-B048-9D58-ED25FA88E105}"/>
              </a:ext>
            </a:extLst>
          </p:cNvPr>
          <p:cNvSpPr/>
          <p:nvPr/>
        </p:nvSpPr>
        <p:spPr>
          <a:xfrm>
            <a:off x="8166832" y="240527"/>
            <a:ext cx="2396336" cy="2236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Shape 128">
            <a:extLst>
              <a:ext uri="{FF2B5EF4-FFF2-40B4-BE49-F238E27FC236}">
                <a16:creationId xmlns:a16="http://schemas.microsoft.com/office/drawing/2014/main" id="{F2E91D3F-1A47-364B-8368-E77B4F3E4C35}"/>
              </a:ext>
            </a:extLst>
          </p:cNvPr>
          <p:cNvSpPr txBox="1"/>
          <p:nvPr/>
        </p:nvSpPr>
        <p:spPr>
          <a:xfrm>
            <a:off x="7301356" y="225616"/>
            <a:ext cx="885620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Creado por: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Shape 129">
            <a:extLst>
              <a:ext uri="{FF2B5EF4-FFF2-40B4-BE49-F238E27FC236}">
                <a16:creationId xmlns:a16="http://schemas.microsoft.com/office/drawing/2014/main" id="{703B0563-DD3B-A14F-898F-84313A7B9DE1}"/>
              </a:ext>
            </a:extLst>
          </p:cNvPr>
          <p:cNvSpPr/>
          <p:nvPr/>
        </p:nvSpPr>
        <p:spPr>
          <a:xfrm>
            <a:off x="4521960" y="240527"/>
            <a:ext cx="2944778" cy="22360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Shape 130">
            <a:extLst>
              <a:ext uri="{FF2B5EF4-FFF2-40B4-BE49-F238E27FC236}">
                <a16:creationId xmlns:a16="http://schemas.microsoft.com/office/drawing/2014/main" id="{3E12F68B-E83B-8247-98C7-79FEB41FAFEF}"/>
              </a:ext>
            </a:extLst>
          </p:cNvPr>
          <p:cNvSpPr txBox="1"/>
          <p:nvPr/>
        </p:nvSpPr>
        <p:spPr>
          <a:xfrm>
            <a:off x="3648852" y="202519"/>
            <a:ext cx="885620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100" b="0" i="0" u="none" strike="noStrike" cap="none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Titulo 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128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46</Words>
  <Application>Microsoft Macintosh PowerPoint</Application>
  <PresentationFormat>Personalizado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Noto Sans Symbols</vt:lpstr>
      <vt:lpstr>Calibri</vt:lpstr>
      <vt:lpstr>Arial Black</vt:lpstr>
      <vt:lpstr>Arial</vt:lpstr>
      <vt:lpstr>Economica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Sobrado Rubio, Juan Daniel</cp:lastModifiedBy>
  <cp:revision>15</cp:revision>
  <dcterms:modified xsi:type="dcterms:W3CDTF">2018-06-17T14:52:23Z</dcterms:modified>
</cp:coreProperties>
</file>