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87" r:id="rId2"/>
    <p:sldMasterId id="2147483700" r:id="rId3"/>
    <p:sldMasterId id="2147483713" r:id="rId4"/>
    <p:sldMasterId id="2147483726" r:id="rId5"/>
  </p:sldMasterIdLst>
  <p:notesMasterIdLst>
    <p:notesMasterId r:id="rId20"/>
  </p:notesMasterIdLst>
  <p:sldIdLst>
    <p:sldId id="25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Lst>
  <p:sldSz cx="12192000" cy="6858000"/>
  <p:notesSz cx="7559675" cy="10691813"/>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78"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r>
              <a:rPr lang="es-ES" sz="1800" b="0" strike="noStrike" spc="-1">
                <a:solidFill>
                  <a:srgbClr val="000000"/>
                </a:solidFill>
                <a:latin typeface="Arial"/>
              </a:rPr>
              <a:t>Pulse para desplazar la diapositiva</a:t>
            </a:r>
          </a:p>
        </p:txBody>
      </p:sp>
      <p:sp>
        <p:nvSpPr>
          <p:cNvPr id="279"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r>
              <a:rPr lang="es-ES" sz="2000" b="0" strike="noStrike" spc="-1">
                <a:latin typeface="Arial"/>
              </a:rPr>
              <a:t>Pulse para editar el formato de las notas</a:t>
            </a:r>
          </a:p>
        </p:txBody>
      </p:sp>
      <p:sp>
        <p:nvSpPr>
          <p:cNvPr id="280"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r>
              <a:rPr lang="es-ES" sz="1400" b="0" strike="noStrike" spc="-1">
                <a:latin typeface="Times New Roman"/>
              </a:rPr>
              <a:t>&lt;cabecera&gt;</a:t>
            </a:r>
          </a:p>
        </p:txBody>
      </p:sp>
      <p:sp>
        <p:nvSpPr>
          <p:cNvPr id="281" name="PlaceHolder 4"/>
          <p:cNvSpPr>
            <a:spLocks noGrp="1"/>
          </p:cNvSpPr>
          <p:nvPr>
            <p:ph type="dt"/>
          </p:nvPr>
        </p:nvSpPr>
        <p:spPr>
          <a:xfrm>
            <a:off x="4278960" y="0"/>
            <a:ext cx="3280680" cy="534240"/>
          </a:xfrm>
          <a:prstGeom prst="rect">
            <a:avLst/>
          </a:prstGeom>
          <a:noFill/>
          <a:ln w="0">
            <a:noFill/>
          </a:ln>
        </p:spPr>
        <p:txBody>
          <a:bodyPr lIns="0" tIns="0" rIns="0" bIns="0" anchor="t">
            <a:noAutofit/>
          </a:bodyPr>
          <a:lstStyle/>
          <a:p>
            <a:pPr algn="r"/>
            <a:r>
              <a:rPr lang="es-ES" sz="1400" b="0" strike="noStrike" spc="-1">
                <a:latin typeface="Times New Roman"/>
              </a:rPr>
              <a:t>&lt;fecha/hora&gt;</a:t>
            </a:r>
          </a:p>
        </p:txBody>
      </p:sp>
      <p:sp>
        <p:nvSpPr>
          <p:cNvPr id="282" name="PlaceHolder 5"/>
          <p:cNvSpPr>
            <a:spLocks noGrp="1"/>
          </p:cNvSpPr>
          <p:nvPr>
            <p:ph type="ftr"/>
          </p:nvPr>
        </p:nvSpPr>
        <p:spPr>
          <a:xfrm>
            <a:off x="0" y="10157400"/>
            <a:ext cx="3280680" cy="534240"/>
          </a:xfrm>
          <a:prstGeom prst="rect">
            <a:avLst/>
          </a:prstGeom>
          <a:noFill/>
          <a:ln w="0">
            <a:noFill/>
          </a:ln>
        </p:spPr>
        <p:txBody>
          <a:bodyPr lIns="0" tIns="0" rIns="0" bIns="0" anchor="b">
            <a:noAutofit/>
          </a:bodyPr>
          <a:lstStyle/>
          <a:p>
            <a:r>
              <a:rPr lang="es-ES" sz="1400" b="0" strike="noStrike" spc="-1">
                <a:latin typeface="Times New Roman"/>
              </a:rPr>
              <a:t>&lt;pie de página&gt;</a:t>
            </a:r>
          </a:p>
        </p:txBody>
      </p:sp>
      <p:sp>
        <p:nvSpPr>
          <p:cNvPr id="283" name="PlaceHolder 6"/>
          <p:cNvSpPr>
            <a:spLocks noGrp="1"/>
          </p:cNvSpPr>
          <p:nvPr>
            <p:ph type="sldNum"/>
          </p:nvPr>
        </p:nvSpPr>
        <p:spPr>
          <a:xfrm>
            <a:off x="4278960" y="10157400"/>
            <a:ext cx="3280680" cy="534240"/>
          </a:xfrm>
          <a:prstGeom prst="rect">
            <a:avLst/>
          </a:prstGeom>
          <a:noFill/>
          <a:ln w="0">
            <a:noFill/>
          </a:ln>
        </p:spPr>
        <p:txBody>
          <a:bodyPr lIns="0" tIns="0" rIns="0" bIns="0" anchor="b">
            <a:noAutofit/>
          </a:bodyPr>
          <a:lstStyle/>
          <a:p>
            <a:pPr algn="r"/>
            <a:fld id="{1059CA64-AA19-4854-A7C0-FD5478588BD6}" type="slidenum">
              <a:rPr lang="es-ES" sz="1400" b="0" strike="noStrike" spc="-1">
                <a:latin typeface="Times New Roman"/>
              </a:rPr>
              <a:t>‹#›</a:t>
            </a:fld>
            <a:endParaRPr lang="es-E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 name="PlaceHolder 1"/>
          <p:cNvSpPr>
            <a:spLocks noGrp="1" noRot="1" noChangeAspect="1"/>
          </p:cNvSpPr>
          <p:nvPr>
            <p:ph type="sldImg"/>
          </p:nvPr>
        </p:nvSpPr>
        <p:spPr>
          <a:xfrm>
            <a:off x="573120" y="1336680"/>
            <a:ext cx="6413040" cy="3607920"/>
          </a:xfrm>
          <a:prstGeom prst="rect">
            <a:avLst/>
          </a:prstGeom>
          <a:ln w="0">
            <a:noFill/>
          </a:ln>
        </p:spPr>
      </p:sp>
      <p:sp>
        <p:nvSpPr>
          <p:cNvPr id="410" name="PlaceHolder 2"/>
          <p:cNvSpPr>
            <a:spLocks noGrp="1"/>
          </p:cNvSpPr>
          <p:nvPr>
            <p:ph type="body"/>
          </p:nvPr>
        </p:nvSpPr>
        <p:spPr>
          <a:xfrm>
            <a:off x="755640" y="5145120"/>
            <a:ext cx="6048000" cy="4209840"/>
          </a:xfrm>
          <a:prstGeom prst="rect">
            <a:avLst/>
          </a:prstGeom>
          <a:noFill/>
          <a:ln w="0">
            <a:noFill/>
          </a:ln>
        </p:spPr>
        <p:txBody>
          <a:bodyPr anchor="t">
            <a:noAutofit/>
          </a:bodyPr>
          <a:lstStyle/>
          <a:p>
            <a:endParaRPr lang="es-ES" sz="2000" b="0" strike="noStrike" spc="-1">
              <a:latin typeface="Arial"/>
            </a:endParaRPr>
          </a:p>
        </p:txBody>
      </p:sp>
      <p:sp>
        <p:nvSpPr>
          <p:cNvPr id="411" name="PlaceHolder 3"/>
          <p:cNvSpPr>
            <a:spLocks noGrp="1"/>
          </p:cNvSpPr>
          <p:nvPr>
            <p:ph type="sldNum"/>
          </p:nvPr>
        </p:nvSpPr>
        <p:spPr>
          <a:xfrm>
            <a:off x="4281480" y="10155240"/>
            <a:ext cx="3276360" cy="536040"/>
          </a:xfrm>
          <a:prstGeom prst="rect">
            <a:avLst/>
          </a:prstGeom>
          <a:noFill/>
          <a:ln w="0">
            <a:noFill/>
          </a:ln>
        </p:spPr>
        <p:txBody>
          <a:bodyPr anchor="b">
            <a:noAutofit/>
          </a:bodyPr>
          <a:lstStyle/>
          <a:p>
            <a:pPr algn="r">
              <a:lnSpc>
                <a:spcPct val="100000"/>
              </a:lnSpc>
            </a:pPr>
            <a:fld id="{C5192B49-7F08-4EF9-A408-A3F140AE4C2B}" type="slidenum">
              <a:rPr lang="ca-ES" sz="1200" b="0" strike="noStrike" spc="-1">
                <a:latin typeface="Times New Roman"/>
              </a:rPr>
              <a:t>11</a:t>
            </a:fld>
            <a:endParaRPr lang="es-ES"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8" name="PlaceHolder 2"/>
          <p:cNvSpPr>
            <a:spLocks noGrp="1"/>
          </p:cNvSpPr>
          <p:nvPr>
            <p:ph/>
          </p:nvPr>
        </p:nvSpPr>
        <p:spPr>
          <a:xfrm>
            <a:off x="609480" y="160452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9" name="PlaceHolder 3"/>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3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3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3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3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36" name="PlaceHolder 2"/>
          <p:cNvSpPr>
            <a:spLocks noGrp="1"/>
          </p:cNvSpPr>
          <p:nvPr>
            <p:ph/>
          </p:nvPr>
        </p:nvSpPr>
        <p:spPr>
          <a:xfrm>
            <a:off x="6094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37" name="PlaceHolder 3"/>
          <p:cNvSpPr>
            <a:spLocks noGrp="1"/>
          </p:cNvSpPr>
          <p:nvPr>
            <p:ph/>
          </p:nvPr>
        </p:nvSpPr>
        <p:spPr>
          <a:xfrm>
            <a:off x="43192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38" name="PlaceHolder 4"/>
          <p:cNvSpPr>
            <a:spLocks noGrp="1"/>
          </p:cNvSpPr>
          <p:nvPr>
            <p:ph/>
          </p:nvPr>
        </p:nvSpPr>
        <p:spPr>
          <a:xfrm>
            <a:off x="802872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39" name="PlaceHolder 5"/>
          <p:cNvSpPr>
            <a:spLocks noGrp="1"/>
          </p:cNvSpPr>
          <p:nvPr>
            <p:ph/>
          </p:nvPr>
        </p:nvSpPr>
        <p:spPr>
          <a:xfrm>
            <a:off x="6094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40" name="PlaceHolder 6"/>
          <p:cNvSpPr>
            <a:spLocks noGrp="1"/>
          </p:cNvSpPr>
          <p:nvPr>
            <p:ph/>
          </p:nvPr>
        </p:nvSpPr>
        <p:spPr>
          <a:xfrm>
            <a:off x="43192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41" name="PlaceHolder 7"/>
          <p:cNvSpPr>
            <a:spLocks noGrp="1"/>
          </p:cNvSpPr>
          <p:nvPr>
            <p:ph/>
          </p:nvPr>
        </p:nvSpPr>
        <p:spPr>
          <a:xfrm>
            <a:off x="802872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25" name="PlaceHolder 2"/>
          <p:cNvSpPr>
            <a:spLocks noGrp="1"/>
          </p:cNvSpPr>
          <p:nvPr>
            <p:ph type="subTitle"/>
          </p:nvPr>
        </p:nvSpPr>
        <p:spPr>
          <a:xfrm>
            <a:off x="609480" y="1604520"/>
            <a:ext cx="10972080" cy="397692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27" name="PlaceHolder 2"/>
          <p:cNvSpPr>
            <a:spLocks noGrp="1"/>
          </p:cNvSpPr>
          <p:nvPr>
            <p:ph/>
          </p:nvPr>
        </p:nvSpPr>
        <p:spPr>
          <a:xfrm>
            <a:off x="609480" y="1604520"/>
            <a:ext cx="109720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29"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30"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1"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2" name="PlaceHolder 1"/>
          <p:cNvSpPr>
            <a:spLocks noGrp="1"/>
          </p:cNvSpPr>
          <p:nvPr>
            <p:ph type="subTitle"/>
          </p:nvPr>
        </p:nvSpPr>
        <p:spPr>
          <a:xfrm>
            <a:off x="609480" y="273600"/>
            <a:ext cx="10972080" cy="530640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3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35"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3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7" name="PlaceHolder 2"/>
          <p:cNvSpPr>
            <a:spLocks noGrp="1"/>
          </p:cNvSpPr>
          <p:nvPr>
            <p:ph type="subTitle"/>
          </p:nvPr>
        </p:nvSpPr>
        <p:spPr>
          <a:xfrm>
            <a:off x="609480" y="1604520"/>
            <a:ext cx="10972080" cy="397692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38"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3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40"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4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4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44" name="PlaceHolder 4"/>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46" name="PlaceHolder 2"/>
          <p:cNvSpPr>
            <a:spLocks noGrp="1"/>
          </p:cNvSpPr>
          <p:nvPr>
            <p:ph/>
          </p:nvPr>
        </p:nvSpPr>
        <p:spPr>
          <a:xfrm>
            <a:off x="609480" y="160452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47" name="PlaceHolder 3"/>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4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2"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54" name="PlaceHolder 2"/>
          <p:cNvSpPr>
            <a:spLocks noGrp="1"/>
          </p:cNvSpPr>
          <p:nvPr>
            <p:ph/>
          </p:nvPr>
        </p:nvSpPr>
        <p:spPr>
          <a:xfrm>
            <a:off x="6094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5" name="PlaceHolder 3"/>
          <p:cNvSpPr>
            <a:spLocks noGrp="1"/>
          </p:cNvSpPr>
          <p:nvPr>
            <p:ph/>
          </p:nvPr>
        </p:nvSpPr>
        <p:spPr>
          <a:xfrm>
            <a:off x="43192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6" name="PlaceHolder 4"/>
          <p:cNvSpPr>
            <a:spLocks noGrp="1"/>
          </p:cNvSpPr>
          <p:nvPr>
            <p:ph/>
          </p:nvPr>
        </p:nvSpPr>
        <p:spPr>
          <a:xfrm>
            <a:off x="802872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7" name="PlaceHolder 5"/>
          <p:cNvSpPr>
            <a:spLocks noGrp="1"/>
          </p:cNvSpPr>
          <p:nvPr>
            <p:ph/>
          </p:nvPr>
        </p:nvSpPr>
        <p:spPr>
          <a:xfrm>
            <a:off x="6094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8" name="PlaceHolder 6"/>
          <p:cNvSpPr>
            <a:spLocks noGrp="1"/>
          </p:cNvSpPr>
          <p:nvPr>
            <p:ph/>
          </p:nvPr>
        </p:nvSpPr>
        <p:spPr>
          <a:xfrm>
            <a:off x="43192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59" name="PlaceHolder 7"/>
          <p:cNvSpPr>
            <a:spLocks noGrp="1"/>
          </p:cNvSpPr>
          <p:nvPr>
            <p:ph/>
          </p:nvPr>
        </p:nvSpPr>
        <p:spPr>
          <a:xfrm>
            <a:off x="802872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6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64" name="PlaceHolder 2"/>
          <p:cNvSpPr>
            <a:spLocks noGrp="1"/>
          </p:cNvSpPr>
          <p:nvPr>
            <p:ph type="subTitle"/>
          </p:nvPr>
        </p:nvSpPr>
        <p:spPr>
          <a:xfrm>
            <a:off x="609480" y="1604520"/>
            <a:ext cx="10972080" cy="397692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66" name="PlaceHolder 2"/>
          <p:cNvSpPr>
            <a:spLocks noGrp="1"/>
          </p:cNvSpPr>
          <p:nvPr>
            <p:ph/>
          </p:nvPr>
        </p:nvSpPr>
        <p:spPr>
          <a:xfrm>
            <a:off x="609480" y="1604520"/>
            <a:ext cx="109720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68"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69"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9" name="PlaceHolder 2"/>
          <p:cNvSpPr>
            <a:spLocks noGrp="1"/>
          </p:cNvSpPr>
          <p:nvPr>
            <p:ph/>
          </p:nvPr>
        </p:nvSpPr>
        <p:spPr>
          <a:xfrm>
            <a:off x="609480" y="1604520"/>
            <a:ext cx="109720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1" name="PlaceHolder 1"/>
          <p:cNvSpPr>
            <a:spLocks noGrp="1"/>
          </p:cNvSpPr>
          <p:nvPr>
            <p:ph type="subTitle"/>
          </p:nvPr>
        </p:nvSpPr>
        <p:spPr>
          <a:xfrm>
            <a:off x="609480" y="273600"/>
            <a:ext cx="10972080" cy="530640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7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74"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7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77"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7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7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8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8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8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83" name="PlaceHolder 4"/>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85" name="PlaceHolder 2"/>
          <p:cNvSpPr>
            <a:spLocks noGrp="1"/>
          </p:cNvSpPr>
          <p:nvPr>
            <p:ph/>
          </p:nvPr>
        </p:nvSpPr>
        <p:spPr>
          <a:xfrm>
            <a:off x="609480" y="160452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86" name="PlaceHolder 3"/>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87"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8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8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9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93" name="PlaceHolder 2"/>
          <p:cNvSpPr>
            <a:spLocks noGrp="1"/>
          </p:cNvSpPr>
          <p:nvPr>
            <p:ph/>
          </p:nvPr>
        </p:nvSpPr>
        <p:spPr>
          <a:xfrm>
            <a:off x="6094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4" name="PlaceHolder 3"/>
          <p:cNvSpPr>
            <a:spLocks noGrp="1"/>
          </p:cNvSpPr>
          <p:nvPr>
            <p:ph/>
          </p:nvPr>
        </p:nvSpPr>
        <p:spPr>
          <a:xfrm>
            <a:off x="43192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5" name="PlaceHolder 4"/>
          <p:cNvSpPr>
            <a:spLocks noGrp="1"/>
          </p:cNvSpPr>
          <p:nvPr>
            <p:ph/>
          </p:nvPr>
        </p:nvSpPr>
        <p:spPr>
          <a:xfrm>
            <a:off x="802872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6" name="PlaceHolder 5"/>
          <p:cNvSpPr>
            <a:spLocks noGrp="1"/>
          </p:cNvSpPr>
          <p:nvPr>
            <p:ph/>
          </p:nvPr>
        </p:nvSpPr>
        <p:spPr>
          <a:xfrm>
            <a:off x="6094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7" name="PlaceHolder 6"/>
          <p:cNvSpPr>
            <a:spLocks noGrp="1"/>
          </p:cNvSpPr>
          <p:nvPr>
            <p:ph/>
          </p:nvPr>
        </p:nvSpPr>
        <p:spPr>
          <a:xfrm>
            <a:off x="43192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98" name="PlaceHolder 7"/>
          <p:cNvSpPr>
            <a:spLocks noGrp="1"/>
          </p:cNvSpPr>
          <p:nvPr>
            <p:ph/>
          </p:nvPr>
        </p:nvSpPr>
        <p:spPr>
          <a:xfrm>
            <a:off x="802872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0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04" name="PlaceHolder 2"/>
          <p:cNvSpPr>
            <a:spLocks noGrp="1"/>
          </p:cNvSpPr>
          <p:nvPr>
            <p:ph type="subTitle"/>
          </p:nvPr>
        </p:nvSpPr>
        <p:spPr>
          <a:xfrm>
            <a:off x="609480" y="1604520"/>
            <a:ext cx="10972080" cy="397692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05"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06" name="PlaceHolder 2"/>
          <p:cNvSpPr>
            <a:spLocks noGrp="1"/>
          </p:cNvSpPr>
          <p:nvPr>
            <p:ph/>
          </p:nvPr>
        </p:nvSpPr>
        <p:spPr>
          <a:xfrm>
            <a:off x="609480" y="1604520"/>
            <a:ext cx="109720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1"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2"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08"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09"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1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1" name="PlaceHolder 1"/>
          <p:cNvSpPr>
            <a:spLocks noGrp="1"/>
          </p:cNvSpPr>
          <p:nvPr>
            <p:ph type="subTitle"/>
          </p:nvPr>
        </p:nvSpPr>
        <p:spPr>
          <a:xfrm>
            <a:off x="609480" y="273600"/>
            <a:ext cx="10972080" cy="530640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1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1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14"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1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1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17"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1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1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2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23" name="PlaceHolder 4"/>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2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25" name="PlaceHolder 2"/>
          <p:cNvSpPr>
            <a:spLocks noGrp="1"/>
          </p:cNvSpPr>
          <p:nvPr>
            <p:ph/>
          </p:nvPr>
        </p:nvSpPr>
        <p:spPr>
          <a:xfrm>
            <a:off x="609480" y="160452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26" name="PlaceHolder 3"/>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27"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2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2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3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33" name="PlaceHolder 2"/>
          <p:cNvSpPr>
            <a:spLocks noGrp="1"/>
          </p:cNvSpPr>
          <p:nvPr>
            <p:ph/>
          </p:nvPr>
        </p:nvSpPr>
        <p:spPr>
          <a:xfrm>
            <a:off x="6094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4" name="PlaceHolder 3"/>
          <p:cNvSpPr>
            <a:spLocks noGrp="1"/>
          </p:cNvSpPr>
          <p:nvPr>
            <p:ph/>
          </p:nvPr>
        </p:nvSpPr>
        <p:spPr>
          <a:xfrm>
            <a:off x="43192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5" name="PlaceHolder 4"/>
          <p:cNvSpPr>
            <a:spLocks noGrp="1"/>
          </p:cNvSpPr>
          <p:nvPr>
            <p:ph/>
          </p:nvPr>
        </p:nvSpPr>
        <p:spPr>
          <a:xfrm>
            <a:off x="802872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6" name="PlaceHolder 5"/>
          <p:cNvSpPr>
            <a:spLocks noGrp="1"/>
          </p:cNvSpPr>
          <p:nvPr>
            <p:ph/>
          </p:nvPr>
        </p:nvSpPr>
        <p:spPr>
          <a:xfrm>
            <a:off x="6094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7" name="PlaceHolder 6"/>
          <p:cNvSpPr>
            <a:spLocks noGrp="1"/>
          </p:cNvSpPr>
          <p:nvPr>
            <p:ph/>
          </p:nvPr>
        </p:nvSpPr>
        <p:spPr>
          <a:xfrm>
            <a:off x="43192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38" name="PlaceHolder 7"/>
          <p:cNvSpPr>
            <a:spLocks noGrp="1"/>
          </p:cNvSpPr>
          <p:nvPr>
            <p:ph/>
          </p:nvPr>
        </p:nvSpPr>
        <p:spPr>
          <a:xfrm>
            <a:off x="802872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4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43" name="PlaceHolder 2"/>
          <p:cNvSpPr>
            <a:spLocks noGrp="1"/>
          </p:cNvSpPr>
          <p:nvPr>
            <p:ph type="subTitle"/>
          </p:nvPr>
        </p:nvSpPr>
        <p:spPr>
          <a:xfrm>
            <a:off x="609480" y="1604520"/>
            <a:ext cx="10972080" cy="397692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45" name="PlaceHolder 2"/>
          <p:cNvSpPr>
            <a:spLocks noGrp="1"/>
          </p:cNvSpPr>
          <p:nvPr>
            <p:ph/>
          </p:nvPr>
        </p:nvSpPr>
        <p:spPr>
          <a:xfrm>
            <a:off x="609480" y="1604520"/>
            <a:ext cx="109720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4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47"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48"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49"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50" name="PlaceHolder 1"/>
          <p:cNvSpPr>
            <a:spLocks noGrp="1"/>
          </p:cNvSpPr>
          <p:nvPr>
            <p:ph type="subTitle"/>
          </p:nvPr>
        </p:nvSpPr>
        <p:spPr>
          <a:xfrm>
            <a:off x="609480" y="273600"/>
            <a:ext cx="10972080" cy="530640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51"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5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53"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5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55"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56"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5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58"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59"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6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6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62" name="PlaceHolder 4"/>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64" name="PlaceHolder 2"/>
          <p:cNvSpPr>
            <a:spLocks noGrp="1"/>
          </p:cNvSpPr>
          <p:nvPr>
            <p:ph/>
          </p:nvPr>
        </p:nvSpPr>
        <p:spPr>
          <a:xfrm>
            <a:off x="609480" y="160452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65" name="PlaceHolder 3"/>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6"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6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6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6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70"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609480" y="273600"/>
            <a:ext cx="10972080" cy="5306400"/>
          </a:xfrm>
          <a:prstGeom prst="rect">
            <a:avLst/>
          </a:prstGeom>
          <a:noFill/>
          <a:ln w="0">
            <a:noFill/>
          </a:ln>
        </p:spPr>
        <p:txBody>
          <a:bodyPr lIns="0" tIns="0" rIns="0" bIns="0" anchor="ctr">
            <a:noAutofit/>
          </a:bodyPr>
          <a:lstStyle/>
          <a:p>
            <a:pPr algn="ctr"/>
            <a:endParaRPr lang="es-ES" sz="3200" b="0" strike="noStrike" spc="-1">
              <a:latin typeface="Aria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71"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72" name="PlaceHolder 2"/>
          <p:cNvSpPr>
            <a:spLocks noGrp="1"/>
          </p:cNvSpPr>
          <p:nvPr>
            <p:ph/>
          </p:nvPr>
        </p:nvSpPr>
        <p:spPr>
          <a:xfrm>
            <a:off x="6094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73" name="PlaceHolder 3"/>
          <p:cNvSpPr>
            <a:spLocks noGrp="1"/>
          </p:cNvSpPr>
          <p:nvPr>
            <p:ph/>
          </p:nvPr>
        </p:nvSpPr>
        <p:spPr>
          <a:xfrm>
            <a:off x="431928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74" name="PlaceHolder 4"/>
          <p:cNvSpPr>
            <a:spLocks noGrp="1"/>
          </p:cNvSpPr>
          <p:nvPr>
            <p:ph/>
          </p:nvPr>
        </p:nvSpPr>
        <p:spPr>
          <a:xfrm>
            <a:off x="8028720" y="160452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75" name="PlaceHolder 5"/>
          <p:cNvSpPr>
            <a:spLocks noGrp="1"/>
          </p:cNvSpPr>
          <p:nvPr>
            <p:ph/>
          </p:nvPr>
        </p:nvSpPr>
        <p:spPr>
          <a:xfrm>
            <a:off x="6094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76" name="PlaceHolder 6"/>
          <p:cNvSpPr>
            <a:spLocks noGrp="1"/>
          </p:cNvSpPr>
          <p:nvPr>
            <p:ph/>
          </p:nvPr>
        </p:nvSpPr>
        <p:spPr>
          <a:xfrm>
            <a:off x="431928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77" name="PlaceHolder 7"/>
          <p:cNvSpPr>
            <a:spLocks noGrp="1"/>
          </p:cNvSpPr>
          <p:nvPr>
            <p:ph/>
          </p:nvPr>
        </p:nvSpPr>
        <p:spPr>
          <a:xfrm>
            <a:off x="8028720" y="3682080"/>
            <a:ext cx="35326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1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7" name="PlaceHolder 3"/>
          <p:cNvSpPr>
            <a:spLocks noGrp="1"/>
          </p:cNvSpPr>
          <p:nvPr>
            <p:ph/>
          </p:nvPr>
        </p:nvSpPr>
        <p:spPr>
          <a:xfrm>
            <a:off x="623196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1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0" name="PlaceHolder 2"/>
          <p:cNvSpPr>
            <a:spLocks noGrp="1"/>
          </p:cNvSpPr>
          <p:nvPr>
            <p:ph/>
          </p:nvPr>
        </p:nvSpPr>
        <p:spPr>
          <a:xfrm>
            <a:off x="609480" y="1604520"/>
            <a:ext cx="5354280" cy="397692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endParaRPr lang="es-ES" sz="1800" b="0" strike="noStrike" spc="-1">
              <a:solidFill>
                <a:srgbClr val="000000"/>
              </a:solidFill>
              <a:latin typeface="Arial"/>
            </a:endParaRPr>
          </a:p>
        </p:txBody>
      </p:sp>
      <p:sp>
        <p:nvSpPr>
          <p:cNvPr id="2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
        <p:nvSpPr>
          <p:cNvPr id="26" name="PlaceHolder 4"/>
          <p:cNvSpPr>
            <a:spLocks noGrp="1"/>
          </p:cNvSpPr>
          <p:nvPr>
            <p:ph/>
          </p:nvPr>
        </p:nvSpPr>
        <p:spPr>
          <a:xfrm>
            <a:off x="609480" y="3682080"/>
            <a:ext cx="10972080" cy="1896840"/>
          </a:xfrm>
          <a:prstGeom prst="rect">
            <a:avLst/>
          </a:prstGeom>
          <a:noFill/>
          <a:ln w="0">
            <a:noFill/>
          </a:ln>
        </p:spPr>
        <p:txBody>
          <a:bodyPr lIns="0" tIns="0" rIns="0" bIns="0" anchor="t">
            <a:normAutofit/>
          </a:bodyPr>
          <a:lstStyle/>
          <a:p>
            <a:endParaRPr lang="es-ES" sz="2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FEDE3"/>
        </a:solidFill>
        <a:effectLst/>
      </p:bgPr>
    </p:bg>
    <p:spTree>
      <p:nvGrpSpPr>
        <p:cNvPr id="1" name=""/>
        <p:cNvGrpSpPr/>
        <p:nvPr/>
      </p:nvGrpSpPr>
      <p:grpSpPr>
        <a:xfrm>
          <a:off x="0" y="0"/>
          <a:ext cx="0" cy="0"/>
          <a:chOff x="0" y="0"/>
          <a:chExt cx="0" cy="0"/>
        </a:xfrm>
      </p:grpSpPr>
      <p:sp>
        <p:nvSpPr>
          <p:cNvPr id="6" name="Rectangle 8" hidden="1"/>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grpSp>
        <p:nvGrpSpPr>
          <p:cNvPr id="7" name="Group 6"/>
          <p:cNvGrpSpPr/>
          <p:nvPr/>
        </p:nvGrpSpPr>
        <p:grpSpPr>
          <a:xfrm>
            <a:off x="751320" y="743400"/>
            <a:ext cx="10674360" cy="5349600"/>
            <a:chOff x="751320" y="743400"/>
            <a:chExt cx="10674360" cy="5349600"/>
          </a:xfrm>
        </p:grpSpPr>
        <p:sp>
          <p:nvSpPr>
            <p:cNvPr id="2" name="Freeform 6"/>
            <p:cNvSpPr/>
            <p:nvPr/>
          </p:nvSpPr>
          <p:spPr>
            <a:xfrm>
              <a:off x="8151840" y="1685520"/>
              <a:ext cx="3273840" cy="4407480"/>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ln>
          </p:spPr>
          <p:style>
            <a:lnRef idx="0">
              <a:scrgbClr r="0" g="0" b="0"/>
            </a:lnRef>
            <a:fillRef idx="0">
              <a:scrgbClr r="0" g="0" b="0"/>
            </a:fillRef>
            <a:effectRef idx="0">
              <a:scrgbClr r="0" g="0" b="0"/>
            </a:effectRef>
            <a:fontRef idx="minor"/>
          </p:style>
        </p:sp>
        <p:sp>
          <p:nvSpPr>
            <p:cNvPr id="3" name="Freeform 6"/>
            <p:cNvSpPr/>
            <p:nvPr/>
          </p:nvSpPr>
          <p:spPr>
            <a:xfrm flipH="1" flipV="1">
              <a:off x="750960" y="743040"/>
              <a:ext cx="3274560" cy="4407480"/>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ln>
          </p:spPr>
          <p:style>
            <a:lnRef idx="0">
              <a:scrgbClr r="0" g="0" b="0"/>
            </a:lnRef>
            <a:fillRef idx="0">
              <a:scrgbClr r="0" g="0" b="0"/>
            </a:fillRef>
            <a:effectRef idx="0">
              <a:scrgbClr r="0" g="0" b="0"/>
            </a:effectRef>
            <a:fontRef idx="minor"/>
          </p:style>
        </p:sp>
      </p:grpSp>
      <p:sp>
        <p:nvSpPr>
          <p:cNvPr id="4"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r>
              <a:rPr lang="es-ES" sz="4400" b="0" strike="noStrike" spc="-1">
                <a:solidFill>
                  <a:srgbClr val="000000"/>
                </a:solidFill>
                <a:latin typeface="Arial"/>
              </a:rPr>
              <a:t>Pulse para editar el formato del texto de título</a:t>
            </a:r>
          </a:p>
        </p:txBody>
      </p:sp>
      <p:sp>
        <p:nvSpPr>
          <p:cNvPr id="5"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28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28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28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28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28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28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FEDE3"/>
        </a:solidFill>
        <a:effectLst/>
      </p:bgPr>
    </p:bg>
    <p:spTree>
      <p:nvGrpSpPr>
        <p:cNvPr id="1" name=""/>
        <p:cNvGrpSpPr/>
        <p:nvPr/>
      </p:nvGrpSpPr>
      <p:grpSpPr>
        <a:xfrm>
          <a:off x="0" y="0"/>
          <a:ext cx="0" cy="0"/>
          <a:chOff x="0" y="0"/>
          <a:chExt cx="0" cy="0"/>
        </a:xfrm>
      </p:grpSpPr>
      <p:sp>
        <p:nvSpPr>
          <p:cNvPr id="121" name="Rectangle 8"/>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2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r>
              <a:rPr lang="es-ES" sz="4400" b="0" strike="noStrike" spc="-1">
                <a:solidFill>
                  <a:srgbClr val="000000"/>
                </a:solidFill>
                <a:latin typeface="Arial"/>
              </a:rPr>
              <a:t>Pulse para editar el formato del texto de título</a:t>
            </a:r>
          </a:p>
        </p:txBody>
      </p:sp>
      <p:sp>
        <p:nvSpPr>
          <p:cNvPr id="123"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28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28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28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28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28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28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EFEDE3"/>
        </a:solidFill>
        <a:effectLst/>
      </p:bgPr>
    </p:bg>
    <p:spTree>
      <p:nvGrpSpPr>
        <p:cNvPr id="1" name=""/>
        <p:cNvGrpSpPr/>
        <p:nvPr/>
      </p:nvGrpSpPr>
      <p:grpSpPr>
        <a:xfrm>
          <a:off x="0" y="0"/>
          <a:ext cx="0" cy="0"/>
          <a:chOff x="0" y="0"/>
          <a:chExt cx="0" cy="0"/>
        </a:xfrm>
      </p:grpSpPr>
      <p:sp>
        <p:nvSpPr>
          <p:cNvPr id="160" name="Rectangle 8"/>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61" name="PlaceHolder 1"/>
          <p:cNvSpPr>
            <a:spLocks noGrp="1"/>
          </p:cNvSpPr>
          <p:nvPr>
            <p:ph type="title"/>
          </p:nvPr>
        </p:nvSpPr>
        <p:spPr>
          <a:xfrm>
            <a:off x="815040" y="189000"/>
            <a:ext cx="8449200" cy="345600"/>
          </a:xfrm>
          <a:prstGeom prst="rect">
            <a:avLst/>
          </a:prstGeom>
          <a:noFill/>
          <a:ln w="0">
            <a:noFill/>
          </a:ln>
        </p:spPr>
        <p:txBody>
          <a:bodyPr lIns="0" tIns="0" rIns="0" bIns="0" anchor="ctr">
            <a:noAutofit/>
          </a:bodyPr>
          <a:lstStyle/>
          <a:p>
            <a:pPr>
              <a:lnSpc>
                <a:spcPct val="90000"/>
              </a:lnSpc>
            </a:pPr>
            <a:r>
              <a:rPr lang="es-ES" sz="4400" b="0" strike="noStrike" spc="-1">
                <a:solidFill>
                  <a:srgbClr val="000000"/>
                </a:solidFill>
                <a:latin typeface="Arial"/>
                <a:ea typeface="DejaVu Sans"/>
              </a:rPr>
              <a:t>Haga clic para modificar el estilo de título del patrón</a:t>
            </a:r>
            <a:endParaRPr lang="es-ES" sz="4400" b="0" strike="noStrike" spc="-1">
              <a:solidFill>
                <a:srgbClr val="000000"/>
              </a:solidFill>
              <a:latin typeface="Arial"/>
            </a:endParaRPr>
          </a:p>
        </p:txBody>
      </p:sp>
      <p:sp>
        <p:nvSpPr>
          <p:cNvPr id="162" name="PlaceHolder 2"/>
          <p:cNvSpPr>
            <a:spLocks noGrp="1"/>
          </p:cNvSpPr>
          <p:nvPr>
            <p:ph type="body"/>
          </p:nvPr>
        </p:nvSpPr>
        <p:spPr>
          <a:xfrm>
            <a:off x="609480" y="1600200"/>
            <a:ext cx="10972440" cy="4525560"/>
          </a:xfrm>
          <a:prstGeom prst="rect">
            <a:avLst/>
          </a:prstGeom>
          <a:noFill/>
          <a:ln w="0">
            <a:noFill/>
          </a:ln>
        </p:spPr>
        <p:txBody>
          <a:bodyPr lIns="90000" tIns="45000" rIns="90000" bIns="45000" anchor="t">
            <a:noAutofit/>
          </a:bodyPr>
          <a:lstStyle/>
          <a:p>
            <a:pPr marL="432000" indent="-324000">
              <a:spcBef>
                <a:spcPts val="1417"/>
              </a:spcBef>
              <a:buClr>
                <a:srgbClr val="000000"/>
              </a:buClr>
              <a:buSzPct val="45000"/>
              <a:buFont typeface="Wingdings" charset="2"/>
              <a:buChar char=""/>
            </a:pPr>
            <a:r>
              <a:rPr lang="es-ES" sz="18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1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18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18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18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18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18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EFEDE3"/>
        </a:solidFill>
        <a:effectLst/>
      </p:bgPr>
    </p:bg>
    <p:spTree>
      <p:nvGrpSpPr>
        <p:cNvPr id="1" name=""/>
        <p:cNvGrpSpPr/>
        <p:nvPr/>
      </p:nvGrpSpPr>
      <p:grpSpPr>
        <a:xfrm>
          <a:off x="0" y="0"/>
          <a:ext cx="0" cy="0"/>
          <a:chOff x="0" y="0"/>
          <a:chExt cx="0" cy="0"/>
        </a:xfrm>
      </p:grpSpPr>
      <p:sp>
        <p:nvSpPr>
          <p:cNvPr id="199" name="Rectangle 8"/>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0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a:lnSpc>
                <a:spcPct val="90000"/>
              </a:lnSpc>
            </a:pPr>
            <a:r>
              <a:rPr lang="es-ES" sz="4400" b="0" strike="noStrike" spc="-1">
                <a:solidFill>
                  <a:srgbClr val="000000"/>
                </a:solidFill>
                <a:latin typeface="Arial"/>
                <a:ea typeface="DejaVu Sans"/>
              </a:rPr>
              <a:t>Haga clic para modificar el estilo de título del patrón</a:t>
            </a:r>
            <a:endParaRPr lang="es-ES" sz="4400" b="0" strike="noStrike" spc="-1">
              <a:solidFill>
                <a:srgbClr val="000000"/>
              </a:solidFill>
              <a:latin typeface="Arial"/>
            </a:endParaRPr>
          </a:p>
        </p:txBody>
      </p:sp>
      <p:sp>
        <p:nvSpPr>
          <p:cNvPr id="201" name="PlaceHolder 2"/>
          <p:cNvSpPr>
            <a:spLocks noGrp="1"/>
          </p:cNvSpPr>
          <p:nvPr>
            <p:ph type="body"/>
          </p:nvPr>
        </p:nvSpPr>
        <p:spPr>
          <a:xfrm>
            <a:off x="609480" y="1600200"/>
            <a:ext cx="5384520" cy="4525560"/>
          </a:xfrm>
          <a:prstGeom prst="rect">
            <a:avLst/>
          </a:prstGeom>
          <a:noFill/>
          <a:ln w="0">
            <a:noFill/>
          </a:ln>
        </p:spPr>
        <p:txBody>
          <a:bodyPr lIns="0" tIns="0" rIns="0" bIns="0" anchor="t">
            <a:noAutofit/>
          </a:bodyPr>
          <a:lstStyle/>
          <a:p>
            <a:pPr marL="228600" indent="-228600">
              <a:lnSpc>
                <a:spcPct val="90000"/>
              </a:lnSpc>
              <a:spcBef>
                <a:spcPts val="1001"/>
              </a:spcBef>
              <a:buClr>
                <a:srgbClr val="000000"/>
              </a:buClr>
              <a:buFont typeface="Arial"/>
              <a:buChar char="•"/>
            </a:pPr>
            <a:r>
              <a:rPr lang="es-ES" sz="2800" b="0" strike="noStrike" spc="-1">
                <a:solidFill>
                  <a:srgbClr val="000000"/>
                </a:solidFill>
                <a:latin typeface="Arial"/>
                <a:ea typeface="DejaVu Sans"/>
              </a:rPr>
              <a:t>Haga clic para modificar el estilo de texto del patrón</a:t>
            </a:r>
            <a:endParaRPr lang="es-ES" sz="2800" b="0" strike="noStrike" spc="-1">
              <a:solidFill>
                <a:srgbClr val="000000"/>
              </a:solidFill>
              <a:latin typeface="Arial"/>
            </a:endParaRPr>
          </a:p>
          <a:p>
            <a:pPr marL="685800" lvl="1" indent="-228600">
              <a:lnSpc>
                <a:spcPct val="90000"/>
              </a:lnSpc>
              <a:spcBef>
                <a:spcPts val="499"/>
              </a:spcBef>
              <a:buClr>
                <a:srgbClr val="000000"/>
              </a:buClr>
              <a:buFont typeface="Arial"/>
              <a:buChar char="•"/>
            </a:pPr>
            <a:r>
              <a:rPr lang="es-ES" sz="2400" b="0" strike="noStrike" spc="-1">
                <a:solidFill>
                  <a:srgbClr val="000000"/>
                </a:solidFill>
                <a:latin typeface="Arial"/>
                <a:ea typeface="DejaVu Sans"/>
              </a:rPr>
              <a:t>Segundo nivel</a:t>
            </a:r>
            <a:endParaRPr lang="es-ES" sz="2400" b="0" strike="noStrike" spc="-1">
              <a:solidFill>
                <a:srgbClr val="000000"/>
              </a:solidFill>
              <a:latin typeface="Arial"/>
            </a:endParaRPr>
          </a:p>
          <a:p>
            <a:pPr marL="1143000" lvl="2" indent="-228600">
              <a:lnSpc>
                <a:spcPct val="90000"/>
              </a:lnSpc>
              <a:spcBef>
                <a:spcPts val="499"/>
              </a:spcBef>
              <a:buClr>
                <a:srgbClr val="000000"/>
              </a:buClr>
              <a:buFont typeface="Arial"/>
              <a:buChar char="•"/>
            </a:pPr>
            <a:r>
              <a:rPr lang="es-ES" sz="2000" b="0" strike="noStrike" spc="-1">
                <a:solidFill>
                  <a:srgbClr val="000000"/>
                </a:solidFill>
                <a:latin typeface="Arial"/>
                <a:ea typeface="DejaVu Sans"/>
              </a:rPr>
              <a:t>Tercer nivel</a:t>
            </a:r>
            <a:endParaRPr lang="es-ES" sz="2000" b="0" strike="noStrike" spc="-1">
              <a:solidFill>
                <a:srgbClr val="000000"/>
              </a:solidFill>
              <a:latin typeface="Arial"/>
            </a:endParaRPr>
          </a:p>
          <a:p>
            <a:pPr marL="1600200" lvl="3" indent="-228600">
              <a:lnSpc>
                <a:spcPct val="90000"/>
              </a:lnSpc>
              <a:spcBef>
                <a:spcPts val="499"/>
              </a:spcBef>
              <a:buClr>
                <a:srgbClr val="000000"/>
              </a:buClr>
              <a:buFont typeface="Arial"/>
              <a:buChar char="•"/>
            </a:pPr>
            <a:r>
              <a:rPr lang="es-ES" sz="1800" b="0" strike="noStrike" spc="-1">
                <a:solidFill>
                  <a:srgbClr val="000000"/>
                </a:solidFill>
                <a:latin typeface="Arial"/>
                <a:ea typeface="DejaVu Sans"/>
              </a:rPr>
              <a:t>Cuarto nivel</a:t>
            </a:r>
            <a:endParaRPr lang="es-ES" sz="1800" b="0" strike="noStrike" spc="-1">
              <a:solidFill>
                <a:srgbClr val="000000"/>
              </a:solidFill>
              <a:latin typeface="Arial"/>
            </a:endParaRPr>
          </a:p>
          <a:p>
            <a:pPr marL="2057400" lvl="4" indent="-228600">
              <a:lnSpc>
                <a:spcPct val="90000"/>
              </a:lnSpc>
              <a:spcBef>
                <a:spcPts val="499"/>
              </a:spcBef>
              <a:buClr>
                <a:srgbClr val="000000"/>
              </a:buClr>
              <a:buFont typeface="Arial"/>
              <a:buChar char="•"/>
            </a:pPr>
            <a:r>
              <a:rPr lang="es-ES" sz="1800" b="0" strike="noStrike" spc="-1">
                <a:solidFill>
                  <a:srgbClr val="000000"/>
                </a:solidFill>
                <a:latin typeface="Arial"/>
                <a:ea typeface="DejaVu Sans"/>
              </a:rPr>
              <a:t>Quinto nivel</a:t>
            </a:r>
            <a:endParaRPr lang="es-ES" sz="1800" b="0" strike="noStrike" spc="-1">
              <a:solidFill>
                <a:srgbClr val="000000"/>
              </a:solidFill>
              <a:latin typeface="Arial"/>
            </a:endParaRPr>
          </a:p>
        </p:txBody>
      </p:sp>
      <p:sp>
        <p:nvSpPr>
          <p:cNvPr id="202" name="PlaceHolder 3"/>
          <p:cNvSpPr>
            <a:spLocks noGrp="1"/>
          </p:cNvSpPr>
          <p:nvPr>
            <p:ph type="body"/>
          </p:nvPr>
        </p:nvSpPr>
        <p:spPr>
          <a:xfrm>
            <a:off x="6197760" y="1600200"/>
            <a:ext cx="5384520" cy="4525560"/>
          </a:xfrm>
          <a:prstGeom prst="rect">
            <a:avLst/>
          </a:prstGeom>
          <a:noFill/>
          <a:ln w="0">
            <a:noFill/>
          </a:ln>
        </p:spPr>
        <p:txBody>
          <a:bodyPr lIns="0" tIns="0" rIns="0" bIns="0" anchor="t">
            <a:noAutofit/>
          </a:bodyPr>
          <a:lstStyle/>
          <a:p>
            <a:pPr marL="228600" indent="-228600">
              <a:lnSpc>
                <a:spcPct val="90000"/>
              </a:lnSpc>
              <a:spcBef>
                <a:spcPts val="1001"/>
              </a:spcBef>
              <a:buClr>
                <a:srgbClr val="000000"/>
              </a:buClr>
              <a:buFont typeface="Arial"/>
              <a:buChar char="•"/>
            </a:pPr>
            <a:r>
              <a:rPr lang="es-ES" sz="2800" b="0" strike="noStrike" spc="-1">
                <a:solidFill>
                  <a:srgbClr val="000000"/>
                </a:solidFill>
                <a:latin typeface="Arial"/>
                <a:ea typeface="DejaVu Sans"/>
              </a:rPr>
              <a:t>Haga clic para modificar el estilo de texto del patrón</a:t>
            </a:r>
            <a:endParaRPr lang="es-ES" sz="2800" b="0" strike="noStrike" spc="-1">
              <a:solidFill>
                <a:srgbClr val="000000"/>
              </a:solidFill>
              <a:latin typeface="Arial"/>
            </a:endParaRPr>
          </a:p>
          <a:p>
            <a:pPr marL="685800" lvl="1" indent="-228600">
              <a:lnSpc>
                <a:spcPct val="90000"/>
              </a:lnSpc>
              <a:spcBef>
                <a:spcPts val="499"/>
              </a:spcBef>
              <a:buClr>
                <a:srgbClr val="000000"/>
              </a:buClr>
              <a:buFont typeface="Arial"/>
              <a:buChar char="•"/>
            </a:pPr>
            <a:r>
              <a:rPr lang="es-ES" sz="2400" b="0" strike="noStrike" spc="-1">
                <a:solidFill>
                  <a:srgbClr val="000000"/>
                </a:solidFill>
                <a:latin typeface="Arial"/>
                <a:ea typeface="DejaVu Sans"/>
              </a:rPr>
              <a:t>Segundo nivel</a:t>
            </a:r>
            <a:endParaRPr lang="es-ES" sz="2400" b="0" strike="noStrike" spc="-1">
              <a:solidFill>
                <a:srgbClr val="000000"/>
              </a:solidFill>
              <a:latin typeface="Arial"/>
            </a:endParaRPr>
          </a:p>
          <a:p>
            <a:pPr marL="1143000" lvl="2" indent="-228600">
              <a:lnSpc>
                <a:spcPct val="90000"/>
              </a:lnSpc>
              <a:spcBef>
                <a:spcPts val="499"/>
              </a:spcBef>
              <a:buClr>
                <a:srgbClr val="000000"/>
              </a:buClr>
              <a:buFont typeface="Arial"/>
              <a:buChar char="•"/>
            </a:pPr>
            <a:r>
              <a:rPr lang="es-ES" sz="2000" b="0" strike="noStrike" spc="-1">
                <a:solidFill>
                  <a:srgbClr val="000000"/>
                </a:solidFill>
                <a:latin typeface="Arial"/>
                <a:ea typeface="DejaVu Sans"/>
              </a:rPr>
              <a:t>Tercer nivel</a:t>
            </a:r>
            <a:endParaRPr lang="es-ES" sz="2000" b="0" strike="noStrike" spc="-1">
              <a:solidFill>
                <a:srgbClr val="000000"/>
              </a:solidFill>
              <a:latin typeface="Arial"/>
            </a:endParaRPr>
          </a:p>
          <a:p>
            <a:pPr marL="1600200" lvl="3" indent="-228600">
              <a:lnSpc>
                <a:spcPct val="90000"/>
              </a:lnSpc>
              <a:spcBef>
                <a:spcPts val="499"/>
              </a:spcBef>
              <a:buClr>
                <a:srgbClr val="000000"/>
              </a:buClr>
              <a:buFont typeface="Arial"/>
              <a:buChar char="•"/>
            </a:pPr>
            <a:r>
              <a:rPr lang="es-ES" sz="1800" b="0" strike="noStrike" spc="-1">
                <a:solidFill>
                  <a:srgbClr val="000000"/>
                </a:solidFill>
                <a:latin typeface="Arial"/>
                <a:ea typeface="DejaVu Sans"/>
              </a:rPr>
              <a:t>Cuarto nivel</a:t>
            </a:r>
            <a:endParaRPr lang="es-ES" sz="1800" b="0" strike="noStrike" spc="-1">
              <a:solidFill>
                <a:srgbClr val="000000"/>
              </a:solidFill>
              <a:latin typeface="Arial"/>
            </a:endParaRPr>
          </a:p>
          <a:p>
            <a:pPr marL="2057400" lvl="4" indent="-228600">
              <a:lnSpc>
                <a:spcPct val="90000"/>
              </a:lnSpc>
              <a:spcBef>
                <a:spcPts val="499"/>
              </a:spcBef>
              <a:buClr>
                <a:srgbClr val="000000"/>
              </a:buClr>
              <a:buFont typeface="Arial"/>
              <a:buChar char="•"/>
            </a:pPr>
            <a:r>
              <a:rPr lang="es-ES" sz="1800" b="0" strike="noStrike" spc="-1">
                <a:solidFill>
                  <a:srgbClr val="000000"/>
                </a:solidFill>
                <a:latin typeface="Arial"/>
                <a:ea typeface="DejaVu Sans"/>
              </a:rPr>
              <a:t>Quinto nivel</a:t>
            </a:r>
            <a:endParaRPr lang="es-ES" sz="1800" b="0" strike="noStrike" spc="-1">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EFEDE3"/>
        </a:solidFill>
        <a:effectLst/>
      </p:bgPr>
    </p:bg>
    <p:spTree>
      <p:nvGrpSpPr>
        <p:cNvPr id="1" name=""/>
        <p:cNvGrpSpPr/>
        <p:nvPr/>
      </p:nvGrpSpPr>
      <p:grpSpPr>
        <a:xfrm>
          <a:off x="0" y="0"/>
          <a:ext cx="0" cy="0"/>
          <a:chOff x="0" y="0"/>
          <a:chExt cx="0" cy="0"/>
        </a:xfrm>
      </p:grpSpPr>
      <p:sp>
        <p:nvSpPr>
          <p:cNvPr id="239" name="Rectangle 8"/>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40"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a:lnSpc>
                <a:spcPct val="90000"/>
              </a:lnSpc>
            </a:pPr>
            <a:r>
              <a:rPr lang="es-ES" sz="4400" b="0" strike="noStrike" spc="-1">
                <a:solidFill>
                  <a:srgbClr val="000000"/>
                </a:solidFill>
                <a:latin typeface="Arial"/>
                <a:ea typeface="DejaVu Sans"/>
              </a:rPr>
              <a:t>Haga clic para modificar el estilo de título del patrón</a:t>
            </a:r>
            <a:endParaRPr lang="es-ES" sz="4400" b="0" strike="noStrike" spc="-1">
              <a:solidFill>
                <a:srgbClr val="000000"/>
              </a:solidFill>
              <a:latin typeface="Arial"/>
            </a:endParaRPr>
          </a:p>
        </p:txBody>
      </p:sp>
      <p:sp>
        <p:nvSpPr>
          <p:cNvPr id="241" name="PlaceHolder 2"/>
          <p:cNvSpPr>
            <a:spLocks noGrp="1"/>
          </p:cNvSpPr>
          <p:nvPr>
            <p:ph type="body"/>
          </p:nvPr>
        </p:nvSpPr>
        <p:spPr>
          <a:xfrm>
            <a:off x="609480" y="1600200"/>
            <a:ext cx="10972440" cy="4525560"/>
          </a:xfrm>
          <a:prstGeom prst="rect">
            <a:avLst/>
          </a:prstGeom>
          <a:noFill/>
          <a:ln w="0">
            <a:noFill/>
          </a:ln>
        </p:spPr>
        <p:txBody>
          <a:bodyPr lIns="0" tIns="0" rIns="0" bIns="0" anchor="t">
            <a:noAutofit/>
          </a:bodyPr>
          <a:lstStyle/>
          <a:p>
            <a:pPr marL="228600" indent="-228600">
              <a:lnSpc>
                <a:spcPct val="90000"/>
              </a:lnSpc>
              <a:spcBef>
                <a:spcPts val="1001"/>
              </a:spcBef>
              <a:buClr>
                <a:srgbClr val="000000"/>
              </a:buClr>
              <a:buFont typeface="Arial"/>
              <a:buChar char="•"/>
            </a:pPr>
            <a:r>
              <a:rPr lang="es-ES" sz="2800" b="0" strike="noStrike" spc="-1">
                <a:solidFill>
                  <a:srgbClr val="000000"/>
                </a:solidFill>
                <a:latin typeface="Arial"/>
                <a:ea typeface="DejaVu Sans"/>
              </a:rPr>
              <a:t>Haga clic para modificar el estilo de texto del patrón</a:t>
            </a:r>
            <a:endParaRPr lang="es-ES" sz="2800" b="0" strike="noStrike" spc="-1">
              <a:solidFill>
                <a:srgbClr val="000000"/>
              </a:solidFill>
              <a:latin typeface="Arial"/>
            </a:endParaRPr>
          </a:p>
          <a:p>
            <a:pPr marL="685800" lvl="1" indent="-228600">
              <a:lnSpc>
                <a:spcPct val="90000"/>
              </a:lnSpc>
              <a:spcBef>
                <a:spcPts val="499"/>
              </a:spcBef>
              <a:buClr>
                <a:srgbClr val="000000"/>
              </a:buClr>
              <a:buFont typeface="Arial"/>
              <a:buChar char="•"/>
            </a:pPr>
            <a:r>
              <a:rPr lang="es-ES" sz="2400" b="0" strike="noStrike" spc="-1">
                <a:solidFill>
                  <a:srgbClr val="000000"/>
                </a:solidFill>
                <a:latin typeface="Arial"/>
                <a:ea typeface="DejaVu Sans"/>
              </a:rPr>
              <a:t>Segundo nivel</a:t>
            </a:r>
            <a:endParaRPr lang="es-ES" sz="2400" b="0" strike="noStrike" spc="-1">
              <a:solidFill>
                <a:srgbClr val="000000"/>
              </a:solidFill>
              <a:latin typeface="Arial"/>
            </a:endParaRPr>
          </a:p>
          <a:p>
            <a:pPr marL="1143000" lvl="2" indent="-228600">
              <a:lnSpc>
                <a:spcPct val="90000"/>
              </a:lnSpc>
              <a:spcBef>
                <a:spcPts val="499"/>
              </a:spcBef>
              <a:buClr>
                <a:srgbClr val="000000"/>
              </a:buClr>
              <a:buFont typeface="Arial"/>
              <a:buChar char="•"/>
            </a:pPr>
            <a:r>
              <a:rPr lang="es-ES" sz="2000" b="0" strike="noStrike" spc="-1">
                <a:solidFill>
                  <a:srgbClr val="000000"/>
                </a:solidFill>
                <a:latin typeface="Arial"/>
                <a:ea typeface="DejaVu Sans"/>
              </a:rPr>
              <a:t>Tercer nivel</a:t>
            </a:r>
            <a:endParaRPr lang="es-ES" sz="2000" b="0" strike="noStrike" spc="-1">
              <a:solidFill>
                <a:srgbClr val="000000"/>
              </a:solidFill>
              <a:latin typeface="Arial"/>
            </a:endParaRPr>
          </a:p>
          <a:p>
            <a:pPr marL="1600200" lvl="3" indent="-228600">
              <a:lnSpc>
                <a:spcPct val="90000"/>
              </a:lnSpc>
              <a:spcBef>
                <a:spcPts val="499"/>
              </a:spcBef>
              <a:buClr>
                <a:srgbClr val="000000"/>
              </a:buClr>
              <a:buFont typeface="Arial"/>
              <a:buChar char="•"/>
            </a:pPr>
            <a:r>
              <a:rPr lang="es-ES" sz="1800" b="0" strike="noStrike" spc="-1">
                <a:solidFill>
                  <a:srgbClr val="000000"/>
                </a:solidFill>
                <a:latin typeface="Arial"/>
                <a:ea typeface="DejaVu Sans"/>
              </a:rPr>
              <a:t>Cuarto nivel</a:t>
            </a:r>
            <a:endParaRPr lang="es-ES" sz="1800" b="0" strike="noStrike" spc="-1">
              <a:solidFill>
                <a:srgbClr val="000000"/>
              </a:solidFill>
              <a:latin typeface="Arial"/>
            </a:endParaRPr>
          </a:p>
          <a:p>
            <a:pPr marL="2057400" lvl="4" indent="-228600">
              <a:lnSpc>
                <a:spcPct val="90000"/>
              </a:lnSpc>
              <a:spcBef>
                <a:spcPts val="499"/>
              </a:spcBef>
              <a:buClr>
                <a:srgbClr val="000000"/>
              </a:buClr>
              <a:buFont typeface="Arial"/>
              <a:buChar char="•"/>
            </a:pPr>
            <a:r>
              <a:rPr lang="es-ES" sz="1800" b="0" strike="noStrike" spc="-1">
                <a:solidFill>
                  <a:srgbClr val="000000"/>
                </a:solidFill>
                <a:latin typeface="Arial"/>
                <a:ea typeface="DejaVu Sans"/>
              </a:rPr>
              <a:t>Quinto nivel</a:t>
            </a:r>
            <a:endParaRPr lang="es-ES" sz="1800" b="0" strike="noStrike" spc="-1">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treball.gencat.cat/"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PlaceHolder 1"/>
          <p:cNvSpPr>
            <a:spLocks noGrp="1"/>
          </p:cNvSpPr>
          <p:nvPr>
            <p:ph type="title"/>
          </p:nvPr>
        </p:nvSpPr>
        <p:spPr>
          <a:xfrm>
            <a:off x="1915200" y="1788480"/>
            <a:ext cx="8360280" cy="2097000"/>
          </a:xfrm>
          <a:prstGeom prst="rect">
            <a:avLst/>
          </a:prstGeom>
          <a:noFill/>
          <a:ln w="0">
            <a:noFill/>
          </a:ln>
        </p:spPr>
        <p:txBody>
          <a:bodyPr lIns="0" tIns="0" rIns="0" bIns="0" anchor="b">
            <a:noAutofit/>
          </a:bodyPr>
          <a:lstStyle/>
          <a:p>
            <a:pPr algn="ctr">
              <a:lnSpc>
                <a:spcPct val="89000"/>
              </a:lnSpc>
            </a:pPr>
            <a:r>
              <a:rPr lang="ca-ES" sz="7200" b="0" strike="noStrike" cap="all" spc="-1">
                <a:solidFill>
                  <a:srgbClr val="191B0E"/>
                </a:solidFill>
                <a:latin typeface="Franklin Gothic Book"/>
                <a:ea typeface="DejaVu Sans"/>
              </a:rPr>
              <a:t>Les relacions laborals </a:t>
            </a:r>
            <a:endParaRPr lang="es-ES" sz="7200" b="0" strike="noStrike" spc="-1">
              <a:solidFill>
                <a:srgbClr val="000000"/>
              </a:solidFill>
              <a:latin typeface="Arial"/>
            </a:endParaRPr>
          </a:p>
        </p:txBody>
      </p:sp>
      <p:sp>
        <p:nvSpPr>
          <p:cNvPr id="285" name="PlaceHolder 2"/>
          <p:cNvSpPr>
            <a:spLocks noGrp="1"/>
          </p:cNvSpPr>
          <p:nvPr>
            <p:ph type="subTitle"/>
          </p:nvPr>
        </p:nvSpPr>
        <p:spPr>
          <a:xfrm>
            <a:off x="2679840" y="3956400"/>
            <a:ext cx="6830640" cy="1085040"/>
          </a:xfrm>
          <a:prstGeom prst="rect">
            <a:avLst/>
          </a:prstGeom>
          <a:noFill/>
          <a:ln w="0">
            <a:noFill/>
          </a:ln>
        </p:spPr>
        <p:txBody>
          <a:bodyPr lIns="0" tIns="0" rIns="0" bIns="0" anchor="t">
            <a:noAutofit/>
          </a:bodyPr>
          <a:lstStyle/>
          <a:p>
            <a:pPr algn="ctr"/>
            <a:endParaRPr lang="es-ES"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 name="PlaceHolder 1"/>
          <p:cNvSpPr>
            <a:spLocks noGrp="1"/>
          </p:cNvSpPr>
          <p:nvPr>
            <p:ph type="title"/>
          </p:nvPr>
        </p:nvSpPr>
        <p:spPr>
          <a:xfrm>
            <a:off x="2135160" y="189000"/>
            <a:ext cx="7273440" cy="345600"/>
          </a:xfrm>
          <a:prstGeom prst="rect">
            <a:avLst/>
          </a:prstGeom>
          <a:noFill/>
          <a:ln w="0">
            <a:noFill/>
          </a:ln>
        </p:spPr>
        <p:txBody>
          <a:bodyPr lIns="0" tIns="0" rIns="0" bIns="0" anchor="ctr">
            <a:noAutofit/>
          </a:bodyPr>
          <a:lstStyle/>
          <a:p>
            <a:pPr>
              <a:lnSpc>
                <a:spcPct val="90000"/>
              </a:lnSpc>
            </a:pPr>
            <a:r>
              <a:rPr lang="ca-ES" sz="2200" b="0" strike="noStrike" spc="-1">
                <a:solidFill>
                  <a:srgbClr val="000000"/>
                </a:solidFill>
                <a:latin typeface="Arial Black"/>
                <a:ea typeface="DejaVu Sans"/>
              </a:rPr>
              <a:t>Principis d’aplicació del dret laboral</a:t>
            </a:r>
            <a:endParaRPr lang="es-ES" sz="2200" b="0" strike="noStrike" spc="-1">
              <a:solidFill>
                <a:srgbClr val="000000"/>
              </a:solidFill>
              <a:latin typeface="Arial"/>
            </a:endParaRPr>
          </a:p>
        </p:txBody>
      </p:sp>
      <p:sp>
        <p:nvSpPr>
          <p:cNvPr id="391" name="AutoShape 8"/>
          <p:cNvSpPr/>
          <p:nvPr/>
        </p:nvSpPr>
        <p:spPr>
          <a:xfrm>
            <a:off x="2855880" y="1937520"/>
            <a:ext cx="6192360" cy="1414080"/>
          </a:xfrm>
          <a:prstGeom prst="downArrowCallout">
            <a:avLst>
              <a:gd name="adj1" fmla="val 17294"/>
              <a:gd name="adj2" fmla="val 24309"/>
              <a:gd name="adj3" fmla="val 9287"/>
              <a:gd name="adj4" fmla="val 83977"/>
            </a:avLst>
          </a:prstGeom>
          <a:noFill/>
          <a:ln w="9525">
            <a:solidFill>
              <a:srgbClr val="0077BD"/>
            </a:solidFill>
            <a:miter/>
          </a:ln>
        </p:spPr>
        <p:style>
          <a:lnRef idx="0">
            <a:scrgbClr r="0" g="0" b="0"/>
          </a:lnRef>
          <a:fillRef idx="0">
            <a:scrgbClr r="0" g="0" b="0"/>
          </a:fillRef>
          <a:effectRef idx="0">
            <a:scrgbClr r="0" g="0" b="0"/>
          </a:effectRef>
          <a:fontRef idx="minor"/>
        </p:style>
        <p:txBody>
          <a:bodyPr lIns="54000" tIns="45000" rIns="54000" bIns="45000" anchor="ctr">
            <a:spAutoFit/>
          </a:bodyPr>
          <a:lstStyle/>
          <a:p>
            <a:pPr algn="just">
              <a:lnSpc>
                <a:spcPct val="100000"/>
              </a:lnSpc>
            </a:pPr>
            <a:r>
              <a:rPr lang="it-IT" sz="1800" b="0" strike="noStrike" spc="-1">
                <a:solidFill>
                  <a:srgbClr val="000000"/>
                </a:solidFill>
                <a:latin typeface="Arial"/>
                <a:ea typeface="DejaVu Sans"/>
              </a:rPr>
              <a:t>Si s’aprova amb posterioritat una norma </a:t>
            </a:r>
            <a:r>
              <a:rPr lang="es-ES" sz="1800" b="0" strike="noStrike" spc="-1">
                <a:solidFill>
                  <a:srgbClr val="000000"/>
                </a:solidFill>
                <a:latin typeface="Arial"/>
                <a:ea typeface="DejaVu Sans"/>
              </a:rPr>
              <a:t>que estableix, amb caràcter general, pitjors condicions que les gaudides en virtut </a:t>
            </a:r>
            <a:r>
              <a:rPr lang="fr-FR" sz="1800" b="0" strike="noStrike" spc="-1">
                <a:solidFill>
                  <a:srgbClr val="000000"/>
                </a:solidFill>
                <a:latin typeface="Arial"/>
                <a:ea typeface="DejaVu Sans"/>
              </a:rPr>
              <a:t>d’un contracte, prevaldran les del contracte, perquè són les més </a:t>
            </a:r>
            <a:r>
              <a:rPr lang="es-ES" sz="1800" b="0" strike="noStrike" spc="-1">
                <a:solidFill>
                  <a:srgbClr val="000000"/>
                </a:solidFill>
                <a:latin typeface="Arial"/>
                <a:ea typeface="DejaVu Sans"/>
              </a:rPr>
              <a:t>beneficioses.</a:t>
            </a:r>
            <a:endParaRPr lang="es-ES" sz="1800" b="0" strike="noStrike" spc="-1">
              <a:latin typeface="Arial"/>
            </a:endParaRPr>
          </a:p>
        </p:txBody>
      </p:sp>
      <p:sp>
        <p:nvSpPr>
          <p:cNvPr id="392" name="AutoShape 9"/>
          <p:cNvSpPr/>
          <p:nvPr/>
        </p:nvSpPr>
        <p:spPr>
          <a:xfrm>
            <a:off x="2279520" y="3716280"/>
            <a:ext cx="7848360" cy="2449080"/>
          </a:xfrm>
          <a:prstGeom prst="roundRect">
            <a:avLst>
              <a:gd name="adj" fmla="val 16667"/>
            </a:avLst>
          </a:prstGeom>
          <a:solidFill>
            <a:srgbClr val="FFF6E3"/>
          </a:solidFill>
          <a:ln w="9525">
            <a:solidFill>
              <a:srgbClr val="FF990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spcBef>
                <a:spcPts val="181"/>
              </a:spcBef>
              <a:spcAft>
                <a:spcPts val="181"/>
              </a:spcAft>
            </a:pPr>
            <a:r>
              <a:rPr lang="ca-ES" sz="1800" b="1" strike="noStrike" spc="-1">
                <a:solidFill>
                  <a:srgbClr val="FF9900"/>
                </a:solidFill>
                <a:latin typeface="Arial"/>
                <a:ea typeface="DejaVu Sans"/>
              </a:rPr>
              <a:t>Exemple</a:t>
            </a:r>
            <a:endParaRPr lang="es-ES" sz="1800" b="0" strike="noStrike" spc="-1">
              <a:latin typeface="Arial"/>
            </a:endParaRPr>
          </a:p>
          <a:p>
            <a:pPr>
              <a:lnSpc>
                <a:spcPct val="100000"/>
              </a:lnSpc>
            </a:pPr>
            <a:r>
              <a:rPr lang="es-ES" sz="1800" b="0" strike="noStrike" spc="-1">
                <a:solidFill>
                  <a:srgbClr val="000000"/>
                </a:solidFill>
                <a:latin typeface="Arial"/>
                <a:ea typeface="DejaVu Sans"/>
              </a:rPr>
              <a:t>En el contracte d’un treballador, en Mario, es recull una clàusula, per la</a:t>
            </a:r>
            <a:endParaRPr lang="es-ES" sz="1800" b="0" strike="noStrike" spc="-1">
              <a:latin typeface="Arial"/>
            </a:endParaRPr>
          </a:p>
          <a:p>
            <a:pPr algn="just">
              <a:lnSpc>
                <a:spcPct val="100000"/>
              </a:lnSpc>
            </a:pPr>
            <a:r>
              <a:rPr lang="fr-FR" sz="1800" b="0" strike="noStrike" spc="-1">
                <a:solidFill>
                  <a:srgbClr val="000000"/>
                </a:solidFill>
                <a:latin typeface="Arial"/>
                <a:ea typeface="DejaVu Sans"/>
              </a:rPr>
              <a:t>qual gaudeix d’un plus de productivitat. Els seus companys gaudeixen del </a:t>
            </a:r>
            <a:r>
              <a:rPr lang="es-ES" sz="1800" b="0" strike="noStrike" spc="-1">
                <a:solidFill>
                  <a:srgbClr val="000000"/>
                </a:solidFill>
                <a:latin typeface="Arial"/>
                <a:ea typeface="DejaVu Sans"/>
              </a:rPr>
              <a:t>mateix plus per conveni col·lectiu, no per contracte. Després de l’aprovació </a:t>
            </a:r>
            <a:r>
              <a:rPr lang="fr-FR" sz="1800" b="0" strike="noStrike" spc="-1">
                <a:solidFill>
                  <a:srgbClr val="000000"/>
                </a:solidFill>
                <a:latin typeface="Arial"/>
                <a:ea typeface="DejaVu Sans"/>
              </a:rPr>
              <a:t>d’un nou conveni, se suprimeix el plus de productivitat, per la qual </a:t>
            </a:r>
            <a:r>
              <a:rPr lang="es-ES" sz="1800" b="0" strike="noStrike" spc="-1">
                <a:solidFill>
                  <a:srgbClr val="000000"/>
                </a:solidFill>
                <a:latin typeface="Arial"/>
                <a:ea typeface="DejaVu Sans"/>
              </a:rPr>
              <a:t>cosa tots els treballadors el perden, excepte en Mario, que el té concedit a títol particular, en el seu contracte de treball.</a:t>
            </a:r>
            <a:endParaRPr lang="es-ES" sz="1800" b="0" strike="noStrike" spc="-1">
              <a:latin typeface="Arial"/>
            </a:endParaRPr>
          </a:p>
        </p:txBody>
      </p:sp>
      <p:sp>
        <p:nvSpPr>
          <p:cNvPr id="393" name="Rectangle 14"/>
          <p:cNvSpPr/>
          <p:nvPr/>
        </p:nvSpPr>
        <p:spPr>
          <a:xfrm>
            <a:off x="1681560" y="946440"/>
            <a:ext cx="8541360" cy="570600"/>
          </a:xfrm>
          <a:prstGeom prst="rect">
            <a:avLst/>
          </a:prstGeom>
          <a:noFill/>
          <a:ln w="0">
            <a:noFill/>
          </a:ln>
        </p:spPr>
        <p:style>
          <a:lnRef idx="0">
            <a:scrgbClr r="0" g="0" b="0"/>
          </a:lnRef>
          <a:fillRef idx="0">
            <a:scrgbClr r="0" g="0" b="0"/>
          </a:fillRef>
          <a:effectRef idx="0">
            <a:scrgbClr r="0" g="0" b="0"/>
          </a:effectRef>
          <a:fontRef idx="minor"/>
        </p:style>
        <p:txBody>
          <a:bodyPr lIns="90000" tIns="10800" rIns="90000" bIns="10800" anchor="t">
            <a:spAutoFit/>
          </a:bodyPr>
          <a:lstStyle/>
          <a:p>
            <a:pPr marL="90360" algn="ctr">
              <a:lnSpc>
                <a:spcPct val="100000"/>
              </a:lnSpc>
            </a:pPr>
            <a:r>
              <a:rPr lang="ca-ES" sz="3600" b="1" strike="noStrike" spc="-1">
                <a:solidFill>
                  <a:srgbClr val="0077BD"/>
                </a:solidFill>
                <a:latin typeface="Arial"/>
                <a:ea typeface="DejaVu Sans"/>
              </a:rPr>
              <a:t>Principi de condició més beneficiosa</a:t>
            </a:r>
            <a:endParaRPr lang="es-ES" sz="3600" b="0" strike="noStrike" spc="-1">
              <a:latin typeface="Arial"/>
            </a:endParaRPr>
          </a:p>
        </p:txBody>
      </p:sp>
    </p:spTree>
  </p:cSld>
  <p:clrMapOvr>
    <a:masterClrMapping/>
  </p:clrMapOvr>
  <p:transition>
    <p:cover dir="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 name="AutoShape 2"/>
          <p:cNvSpPr/>
          <p:nvPr/>
        </p:nvSpPr>
        <p:spPr>
          <a:xfrm>
            <a:off x="2927520" y="2133720"/>
            <a:ext cx="6265440" cy="1368000"/>
          </a:xfrm>
          <a:prstGeom prst="downArrowCallout">
            <a:avLst>
              <a:gd name="adj1" fmla="val 29127"/>
              <a:gd name="adj2" fmla="val 31734"/>
              <a:gd name="adj3" fmla="val 18634"/>
              <a:gd name="adj4" fmla="val 71556"/>
            </a:avLst>
          </a:prstGeom>
          <a:noFill/>
          <a:ln w="9525">
            <a:solidFill>
              <a:srgbClr val="0077BD"/>
            </a:solidFill>
            <a:miter/>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100000"/>
              </a:lnSpc>
            </a:pPr>
            <a:r>
              <a:rPr lang="es-ES" sz="1800" b="0" strike="noStrike" spc="-1">
                <a:solidFill>
                  <a:srgbClr val="000000"/>
                </a:solidFill>
                <a:latin typeface="Arial"/>
                <a:ea typeface="DejaVu Sans"/>
              </a:rPr>
              <a:t>Quan una norma no és clara i pot ser susceptible de  diverses interpretacions, s’aplica la interpretació que més afavoreixi el treballador.</a:t>
            </a:r>
            <a:endParaRPr lang="es-ES" sz="1800" b="0" strike="noStrike" spc="-1">
              <a:latin typeface="Arial"/>
            </a:endParaRPr>
          </a:p>
        </p:txBody>
      </p:sp>
      <p:sp>
        <p:nvSpPr>
          <p:cNvPr id="395" name="PlaceHolder 1"/>
          <p:cNvSpPr>
            <a:spLocks noGrp="1"/>
          </p:cNvSpPr>
          <p:nvPr>
            <p:ph type="title"/>
          </p:nvPr>
        </p:nvSpPr>
        <p:spPr>
          <a:xfrm>
            <a:off x="2135160" y="189000"/>
            <a:ext cx="7200720" cy="345600"/>
          </a:xfrm>
          <a:prstGeom prst="rect">
            <a:avLst/>
          </a:prstGeom>
          <a:noFill/>
          <a:ln w="0">
            <a:noFill/>
          </a:ln>
        </p:spPr>
        <p:txBody>
          <a:bodyPr lIns="0" tIns="0" rIns="0" bIns="0" anchor="ctr">
            <a:noAutofit/>
          </a:bodyPr>
          <a:lstStyle/>
          <a:p>
            <a:pPr>
              <a:lnSpc>
                <a:spcPct val="90000"/>
              </a:lnSpc>
            </a:pPr>
            <a:r>
              <a:rPr lang="ca-ES" sz="2200" b="0" strike="noStrike" spc="-1">
                <a:solidFill>
                  <a:srgbClr val="000000"/>
                </a:solidFill>
                <a:latin typeface="Arial Black"/>
                <a:ea typeface="DejaVu Sans"/>
              </a:rPr>
              <a:t>Principis d’aplicació del dret laboral</a:t>
            </a:r>
            <a:endParaRPr lang="es-ES" sz="2200" b="0" strike="noStrike" spc="-1">
              <a:solidFill>
                <a:srgbClr val="000000"/>
              </a:solidFill>
              <a:latin typeface="Arial"/>
            </a:endParaRPr>
          </a:p>
        </p:txBody>
      </p:sp>
      <p:sp>
        <p:nvSpPr>
          <p:cNvPr id="396" name="AutoShape 10"/>
          <p:cNvSpPr/>
          <p:nvPr/>
        </p:nvSpPr>
        <p:spPr>
          <a:xfrm>
            <a:off x="2135160" y="3716280"/>
            <a:ext cx="8135640" cy="1800000"/>
          </a:xfrm>
          <a:prstGeom prst="roundRect">
            <a:avLst>
              <a:gd name="adj" fmla="val 16667"/>
            </a:avLst>
          </a:prstGeom>
          <a:solidFill>
            <a:srgbClr val="FFF6E3"/>
          </a:solidFill>
          <a:ln w="9525">
            <a:solidFill>
              <a:srgbClr val="FF990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spcBef>
                <a:spcPts val="181"/>
              </a:spcBef>
              <a:spcAft>
                <a:spcPts val="181"/>
              </a:spcAft>
            </a:pPr>
            <a:r>
              <a:rPr lang="es-ES" sz="1800" b="1" strike="noStrike" spc="-1">
                <a:solidFill>
                  <a:srgbClr val="FF9900"/>
                </a:solidFill>
                <a:latin typeface="Arial"/>
                <a:ea typeface="DejaVu Sans"/>
              </a:rPr>
              <a:t>Exemple</a:t>
            </a:r>
            <a:endParaRPr lang="es-ES" sz="1800" b="0" strike="noStrike" spc="-1">
              <a:latin typeface="Arial"/>
            </a:endParaRPr>
          </a:p>
          <a:p>
            <a:pPr algn="just">
              <a:lnSpc>
                <a:spcPct val="100000"/>
              </a:lnSpc>
            </a:pPr>
            <a:r>
              <a:rPr lang="es-ES" sz="1600" b="0" strike="noStrike" spc="-1">
                <a:solidFill>
                  <a:srgbClr val="000000"/>
                </a:solidFill>
                <a:latin typeface="Arial"/>
                <a:ea typeface="DejaVu Sans"/>
              </a:rPr>
              <a:t>L’Estatut dels treballadors estableix una indemnització per acomiadament improcedent de 33 dies de salari per any de servei, però no especifica què s’entén per salari, només el salari base o el salari base, els complements salarials i les pagues extres? Si interpretem la norma a favor del treballador, </a:t>
            </a:r>
            <a:r>
              <a:rPr lang="fr-FR" sz="1600" b="0" strike="noStrike" spc="-1">
                <a:solidFill>
                  <a:srgbClr val="000000"/>
                </a:solidFill>
                <a:latin typeface="Arial"/>
                <a:ea typeface="DejaVu Sans"/>
              </a:rPr>
              <a:t>conclourem que la paraula salari comprèn tots els conceptes, </a:t>
            </a:r>
            <a:r>
              <a:rPr lang="es-ES" sz="1600" b="0" strike="noStrike" spc="-1">
                <a:solidFill>
                  <a:srgbClr val="000000"/>
                </a:solidFill>
                <a:latin typeface="Arial"/>
                <a:ea typeface="DejaVu Sans"/>
              </a:rPr>
              <a:t>d’aquesta manera la indemnització que rebrà serà més gran.</a:t>
            </a:r>
            <a:endParaRPr lang="es-ES" sz="1600" b="0" strike="noStrike" spc="-1">
              <a:latin typeface="Arial"/>
            </a:endParaRPr>
          </a:p>
        </p:txBody>
      </p:sp>
      <p:sp>
        <p:nvSpPr>
          <p:cNvPr id="397" name="Rectangle 20"/>
          <p:cNvSpPr/>
          <p:nvPr/>
        </p:nvSpPr>
        <p:spPr>
          <a:xfrm>
            <a:off x="2264400" y="1046520"/>
            <a:ext cx="7590960" cy="570600"/>
          </a:xfrm>
          <a:prstGeom prst="rect">
            <a:avLst/>
          </a:prstGeom>
          <a:noFill/>
          <a:ln w="0">
            <a:noFill/>
          </a:ln>
        </p:spPr>
        <p:style>
          <a:lnRef idx="0">
            <a:scrgbClr r="0" g="0" b="0"/>
          </a:lnRef>
          <a:fillRef idx="0">
            <a:scrgbClr r="0" g="0" b="0"/>
          </a:fillRef>
          <a:effectRef idx="0">
            <a:scrgbClr r="0" g="0" b="0"/>
          </a:effectRef>
          <a:fontRef idx="minor"/>
        </p:style>
        <p:txBody>
          <a:bodyPr lIns="90000" tIns="10800" rIns="90000" bIns="10800" anchor="t">
            <a:spAutoFit/>
          </a:bodyPr>
          <a:lstStyle/>
          <a:p>
            <a:pPr marL="90360" algn="ctr">
              <a:lnSpc>
                <a:spcPct val="100000"/>
              </a:lnSpc>
            </a:pPr>
            <a:r>
              <a:rPr lang="es-ES" sz="3600" b="1" strike="noStrike" spc="-1">
                <a:solidFill>
                  <a:srgbClr val="0077BD"/>
                </a:solidFill>
                <a:latin typeface="Arial"/>
                <a:ea typeface="DejaVu Sans"/>
              </a:rPr>
              <a:t>Principi </a:t>
            </a:r>
            <a:r>
              <a:rPr lang="es-ES" sz="3600" b="1" i="1" strike="noStrike" spc="-1">
                <a:solidFill>
                  <a:srgbClr val="0077BD"/>
                </a:solidFill>
                <a:latin typeface="Arial"/>
                <a:ea typeface="DejaVu Sans"/>
              </a:rPr>
              <a:t>in dubio pro operario</a:t>
            </a:r>
            <a:endParaRPr lang="es-ES" sz="3600" b="0" strike="noStrike" spc="-1">
              <a:latin typeface="Arial"/>
            </a:endParaRPr>
          </a:p>
        </p:txBody>
      </p:sp>
    </p:spTree>
  </p:cSld>
  <p:clrMapOvr>
    <a:masterClrMapping/>
  </p:clrMapOvr>
  <p:transition>
    <p:cover dir="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 name="PlaceHolder 1"/>
          <p:cNvSpPr>
            <a:spLocks noGrp="1"/>
          </p:cNvSpPr>
          <p:nvPr>
            <p:ph type="title"/>
          </p:nvPr>
        </p:nvSpPr>
        <p:spPr>
          <a:xfrm>
            <a:off x="869400" y="273600"/>
            <a:ext cx="10712160" cy="1144440"/>
          </a:xfrm>
          <a:prstGeom prst="rect">
            <a:avLst/>
          </a:prstGeom>
          <a:noFill/>
          <a:ln w="0">
            <a:noFill/>
          </a:ln>
        </p:spPr>
        <p:txBody>
          <a:bodyPr lIns="0" tIns="0" rIns="0" bIns="0" anchor="ctr">
            <a:noAutofit/>
          </a:bodyPr>
          <a:lstStyle/>
          <a:p>
            <a:pPr>
              <a:lnSpc>
                <a:spcPct val="90000"/>
              </a:lnSpc>
            </a:pPr>
            <a:r>
              <a:rPr lang="ca-ES" sz="4400" b="0" strike="noStrike" spc="-1">
                <a:solidFill>
                  <a:srgbClr val="000000"/>
                </a:solidFill>
                <a:latin typeface="Arial"/>
                <a:ea typeface="DejaVu Sans"/>
              </a:rPr>
              <a:t>Exercici 5</a:t>
            </a:r>
            <a:endParaRPr lang="es-ES" sz="4400" b="0" strike="noStrike" spc="-1">
              <a:solidFill>
                <a:srgbClr val="000000"/>
              </a:solidFill>
              <a:latin typeface="Arial"/>
            </a:endParaRPr>
          </a:p>
        </p:txBody>
      </p:sp>
      <p:sp>
        <p:nvSpPr>
          <p:cNvPr id="399" name="PlaceHolder 2"/>
          <p:cNvSpPr>
            <a:spLocks noGrp="1"/>
          </p:cNvSpPr>
          <p:nvPr>
            <p:ph/>
          </p:nvPr>
        </p:nvSpPr>
        <p:spPr>
          <a:xfrm>
            <a:off x="869400" y="1604520"/>
            <a:ext cx="10712160" cy="4979520"/>
          </a:xfrm>
          <a:prstGeom prst="rect">
            <a:avLst/>
          </a:prstGeom>
          <a:noFill/>
          <a:ln w="0">
            <a:noFill/>
          </a:ln>
        </p:spPr>
        <p:txBody>
          <a:bodyPr lIns="0" tIns="0" rIns="0" bIns="0" anchor="t">
            <a:normAutofit fontScale="63000" lnSpcReduction="10000"/>
          </a:bodyPr>
          <a:lstStyle/>
          <a:p>
            <a:pPr marL="571680" indent="-571680">
              <a:lnSpc>
                <a:spcPct val="90000"/>
              </a:lnSpc>
              <a:spcBef>
                <a:spcPts val="1001"/>
              </a:spcBef>
              <a:buClr>
                <a:srgbClr val="000000"/>
              </a:buClr>
              <a:buFont typeface="Arial"/>
              <a:buChar char="•"/>
            </a:pPr>
            <a:r>
              <a:rPr lang="ca-ES" sz="3300" b="1" strike="noStrike" spc="-1">
                <a:solidFill>
                  <a:srgbClr val="000000"/>
                </a:solidFill>
                <a:latin typeface="Calibri"/>
                <a:ea typeface="DejaVu Sans"/>
              </a:rPr>
              <a:t>L’Estatut dels treballadors concedeix, a tots els treballadors, dos dies de permís retribuït en cas de defunció d’un familiar fins al segon grau, per consanguinitat o afinitat. El conveni col·lectiu que s’aplica als establiments sanitaris amplia aquest termini a tres dies naturals. Quina de les dues normes s’ha d’aplicar en aquest cas? Quin principi de dret laboral s’hi ha d’aplicar?</a:t>
            </a:r>
            <a:endParaRPr lang="es-ES" sz="3300" b="0" strike="noStrike" spc="-1">
              <a:solidFill>
                <a:srgbClr val="000000"/>
              </a:solidFill>
              <a:latin typeface="Arial"/>
            </a:endParaRPr>
          </a:p>
          <a:p>
            <a:pPr>
              <a:lnSpc>
                <a:spcPct val="90000"/>
              </a:lnSpc>
              <a:spcBef>
                <a:spcPts val="1001"/>
              </a:spcBef>
            </a:pPr>
            <a:endParaRPr lang="es-ES" sz="3300" b="0" strike="noStrike" spc="-1">
              <a:solidFill>
                <a:srgbClr val="000000"/>
              </a:solidFill>
              <a:latin typeface="Arial"/>
            </a:endParaRPr>
          </a:p>
          <a:p>
            <a:pPr>
              <a:lnSpc>
                <a:spcPct val="90000"/>
              </a:lnSpc>
              <a:spcBef>
                <a:spcPts val="1001"/>
              </a:spcBef>
            </a:pPr>
            <a:endParaRPr lang="es-ES" sz="3300" b="0" strike="noStrike" spc="-1">
              <a:solidFill>
                <a:srgbClr val="000000"/>
              </a:solidFill>
              <a:latin typeface="Arial"/>
            </a:endParaRPr>
          </a:p>
          <a:p>
            <a:pPr marL="571680" indent="-571680">
              <a:lnSpc>
                <a:spcPct val="90000"/>
              </a:lnSpc>
              <a:spcBef>
                <a:spcPts val="1001"/>
              </a:spcBef>
              <a:buClr>
                <a:srgbClr val="000000"/>
              </a:buClr>
              <a:buFont typeface="Arial"/>
              <a:buChar char="•"/>
            </a:pPr>
            <a:r>
              <a:rPr lang="ca-ES" sz="3300" b="1" strike="noStrike" spc="-1">
                <a:solidFill>
                  <a:srgbClr val="000000"/>
                </a:solidFill>
                <a:latin typeface="Calibri"/>
                <a:ea typeface="DejaVu Sans"/>
              </a:rPr>
              <a:t>Una empresa ofereix a un treballador que renunciï al seu descans setmanal, durant un mes, a canvi de ser l’únic treballador de la seva secció que no serà acomiadat. És possible? </a:t>
            </a:r>
            <a:endParaRPr lang="es-ES" sz="3300" b="0" strike="noStrike" spc="-1">
              <a:solidFill>
                <a:srgbClr val="000000"/>
              </a:solidFill>
              <a:latin typeface="Arial"/>
            </a:endParaRPr>
          </a:p>
          <a:p>
            <a:pPr>
              <a:lnSpc>
                <a:spcPct val="90000"/>
              </a:lnSpc>
              <a:spcBef>
                <a:spcPts val="1001"/>
              </a:spcBef>
            </a:pPr>
            <a:endParaRPr lang="es-ES" sz="3300" b="0" strike="noStrike" spc="-1">
              <a:solidFill>
                <a:srgbClr val="000000"/>
              </a:solidFill>
              <a:latin typeface="Arial"/>
            </a:endParaRPr>
          </a:p>
          <a:p>
            <a:pPr>
              <a:lnSpc>
                <a:spcPct val="90000"/>
              </a:lnSpc>
              <a:spcBef>
                <a:spcPts val="1001"/>
              </a:spcBef>
            </a:pPr>
            <a:endParaRPr lang="es-ES" sz="3300" b="0" strike="noStrike" spc="-1">
              <a:solidFill>
                <a:srgbClr val="000000"/>
              </a:solidFill>
              <a:latin typeface="Arial"/>
            </a:endParaRPr>
          </a:p>
          <a:p>
            <a:pPr marL="571680" indent="-571680">
              <a:lnSpc>
                <a:spcPct val="90000"/>
              </a:lnSpc>
              <a:spcBef>
                <a:spcPts val="1001"/>
              </a:spcBef>
              <a:buClr>
                <a:srgbClr val="000000"/>
              </a:buClr>
              <a:buFont typeface="Arial"/>
              <a:buChar char="•"/>
            </a:pPr>
            <a:r>
              <a:rPr lang="ca-ES" sz="3300" b="1" strike="noStrike" spc="-1">
                <a:solidFill>
                  <a:srgbClr val="000000"/>
                </a:solidFill>
                <a:latin typeface="Calibri"/>
                <a:ea typeface="DejaVu Sans"/>
              </a:rPr>
              <a:t>En Lluís ha treballat durant dos anys en el sector sanitari; ara comença una nova etapa laboral en un taller de reparació de vehicles. La primera setmana de feina, observa que determinats costums que es respectaven de manera molt estricta a la seva feina anterior, s’ignoren al taller. En Lluís sap que els costums són una norma més del dret laboral, per la qual cosa es pregunta si estan actuant correctament al taller. Què li respondries? </a:t>
            </a:r>
            <a:endParaRPr lang="es-ES" sz="3300" b="0" strike="noStrike" spc="-1">
              <a:solidFill>
                <a:srgbClr val="000000"/>
              </a:solidFill>
              <a:latin typeface="Arial"/>
            </a:endParaRPr>
          </a:p>
          <a:p>
            <a:pPr>
              <a:lnSpc>
                <a:spcPct val="90000"/>
              </a:lnSpc>
              <a:spcBef>
                <a:spcPts val="1001"/>
              </a:spcBef>
            </a:pPr>
            <a:endParaRPr lang="es-ES" sz="33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 name="PlaceHolder 1"/>
          <p:cNvSpPr>
            <a:spLocks noGrp="1"/>
          </p:cNvSpPr>
          <p:nvPr>
            <p:ph type="title"/>
          </p:nvPr>
        </p:nvSpPr>
        <p:spPr>
          <a:xfrm>
            <a:off x="869400" y="273600"/>
            <a:ext cx="10712160" cy="1144440"/>
          </a:xfrm>
          <a:prstGeom prst="rect">
            <a:avLst/>
          </a:prstGeom>
          <a:noFill/>
          <a:ln w="0">
            <a:noFill/>
          </a:ln>
        </p:spPr>
        <p:txBody>
          <a:bodyPr lIns="0" tIns="0" rIns="0" bIns="0" anchor="ctr">
            <a:noAutofit/>
          </a:bodyPr>
          <a:lstStyle/>
          <a:p>
            <a:pPr>
              <a:lnSpc>
                <a:spcPct val="90000"/>
              </a:lnSpc>
            </a:pPr>
            <a:r>
              <a:rPr lang="ca-ES" sz="4400" b="0" strike="noStrike" spc="-1">
                <a:solidFill>
                  <a:srgbClr val="000000"/>
                </a:solidFill>
                <a:latin typeface="Arial"/>
                <a:ea typeface="DejaVu Sans"/>
              </a:rPr>
              <a:t>Exercici 5</a:t>
            </a:r>
            <a:endParaRPr lang="es-ES" sz="4400" b="0" strike="noStrike" spc="-1">
              <a:solidFill>
                <a:srgbClr val="000000"/>
              </a:solidFill>
              <a:latin typeface="Arial"/>
            </a:endParaRPr>
          </a:p>
        </p:txBody>
      </p:sp>
      <p:sp>
        <p:nvSpPr>
          <p:cNvPr id="401" name="PlaceHolder 2"/>
          <p:cNvSpPr>
            <a:spLocks noGrp="1"/>
          </p:cNvSpPr>
          <p:nvPr>
            <p:ph/>
          </p:nvPr>
        </p:nvSpPr>
        <p:spPr>
          <a:xfrm>
            <a:off x="869400" y="1604520"/>
            <a:ext cx="10712160" cy="3915360"/>
          </a:xfrm>
          <a:prstGeom prst="rect">
            <a:avLst/>
          </a:prstGeom>
          <a:noFill/>
          <a:ln w="0">
            <a:noFill/>
          </a:ln>
        </p:spPr>
        <p:txBody>
          <a:bodyPr lIns="0" tIns="0" rIns="0" bIns="0" anchor="t">
            <a:noAutofit/>
          </a:bodyPr>
          <a:lstStyle/>
          <a:p>
            <a:pPr marL="228600" indent="-228600">
              <a:lnSpc>
                <a:spcPct val="90000"/>
              </a:lnSpc>
              <a:spcBef>
                <a:spcPts val="1001"/>
              </a:spcBef>
              <a:buClr>
                <a:srgbClr val="000000"/>
              </a:buClr>
              <a:buFont typeface="Arial"/>
              <a:buChar char="•"/>
            </a:pPr>
            <a:r>
              <a:rPr lang="ca-ES" sz="1800" b="1" strike="noStrike" spc="-1">
                <a:solidFill>
                  <a:srgbClr val="000000"/>
                </a:solidFill>
                <a:latin typeface="Calibri"/>
                <a:ea typeface="DejaVu Sans"/>
              </a:rPr>
              <a:t>L’Estatut dels treballadors concedeix, a tots els treballadors, dos dies de permís retribuït en cas de defunció d’un familiar fins al segon grau, per consanguinitat o afinitat. El conveni col·lectiu que s’aplica als establiments sanitaris amplia aquest termini a tres dies naturals. Quina de les dues normes s’ha d’aplicar en aquest cas? Quin principi de dret laboral s’hi ha d’aplicar? </a:t>
            </a:r>
            <a:endParaRPr lang="es-ES" sz="1800" b="0" strike="noStrike" spc="-1">
              <a:solidFill>
                <a:srgbClr val="000000"/>
              </a:solidFill>
              <a:latin typeface="Arial"/>
            </a:endParaRPr>
          </a:p>
          <a:p>
            <a:pPr marL="228600" indent="-228600">
              <a:lnSpc>
                <a:spcPct val="90000"/>
              </a:lnSpc>
              <a:spcBef>
                <a:spcPts val="1001"/>
              </a:spcBef>
              <a:buClr>
                <a:srgbClr val="000000"/>
              </a:buClr>
              <a:buFont typeface="Arial"/>
              <a:buChar char="•"/>
            </a:pPr>
            <a:r>
              <a:rPr lang="ca-ES" sz="1800" b="0" strike="noStrike" spc="-1">
                <a:solidFill>
                  <a:srgbClr val="000000"/>
                </a:solidFill>
                <a:latin typeface="Calibri"/>
                <a:ea typeface="DejaVu Sans"/>
              </a:rPr>
              <a:t>S’hi ha d'aplicar el conveni col·lectiu en virtut del principi de norma més favorable. </a:t>
            </a:r>
            <a:endParaRPr lang="es-ES" sz="1800" b="0" strike="noStrike" spc="-1">
              <a:solidFill>
                <a:srgbClr val="000000"/>
              </a:solidFill>
              <a:latin typeface="Arial"/>
            </a:endParaRPr>
          </a:p>
          <a:p>
            <a:pPr>
              <a:lnSpc>
                <a:spcPct val="90000"/>
              </a:lnSpc>
              <a:spcBef>
                <a:spcPts val="1001"/>
              </a:spcBef>
            </a:pPr>
            <a:endParaRPr lang="es-ES" sz="1800" b="0" strike="noStrike" spc="-1">
              <a:solidFill>
                <a:srgbClr val="000000"/>
              </a:solidFill>
              <a:latin typeface="Arial"/>
            </a:endParaRPr>
          </a:p>
          <a:p>
            <a:pPr marL="228600" indent="-228600">
              <a:lnSpc>
                <a:spcPct val="90000"/>
              </a:lnSpc>
              <a:spcBef>
                <a:spcPts val="1001"/>
              </a:spcBef>
              <a:buClr>
                <a:srgbClr val="000000"/>
              </a:buClr>
              <a:buFont typeface="Arial"/>
              <a:buChar char="•"/>
            </a:pPr>
            <a:r>
              <a:rPr lang="ca-ES" sz="1800" b="1" strike="noStrike" spc="-1">
                <a:solidFill>
                  <a:srgbClr val="000000"/>
                </a:solidFill>
                <a:latin typeface="Calibri"/>
                <a:ea typeface="DejaVu Sans"/>
              </a:rPr>
              <a:t>Una empresa ofereix a un treballador que renunciï al seu descans setmanal, durant un mes, a canvi de ser l’únic treballador de la seva secció que no serà acomiadat. És possible? </a:t>
            </a:r>
            <a:endParaRPr lang="es-ES" sz="1800" b="0" strike="noStrike" spc="-1">
              <a:solidFill>
                <a:srgbClr val="000000"/>
              </a:solidFill>
              <a:latin typeface="Arial"/>
            </a:endParaRPr>
          </a:p>
          <a:p>
            <a:pPr marL="228600" indent="-228600">
              <a:lnSpc>
                <a:spcPct val="90000"/>
              </a:lnSpc>
              <a:spcBef>
                <a:spcPts val="1001"/>
              </a:spcBef>
              <a:buClr>
                <a:srgbClr val="000000"/>
              </a:buClr>
              <a:buFont typeface="Arial"/>
              <a:buChar char="•"/>
            </a:pPr>
            <a:r>
              <a:rPr lang="ca-ES" sz="1800" b="0" strike="noStrike" spc="-1">
                <a:solidFill>
                  <a:srgbClr val="000000"/>
                </a:solidFill>
                <a:latin typeface="Calibri"/>
                <a:ea typeface="DejaVu Sans"/>
              </a:rPr>
              <a:t>No és possible en virtut del principi d'irrenunciabilitat de drets per part dels treballadors. Cap treballador no pot renunciar als seus drets, encara que li ofereixin una millora d'un altre tipus. </a:t>
            </a:r>
            <a:endParaRPr lang="es-ES" sz="1800" b="0" strike="noStrike" spc="-1">
              <a:solidFill>
                <a:srgbClr val="000000"/>
              </a:solidFill>
              <a:latin typeface="Arial"/>
            </a:endParaRPr>
          </a:p>
          <a:p>
            <a:pPr>
              <a:lnSpc>
                <a:spcPct val="90000"/>
              </a:lnSpc>
              <a:spcBef>
                <a:spcPts val="1001"/>
              </a:spcBef>
            </a:pPr>
            <a:endParaRPr lang="es-ES" sz="1800" b="0" strike="noStrike" spc="-1">
              <a:solidFill>
                <a:srgbClr val="000000"/>
              </a:solidFill>
              <a:latin typeface="Arial"/>
            </a:endParaRPr>
          </a:p>
          <a:p>
            <a:pPr marL="228600" indent="-228600">
              <a:lnSpc>
                <a:spcPct val="90000"/>
              </a:lnSpc>
              <a:spcBef>
                <a:spcPts val="1001"/>
              </a:spcBef>
              <a:buClr>
                <a:srgbClr val="000000"/>
              </a:buClr>
              <a:buFont typeface="Arial"/>
              <a:buChar char="•"/>
            </a:pPr>
            <a:r>
              <a:rPr lang="ca-ES" sz="1800" b="1" strike="noStrike" spc="-1">
                <a:solidFill>
                  <a:srgbClr val="000000"/>
                </a:solidFill>
                <a:latin typeface="Calibri"/>
                <a:ea typeface="DejaVu Sans"/>
              </a:rPr>
              <a:t>En Lluís ha treballat durant dos anys en el sector sanitari; ara comença una nova etapa laboral en un taller de reparació de vehicles. La primera setmana de feina, observa que determinats costums que es respectaven de manera molt estricta a la seva feina anterior, s’ignoren al taller. En Lluís sap que els costums són una norma més del dret laboral, per la qual cosa es pregunta si estan actuant correctament al taller. Què li respondries? </a:t>
            </a:r>
            <a:endParaRPr lang="es-ES" sz="1800" b="0" strike="noStrike" spc="-1">
              <a:solidFill>
                <a:srgbClr val="000000"/>
              </a:solidFill>
              <a:latin typeface="Arial"/>
            </a:endParaRPr>
          </a:p>
          <a:p>
            <a:pPr marL="228600" indent="-228600">
              <a:lnSpc>
                <a:spcPct val="90000"/>
              </a:lnSpc>
              <a:spcBef>
                <a:spcPts val="1001"/>
              </a:spcBef>
              <a:buClr>
                <a:srgbClr val="000000"/>
              </a:buClr>
              <a:buFont typeface="Arial"/>
              <a:buChar char="•"/>
            </a:pPr>
            <a:r>
              <a:rPr lang="ca-ES" sz="1800" b="0" strike="noStrike" spc="-1">
                <a:solidFill>
                  <a:srgbClr val="000000"/>
                </a:solidFill>
                <a:latin typeface="Calibri"/>
                <a:ea typeface="DejaVu Sans"/>
              </a:rPr>
              <a:t>Al taller d’en Lluís s'està actuant correctament perquè els costums laborals són d'àmbit professional (i local), per la qual cosa els costums del sector sanitari poden diferir dels usos en automoció.</a:t>
            </a:r>
            <a:endParaRPr lang="es-ES" sz="18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 name="PlaceHolder 1"/>
          <p:cNvSpPr>
            <a:spLocks noGrp="1"/>
          </p:cNvSpPr>
          <p:nvPr>
            <p:ph type="title"/>
          </p:nvPr>
        </p:nvSpPr>
        <p:spPr>
          <a:xfrm>
            <a:off x="835200" y="273600"/>
            <a:ext cx="10746360" cy="1144440"/>
          </a:xfrm>
          <a:prstGeom prst="rect">
            <a:avLst/>
          </a:prstGeom>
          <a:noFill/>
          <a:ln w="0">
            <a:noFill/>
          </a:ln>
        </p:spPr>
        <p:txBody>
          <a:bodyPr lIns="0" tIns="0" rIns="0" bIns="0" anchor="ctr">
            <a:noAutofit/>
          </a:bodyPr>
          <a:lstStyle/>
          <a:p>
            <a:pPr>
              <a:lnSpc>
                <a:spcPct val="90000"/>
              </a:lnSpc>
            </a:pPr>
            <a:r>
              <a:rPr lang="ca-ES" sz="4400" b="0" strike="noStrike" spc="-1">
                <a:solidFill>
                  <a:srgbClr val="000000"/>
                </a:solidFill>
                <a:latin typeface="Arial"/>
                <a:ea typeface="DejaVu Sans"/>
              </a:rPr>
              <a:t>L’Administració laboral</a:t>
            </a:r>
            <a:endParaRPr lang="es-ES" sz="4400" b="0" strike="noStrike" spc="-1">
              <a:solidFill>
                <a:srgbClr val="000000"/>
              </a:solidFill>
              <a:latin typeface="Arial"/>
            </a:endParaRPr>
          </a:p>
        </p:txBody>
      </p:sp>
      <p:pic>
        <p:nvPicPr>
          <p:cNvPr id="403" name="Picture 2" descr="Inspección de Trabajo y Seguridad Social - Wikipedia, la enciclopedia libre"/>
          <p:cNvPicPr/>
          <p:nvPr/>
        </p:nvPicPr>
        <p:blipFill>
          <a:blip r:embed="rId2"/>
          <a:stretch/>
        </p:blipFill>
        <p:spPr>
          <a:xfrm>
            <a:off x="7559640" y="2439000"/>
            <a:ext cx="2728080" cy="1792440"/>
          </a:xfrm>
          <a:prstGeom prst="rect">
            <a:avLst/>
          </a:prstGeom>
          <a:ln w="0">
            <a:noFill/>
          </a:ln>
        </p:spPr>
      </p:pic>
      <p:pic>
        <p:nvPicPr>
          <p:cNvPr id="404" name="Imagen 3"/>
          <p:cNvPicPr/>
          <p:nvPr/>
        </p:nvPicPr>
        <p:blipFill>
          <a:blip r:embed="rId3"/>
          <a:stretch/>
        </p:blipFill>
        <p:spPr>
          <a:xfrm>
            <a:off x="1314000" y="1418400"/>
            <a:ext cx="4951440" cy="2444760"/>
          </a:xfrm>
          <a:prstGeom prst="rect">
            <a:avLst/>
          </a:prstGeom>
          <a:ln w="0">
            <a:noFill/>
          </a:ln>
        </p:spPr>
      </p:pic>
      <p:pic>
        <p:nvPicPr>
          <p:cNvPr id="405" name="Imagen 4"/>
          <p:cNvPicPr/>
          <p:nvPr/>
        </p:nvPicPr>
        <p:blipFill>
          <a:blip r:embed="rId4"/>
          <a:stretch/>
        </p:blipFill>
        <p:spPr>
          <a:xfrm>
            <a:off x="7414200" y="586440"/>
            <a:ext cx="3018960" cy="1514160"/>
          </a:xfrm>
          <a:prstGeom prst="rect">
            <a:avLst/>
          </a:prstGeom>
          <a:ln w="0">
            <a:noFill/>
          </a:ln>
        </p:spPr>
      </p:pic>
      <p:pic>
        <p:nvPicPr>
          <p:cNvPr id="406" name="Imagen 5"/>
          <p:cNvPicPr/>
          <p:nvPr/>
        </p:nvPicPr>
        <p:blipFill>
          <a:blip r:embed="rId5"/>
          <a:stretch/>
        </p:blipFill>
        <p:spPr>
          <a:xfrm>
            <a:off x="2715840" y="3863520"/>
            <a:ext cx="2526480" cy="2526480"/>
          </a:xfrm>
          <a:prstGeom prst="rect">
            <a:avLst/>
          </a:prstGeom>
          <a:ln w="0">
            <a:noFill/>
          </a:ln>
        </p:spPr>
      </p:pic>
      <p:pic>
        <p:nvPicPr>
          <p:cNvPr id="407" name="Imagen 7"/>
          <p:cNvPicPr/>
          <p:nvPr/>
        </p:nvPicPr>
        <p:blipFill>
          <a:blip r:embed="rId6"/>
          <a:stretch/>
        </p:blipFill>
        <p:spPr>
          <a:xfrm>
            <a:off x="7606800" y="5252040"/>
            <a:ext cx="4228920" cy="1076040"/>
          </a:xfrm>
          <a:prstGeom prst="rect">
            <a:avLst/>
          </a:prstGeom>
          <a:ln w="0">
            <a:noFill/>
          </a:ln>
        </p:spPr>
      </p:pic>
      <p:pic>
        <p:nvPicPr>
          <p:cNvPr id="408" name="Imagen 8"/>
          <p:cNvPicPr/>
          <p:nvPr/>
        </p:nvPicPr>
        <p:blipFill>
          <a:blip r:embed="rId7"/>
          <a:stretch/>
        </p:blipFill>
        <p:spPr>
          <a:xfrm>
            <a:off x="1855080" y="5790240"/>
            <a:ext cx="4247640" cy="107604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 name="AutoShape 4"/>
          <p:cNvSpPr/>
          <p:nvPr/>
        </p:nvSpPr>
        <p:spPr>
          <a:xfrm>
            <a:off x="1855800" y="1406520"/>
            <a:ext cx="8569080" cy="4968360"/>
          </a:xfrm>
          <a:prstGeom prst="triangle">
            <a:avLst>
              <a:gd name="adj" fmla="val 46870"/>
            </a:avLst>
          </a:prstGeom>
          <a:noFill/>
          <a:ln w="9525">
            <a:solidFill>
              <a:srgbClr val="0066CC"/>
            </a:solidFill>
            <a:miter/>
          </a:ln>
        </p:spPr>
        <p:style>
          <a:lnRef idx="0">
            <a:scrgbClr r="0" g="0" b="0"/>
          </a:lnRef>
          <a:fillRef idx="0">
            <a:scrgbClr r="0" g="0" b="0"/>
          </a:fillRef>
          <a:effectRef idx="0">
            <a:scrgbClr r="0" g="0" b="0"/>
          </a:effectRef>
          <a:fontRef idx="minor"/>
        </p:style>
      </p:sp>
      <p:sp>
        <p:nvSpPr>
          <p:cNvPr id="341" name="Rectangle 6"/>
          <p:cNvSpPr/>
          <p:nvPr/>
        </p:nvSpPr>
        <p:spPr>
          <a:xfrm>
            <a:off x="2639880" y="836640"/>
            <a:ext cx="6984720" cy="425160"/>
          </a:xfrm>
          <a:prstGeom prst="rect">
            <a:avLst/>
          </a:prstGeom>
          <a:noFill/>
          <a:ln w="9525">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343080" indent="-343080" algn="ctr">
              <a:lnSpc>
                <a:spcPct val="90000"/>
              </a:lnSpc>
              <a:spcBef>
                <a:spcPts val="400"/>
              </a:spcBef>
              <a:tabLst>
                <a:tab pos="0" algn="l"/>
              </a:tabLst>
            </a:pPr>
            <a:r>
              <a:rPr lang="ca-ES" sz="2000" b="1" strike="noStrike" spc="-1">
                <a:solidFill>
                  <a:srgbClr val="000000"/>
                </a:solidFill>
                <a:latin typeface="Arial"/>
                <a:ea typeface="DejaVu Sans"/>
              </a:rPr>
              <a:t>Principi de jerarquia normativa?</a:t>
            </a:r>
            <a:endParaRPr lang="es-ES" sz="2000" b="0" strike="noStrike" spc="-1">
              <a:latin typeface="Arial"/>
            </a:endParaRPr>
          </a:p>
          <a:p>
            <a:pPr marL="343080" indent="-343080" algn="ctr">
              <a:lnSpc>
                <a:spcPct val="90000"/>
              </a:lnSpc>
              <a:spcBef>
                <a:spcPts val="400"/>
              </a:spcBef>
              <a:tabLst>
                <a:tab pos="0" algn="l"/>
              </a:tabLst>
            </a:pPr>
            <a:endParaRPr lang="es-ES" sz="2000" b="0" strike="noStrike" spc="-1">
              <a:latin typeface="Arial"/>
            </a:endParaRPr>
          </a:p>
        </p:txBody>
      </p:sp>
      <p:sp>
        <p:nvSpPr>
          <p:cNvPr id="342" name="Rectangle 23"/>
          <p:cNvSpPr/>
          <p:nvPr/>
        </p:nvSpPr>
        <p:spPr>
          <a:xfrm>
            <a:off x="3503520" y="5445000"/>
            <a:ext cx="4824000" cy="286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Usos i costums locals i professionals</a:t>
            </a:r>
            <a:endParaRPr lang="es-ES" sz="1600" b="0" strike="noStrike" spc="-1">
              <a:latin typeface="Arial"/>
            </a:endParaRPr>
          </a:p>
        </p:txBody>
      </p:sp>
      <p:sp>
        <p:nvSpPr>
          <p:cNvPr id="343" name="Rectangle 22"/>
          <p:cNvSpPr/>
          <p:nvPr/>
        </p:nvSpPr>
        <p:spPr>
          <a:xfrm>
            <a:off x="3719520" y="4797360"/>
            <a:ext cx="4824000" cy="431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Conveni col.lectiu</a:t>
            </a:r>
            <a:endParaRPr lang="es-ES" sz="1600" b="0" strike="noStrike" spc="-1">
              <a:latin typeface="Arial"/>
            </a:endParaRPr>
          </a:p>
        </p:txBody>
      </p:sp>
      <p:sp>
        <p:nvSpPr>
          <p:cNvPr id="344" name="Rectangle 21"/>
          <p:cNvSpPr/>
          <p:nvPr/>
        </p:nvSpPr>
        <p:spPr>
          <a:xfrm>
            <a:off x="3143160" y="5013360"/>
            <a:ext cx="5833800" cy="576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Contracte de treball</a:t>
            </a:r>
            <a:endParaRPr lang="es-ES" sz="1600" b="0" strike="noStrike" spc="-1">
              <a:latin typeface="Arial"/>
            </a:endParaRPr>
          </a:p>
        </p:txBody>
      </p:sp>
      <p:sp>
        <p:nvSpPr>
          <p:cNvPr id="345" name="Rectangle 20"/>
          <p:cNvSpPr/>
          <p:nvPr/>
        </p:nvSpPr>
        <p:spPr>
          <a:xfrm>
            <a:off x="3719520" y="4292640"/>
            <a:ext cx="4824000" cy="393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Reglaments: </a:t>
            </a:r>
            <a:endParaRPr lang="es-ES" sz="1600" b="0" strike="noStrike" spc="-1">
              <a:latin typeface="Arial"/>
            </a:endParaRPr>
          </a:p>
          <a:p>
            <a:pPr marL="343080" indent="-343080" algn="ctr">
              <a:lnSpc>
                <a:spcPct val="100000"/>
              </a:lnSpc>
              <a:tabLst>
                <a:tab pos="0" algn="l"/>
              </a:tabLst>
            </a:pPr>
            <a:r>
              <a:rPr lang="ca-ES" sz="1200" b="0" strike="noStrike" spc="-1">
                <a:solidFill>
                  <a:srgbClr val="002060"/>
                </a:solidFill>
                <a:latin typeface="Arial"/>
                <a:ea typeface="Times New Roman"/>
              </a:rPr>
              <a:t> Ordres Ministerials</a:t>
            </a:r>
            <a:endParaRPr lang="es-ES" sz="1200" b="0" strike="noStrike" spc="-1">
              <a:latin typeface="Arial"/>
            </a:endParaRPr>
          </a:p>
        </p:txBody>
      </p:sp>
      <p:sp>
        <p:nvSpPr>
          <p:cNvPr id="346" name="Rectangle 19"/>
          <p:cNvSpPr/>
          <p:nvPr/>
        </p:nvSpPr>
        <p:spPr>
          <a:xfrm>
            <a:off x="3000240" y="3068640"/>
            <a:ext cx="5976720" cy="647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  Llei Orgànica</a:t>
            </a:r>
            <a:endParaRPr lang="es-ES" sz="1600" b="0" strike="noStrike" spc="-1">
              <a:latin typeface="Arial"/>
            </a:endParaRPr>
          </a:p>
        </p:txBody>
      </p:sp>
      <p:sp>
        <p:nvSpPr>
          <p:cNvPr id="347" name="Rectangle 18"/>
          <p:cNvSpPr/>
          <p:nvPr/>
        </p:nvSpPr>
        <p:spPr>
          <a:xfrm>
            <a:off x="4079880" y="2637000"/>
            <a:ext cx="3816000" cy="51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Tractats internacionals:</a:t>
            </a:r>
            <a:endParaRPr lang="es-ES" sz="1600" b="0" strike="noStrike" spc="-1">
              <a:latin typeface="Arial"/>
            </a:endParaRPr>
          </a:p>
          <a:p>
            <a:pPr marL="343080" indent="-343080" algn="ctr">
              <a:lnSpc>
                <a:spcPct val="100000"/>
              </a:lnSpc>
              <a:tabLst>
                <a:tab pos="0" algn="l"/>
              </a:tabLst>
            </a:pPr>
            <a:r>
              <a:rPr lang="es-ES" sz="1200" b="0" strike="noStrike" spc="-1">
                <a:solidFill>
                  <a:srgbClr val="002060"/>
                </a:solidFill>
                <a:latin typeface="Arial"/>
                <a:ea typeface="Times New Roman"/>
              </a:rPr>
              <a:t>Directives UE, Convenis OIT, </a:t>
            </a:r>
            <a:r>
              <a:rPr lang="es-ES" sz="1200" b="0" strike="noStrike" spc="-1">
                <a:solidFill>
                  <a:srgbClr val="FF0000"/>
                </a:solidFill>
                <a:latin typeface="Arial"/>
                <a:ea typeface="Times New Roman"/>
              </a:rPr>
              <a:t>Recomenacions</a:t>
            </a:r>
            <a:endParaRPr lang="es-ES" sz="1200" b="0" strike="noStrike" spc="-1">
              <a:latin typeface="Arial"/>
            </a:endParaRPr>
          </a:p>
        </p:txBody>
      </p:sp>
      <p:sp>
        <p:nvSpPr>
          <p:cNvPr id="348" name="Rectangle 17"/>
          <p:cNvSpPr/>
          <p:nvPr/>
        </p:nvSpPr>
        <p:spPr>
          <a:xfrm>
            <a:off x="3575160" y="2276640"/>
            <a:ext cx="4824000" cy="288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43080" indent="-343080" algn="ctr">
              <a:lnSpc>
                <a:spcPct val="100000"/>
              </a:lnSpc>
              <a:tabLst>
                <a:tab pos="0" algn="l"/>
              </a:tabLst>
            </a:pPr>
            <a:r>
              <a:rPr lang="ca-ES" sz="1600" b="0" strike="noStrike" spc="-1">
                <a:solidFill>
                  <a:srgbClr val="000000"/>
                </a:solidFill>
                <a:latin typeface="Arial"/>
                <a:ea typeface="Times New Roman"/>
              </a:rPr>
              <a:t>Constitució</a:t>
            </a:r>
            <a:endParaRPr lang="es-ES" sz="1600" b="0" strike="noStrike" spc="-1">
              <a:latin typeface="Arial"/>
            </a:endParaRPr>
          </a:p>
        </p:txBody>
      </p:sp>
      <p:sp>
        <p:nvSpPr>
          <p:cNvPr id="349" name="Rectangle 16"/>
          <p:cNvSpPr/>
          <p:nvPr/>
        </p:nvSpPr>
        <p:spPr>
          <a:xfrm>
            <a:off x="5232240" y="1557360"/>
            <a:ext cx="1296720" cy="680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ca-ES" sz="1500" b="0" strike="noStrike" spc="-1">
                <a:solidFill>
                  <a:srgbClr val="000000"/>
                </a:solidFill>
                <a:latin typeface="Arial"/>
                <a:ea typeface="Times New Roman"/>
              </a:rPr>
              <a:t>Dret comunitari</a:t>
            </a:r>
            <a:endParaRPr lang="es-ES" sz="1500" b="0" strike="noStrike" spc="-1">
              <a:latin typeface="Arial"/>
            </a:endParaRPr>
          </a:p>
          <a:p>
            <a:pPr algn="ctr">
              <a:lnSpc>
                <a:spcPct val="100000"/>
              </a:lnSpc>
            </a:pPr>
            <a:r>
              <a:rPr lang="es-ES" sz="1200" b="0" strike="noStrike" spc="-1">
                <a:solidFill>
                  <a:srgbClr val="002060"/>
                </a:solidFill>
                <a:latin typeface="Arial"/>
                <a:ea typeface="Times New Roman"/>
              </a:rPr>
              <a:t>Reglaments UE</a:t>
            </a:r>
            <a:endParaRPr lang="es-ES" sz="1200" b="0" strike="noStrike" spc="-1">
              <a:latin typeface="Arial"/>
            </a:endParaRPr>
          </a:p>
        </p:txBody>
      </p:sp>
      <p:sp>
        <p:nvSpPr>
          <p:cNvPr id="350" name="Line 25"/>
          <p:cNvSpPr/>
          <p:nvPr/>
        </p:nvSpPr>
        <p:spPr>
          <a:xfrm>
            <a:off x="3647880" y="6126120"/>
            <a:ext cx="4824360" cy="360"/>
          </a:xfrm>
          <a:prstGeom prst="line">
            <a:avLst/>
          </a:prstGeom>
          <a:ln w="0">
            <a:noFill/>
          </a:ln>
        </p:spPr>
        <p:style>
          <a:lnRef idx="0">
            <a:scrgbClr r="0" g="0" b="0"/>
          </a:lnRef>
          <a:fillRef idx="0">
            <a:scrgbClr r="0" g="0" b="0"/>
          </a:fillRef>
          <a:effectRef idx="0">
            <a:scrgbClr r="0" g="0" b="0"/>
          </a:effectRef>
          <a:fontRef idx="minor"/>
        </p:style>
      </p:sp>
      <p:sp>
        <p:nvSpPr>
          <p:cNvPr id="351" name="Line 26"/>
          <p:cNvSpPr/>
          <p:nvPr/>
        </p:nvSpPr>
        <p:spPr>
          <a:xfrm>
            <a:off x="3647880" y="1628640"/>
            <a:ext cx="360" cy="4525920"/>
          </a:xfrm>
          <a:prstGeom prst="line">
            <a:avLst/>
          </a:prstGeom>
          <a:ln w="0">
            <a:noFill/>
          </a:ln>
        </p:spPr>
        <p:style>
          <a:lnRef idx="0">
            <a:scrgbClr r="0" g="0" b="0"/>
          </a:lnRef>
          <a:fillRef idx="0">
            <a:scrgbClr r="0" g="0" b="0"/>
          </a:fillRef>
          <a:effectRef idx="0">
            <a:scrgbClr r="0" g="0" b="0"/>
          </a:effectRef>
          <a:fontRef idx="minor"/>
        </p:style>
      </p:sp>
      <p:sp>
        <p:nvSpPr>
          <p:cNvPr id="352" name="Line 27"/>
          <p:cNvSpPr/>
          <p:nvPr/>
        </p:nvSpPr>
        <p:spPr>
          <a:xfrm>
            <a:off x="8472240" y="1600200"/>
            <a:ext cx="360" cy="4525920"/>
          </a:xfrm>
          <a:prstGeom prst="line">
            <a:avLst/>
          </a:prstGeom>
          <a:ln w="0">
            <a:noFill/>
          </a:ln>
        </p:spPr>
        <p:style>
          <a:lnRef idx="0">
            <a:scrgbClr r="0" g="0" b="0"/>
          </a:lnRef>
          <a:fillRef idx="0">
            <a:scrgbClr r="0" g="0" b="0"/>
          </a:fillRef>
          <a:effectRef idx="0">
            <a:scrgbClr r="0" g="0" b="0"/>
          </a:effectRef>
          <a:fontRef idx="minor"/>
        </p:style>
      </p:sp>
      <p:sp>
        <p:nvSpPr>
          <p:cNvPr id="353" name="Line 29"/>
          <p:cNvSpPr/>
          <p:nvPr/>
        </p:nvSpPr>
        <p:spPr>
          <a:xfrm>
            <a:off x="5230800" y="2276280"/>
            <a:ext cx="1368360" cy="36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54" name="Line 30"/>
          <p:cNvSpPr/>
          <p:nvPr/>
        </p:nvSpPr>
        <p:spPr>
          <a:xfrm>
            <a:off x="4943160" y="2565360"/>
            <a:ext cx="1944720" cy="36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55" name="Line 31"/>
          <p:cNvSpPr/>
          <p:nvPr/>
        </p:nvSpPr>
        <p:spPr>
          <a:xfrm>
            <a:off x="4439880" y="3149280"/>
            <a:ext cx="3095640" cy="36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56" name="Line 32"/>
          <p:cNvSpPr/>
          <p:nvPr/>
        </p:nvSpPr>
        <p:spPr>
          <a:xfrm>
            <a:off x="3574800" y="4246560"/>
            <a:ext cx="4861080" cy="36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57" name="Line 33"/>
          <p:cNvSpPr/>
          <p:nvPr/>
        </p:nvSpPr>
        <p:spPr>
          <a:xfrm>
            <a:off x="3143160" y="4797360"/>
            <a:ext cx="5833800" cy="1728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58" name="Line 34"/>
          <p:cNvSpPr/>
          <p:nvPr/>
        </p:nvSpPr>
        <p:spPr>
          <a:xfrm>
            <a:off x="2639880" y="5457600"/>
            <a:ext cx="6985080" cy="36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59" name="Line 35"/>
          <p:cNvSpPr/>
          <p:nvPr/>
        </p:nvSpPr>
        <p:spPr>
          <a:xfrm>
            <a:off x="2350800" y="5748120"/>
            <a:ext cx="7489800" cy="360"/>
          </a:xfrm>
          <a:prstGeom prst="line">
            <a:avLst/>
          </a:prstGeom>
          <a:ln w="12700" cap="rnd">
            <a:solidFill>
              <a:srgbClr val="0066CC"/>
            </a:solidFill>
            <a:round/>
          </a:ln>
        </p:spPr>
        <p:style>
          <a:lnRef idx="0">
            <a:scrgbClr r="0" g="0" b="0"/>
          </a:lnRef>
          <a:fillRef idx="0">
            <a:scrgbClr r="0" g="0" b="0"/>
          </a:fillRef>
          <a:effectRef idx="0">
            <a:scrgbClr r="0" g="0" b="0"/>
          </a:effectRef>
          <a:fontRef idx="minor"/>
        </p:style>
      </p:sp>
      <p:sp>
        <p:nvSpPr>
          <p:cNvPr id="360" name="Rectangle 39"/>
          <p:cNvSpPr/>
          <p:nvPr/>
        </p:nvSpPr>
        <p:spPr>
          <a:xfrm>
            <a:off x="3071880" y="3213000"/>
            <a:ext cx="5976720" cy="115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ca-ES" sz="1600" b="0" strike="noStrike" spc="-1">
                <a:solidFill>
                  <a:srgbClr val="000000"/>
                </a:solidFill>
                <a:latin typeface="Arial"/>
                <a:ea typeface="Times New Roman"/>
              </a:rPr>
              <a:t>Llei ordinària:</a:t>
            </a:r>
            <a:endParaRPr lang="es-ES" sz="1600" b="0" strike="noStrike" spc="-1">
              <a:latin typeface="Arial"/>
            </a:endParaRPr>
          </a:p>
          <a:p>
            <a:pPr algn="ctr">
              <a:lnSpc>
                <a:spcPct val="100000"/>
              </a:lnSpc>
            </a:pPr>
            <a:r>
              <a:rPr lang="ca-ES" sz="1600" b="0" strike="noStrike" spc="-1">
                <a:solidFill>
                  <a:srgbClr val="000000"/>
                </a:solidFill>
                <a:latin typeface="Arial"/>
                <a:ea typeface="Times New Roman"/>
              </a:rPr>
              <a:t> </a:t>
            </a:r>
            <a:r>
              <a:rPr lang="ca-ES" sz="1200" b="0" strike="noStrike" spc="-1">
                <a:solidFill>
                  <a:srgbClr val="002060"/>
                </a:solidFill>
                <a:latin typeface="Arial"/>
                <a:ea typeface="Times New Roman"/>
              </a:rPr>
              <a:t>Decret llei, </a:t>
            </a:r>
            <a:endParaRPr lang="es-ES" sz="1200" b="0" strike="noStrike" spc="-1">
              <a:latin typeface="Arial"/>
            </a:endParaRPr>
          </a:p>
          <a:p>
            <a:pPr algn="ctr">
              <a:lnSpc>
                <a:spcPct val="100000"/>
              </a:lnSpc>
            </a:pPr>
            <a:r>
              <a:rPr lang="ca-ES" sz="1200" b="0" strike="noStrike" spc="-1">
                <a:solidFill>
                  <a:srgbClr val="002060"/>
                </a:solidFill>
                <a:latin typeface="Arial"/>
                <a:ea typeface="Times New Roman"/>
              </a:rPr>
              <a:t>Decret legislatiu:</a:t>
            </a:r>
            <a:endParaRPr lang="es-ES" sz="1200" b="0" strike="noStrike" spc="-1">
              <a:latin typeface="Arial"/>
            </a:endParaRPr>
          </a:p>
        </p:txBody>
      </p:sp>
      <p:sp>
        <p:nvSpPr>
          <p:cNvPr id="361" name="Line 41"/>
          <p:cNvSpPr/>
          <p:nvPr/>
        </p:nvSpPr>
        <p:spPr>
          <a:xfrm>
            <a:off x="6887880" y="3578400"/>
            <a:ext cx="1656000" cy="2880"/>
          </a:xfrm>
          <a:prstGeom prst="line">
            <a:avLst/>
          </a:prstGeom>
          <a:ln w="9525">
            <a:solidFill>
              <a:srgbClr val="0077BD"/>
            </a:solidFill>
            <a:round/>
            <a:tailEnd type="triangle" w="med" len="med"/>
          </a:ln>
        </p:spPr>
        <p:style>
          <a:lnRef idx="0">
            <a:scrgbClr r="0" g="0" b="0"/>
          </a:lnRef>
          <a:fillRef idx="0">
            <a:scrgbClr r="0" g="0" b="0"/>
          </a:fillRef>
          <a:effectRef idx="0">
            <a:scrgbClr r="0" g="0" b="0"/>
          </a:effectRef>
          <a:fontRef idx="minor"/>
        </p:style>
      </p:sp>
      <p:sp>
        <p:nvSpPr>
          <p:cNvPr id="362" name="Text Box 42"/>
          <p:cNvSpPr/>
          <p:nvPr/>
        </p:nvSpPr>
        <p:spPr>
          <a:xfrm>
            <a:off x="8688240" y="3429000"/>
            <a:ext cx="1979280" cy="791640"/>
          </a:xfrm>
          <a:prstGeom prst="rect">
            <a:avLst/>
          </a:prstGeom>
          <a:solidFill>
            <a:srgbClr val="FFFFFF"/>
          </a:solidFill>
          <a:ln w="9525">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ca-ES" sz="1800" b="1" strike="noStrike" spc="-1">
                <a:solidFill>
                  <a:srgbClr val="FF9900"/>
                </a:solidFill>
                <a:latin typeface="Arial"/>
                <a:ea typeface="Times New Roman"/>
              </a:rPr>
              <a:t>Estatut dels treballadors</a:t>
            </a:r>
            <a:endParaRPr lang="es-ES" sz="1800" b="0" strike="noStrike" spc="-1">
              <a:latin typeface="Arial"/>
            </a:endParaRPr>
          </a:p>
        </p:txBody>
      </p:sp>
      <p:sp>
        <p:nvSpPr>
          <p:cNvPr id="363" name="Rectangle 62"/>
          <p:cNvSpPr/>
          <p:nvPr/>
        </p:nvSpPr>
        <p:spPr>
          <a:xfrm>
            <a:off x="2135160" y="189000"/>
            <a:ext cx="6337080" cy="345600"/>
          </a:xfrm>
          <a:prstGeom prst="rect">
            <a:avLst/>
          </a:prstGeom>
          <a:noFill/>
          <a:ln w="9525">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ca-ES" sz="2300" b="1" strike="noStrike" spc="-1">
                <a:solidFill>
                  <a:srgbClr val="000000"/>
                </a:solidFill>
                <a:latin typeface="Arial Black"/>
                <a:ea typeface="DejaVu Sans"/>
              </a:rPr>
              <a:t>Les fonts del dret del treball</a:t>
            </a:r>
            <a:endParaRPr lang="es-ES" sz="2300" b="0" strike="noStrike" spc="-1">
              <a:latin typeface="Arial"/>
            </a:endParaRPr>
          </a:p>
        </p:txBody>
      </p:sp>
      <p:sp>
        <p:nvSpPr>
          <p:cNvPr id="364" name="2 Conector recto"/>
          <p:cNvSpPr/>
          <p:nvPr/>
        </p:nvSpPr>
        <p:spPr>
          <a:xfrm flipV="1">
            <a:off x="2782800" y="5157720"/>
            <a:ext cx="6481800" cy="71280"/>
          </a:xfrm>
          <a:prstGeom prst="line">
            <a:avLst/>
          </a:prstGeom>
          <a:ln>
            <a:solidFill>
              <a:srgbClr val="E3BC63"/>
            </a:solidFill>
          </a:ln>
        </p:spPr>
        <p:style>
          <a:lnRef idx="1">
            <a:schemeClr val="accent2"/>
          </a:lnRef>
          <a:fillRef idx="0">
            <a:schemeClr val="accent2"/>
          </a:fillRef>
          <a:effectRef idx="0">
            <a:schemeClr val="accent2"/>
          </a:effectRef>
          <a:fontRef idx="minor"/>
        </p:style>
      </p:sp>
      <p:sp>
        <p:nvSpPr>
          <p:cNvPr id="365" name="4 Conector recto"/>
          <p:cNvSpPr/>
          <p:nvPr/>
        </p:nvSpPr>
        <p:spPr>
          <a:xfrm flipV="1">
            <a:off x="2135160" y="6021360"/>
            <a:ext cx="7921440" cy="71280"/>
          </a:xfrm>
          <a:prstGeom prst="line">
            <a:avLst/>
          </a:prstGeom>
          <a:ln>
            <a:solidFill>
              <a:srgbClr val="E3BC63"/>
            </a:solidFill>
          </a:ln>
        </p:spPr>
        <p:style>
          <a:lnRef idx="1">
            <a:schemeClr val="accent2"/>
          </a:lnRef>
          <a:fillRef idx="0">
            <a:schemeClr val="accent2"/>
          </a:fillRef>
          <a:effectRef idx="0">
            <a:schemeClr val="accent2"/>
          </a:effectRef>
          <a:fontRef idx="minor"/>
        </p:style>
      </p:sp>
      <p:sp>
        <p:nvSpPr>
          <p:cNvPr id="366" name="5 CuadroTexto"/>
          <p:cNvSpPr/>
          <p:nvPr/>
        </p:nvSpPr>
        <p:spPr>
          <a:xfrm>
            <a:off x="5303880" y="5732640"/>
            <a:ext cx="2160360" cy="333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s-ES" sz="1600" b="0" strike="noStrike" spc="-1">
                <a:solidFill>
                  <a:srgbClr val="000000"/>
                </a:solidFill>
                <a:latin typeface="Arial"/>
                <a:ea typeface="DejaVu Sans"/>
              </a:rPr>
              <a:t>Jurisprudència</a:t>
            </a:r>
            <a:endParaRPr lang="es-ES" sz="1600" b="0" strike="noStrike" spc="-1">
              <a:latin typeface="Arial"/>
            </a:endParaRPr>
          </a:p>
        </p:txBody>
      </p:sp>
      <p:sp>
        <p:nvSpPr>
          <p:cNvPr id="367" name="6 CuadroTexto"/>
          <p:cNvSpPr/>
          <p:nvPr/>
        </p:nvSpPr>
        <p:spPr>
          <a:xfrm>
            <a:off x="4656240" y="6021360"/>
            <a:ext cx="3095280" cy="333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s-ES" sz="1600" b="0" strike="noStrike" spc="-1">
                <a:solidFill>
                  <a:srgbClr val="000000"/>
                </a:solidFill>
                <a:latin typeface="Arial"/>
                <a:ea typeface="DejaVu Sans"/>
              </a:rPr>
              <a:t>Principis Generals del Dret</a:t>
            </a:r>
            <a:endParaRPr lang="es-ES" sz="1600" b="0" strike="noStrike" spc="-1">
              <a:latin typeface="Arial"/>
            </a:endParaRPr>
          </a:p>
        </p:txBody>
      </p:sp>
    </p:spTree>
  </p:cSld>
  <p:clrMapOvr>
    <a:masterClrMapping/>
  </p:clrMapOvr>
  <p:transition>
    <p:cover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 name="PlaceHolder 1"/>
          <p:cNvSpPr>
            <a:spLocks noGrp="1"/>
          </p:cNvSpPr>
          <p:nvPr>
            <p:ph type="title"/>
          </p:nvPr>
        </p:nvSpPr>
        <p:spPr>
          <a:xfrm>
            <a:off x="1083600" y="273600"/>
            <a:ext cx="10497960" cy="1144440"/>
          </a:xfrm>
          <a:prstGeom prst="rect">
            <a:avLst/>
          </a:prstGeom>
          <a:noFill/>
          <a:ln w="0">
            <a:noFill/>
          </a:ln>
        </p:spPr>
        <p:txBody>
          <a:bodyPr lIns="0" tIns="0" rIns="0" bIns="0" anchor="ctr">
            <a:noAutofit/>
          </a:bodyPr>
          <a:lstStyle/>
          <a:p>
            <a:pPr>
              <a:lnSpc>
                <a:spcPct val="90000"/>
              </a:lnSpc>
            </a:pPr>
            <a:r>
              <a:rPr lang="es-ES" sz="4400" b="0" strike="noStrike" spc="-1">
                <a:solidFill>
                  <a:srgbClr val="000000"/>
                </a:solidFill>
                <a:latin typeface="Arial"/>
                <a:ea typeface="DejaVu Sans"/>
              </a:rPr>
              <a:t>Treballar a la UE</a:t>
            </a:r>
            <a:endParaRPr lang="es-ES" sz="4400" b="0" strike="noStrike" spc="-1">
              <a:solidFill>
                <a:srgbClr val="000000"/>
              </a:solidFill>
              <a:latin typeface="Arial"/>
            </a:endParaRPr>
          </a:p>
        </p:txBody>
      </p:sp>
      <p:sp>
        <p:nvSpPr>
          <p:cNvPr id="369" name="PlaceHolder 2"/>
          <p:cNvSpPr>
            <a:spLocks noGrp="1"/>
          </p:cNvSpPr>
          <p:nvPr>
            <p:ph/>
          </p:nvPr>
        </p:nvSpPr>
        <p:spPr>
          <a:xfrm>
            <a:off x="921240" y="1289160"/>
            <a:ext cx="8362440" cy="676080"/>
          </a:xfrm>
          <a:prstGeom prst="rect">
            <a:avLst/>
          </a:prstGeom>
          <a:noFill/>
          <a:ln w="0">
            <a:noFill/>
          </a:ln>
        </p:spPr>
        <p:txBody>
          <a:bodyPr numCol="1" spcCol="0" anchor="t">
            <a:normAutofit/>
          </a:bodyPr>
          <a:lstStyle/>
          <a:p>
            <a:pPr marL="228600" indent="-228600">
              <a:lnSpc>
                <a:spcPct val="90000"/>
              </a:lnSpc>
              <a:spcBef>
                <a:spcPts val="1001"/>
              </a:spcBef>
              <a:buClr>
                <a:srgbClr val="000000"/>
              </a:buClr>
              <a:buFont typeface="Arial"/>
              <a:buChar char="•"/>
            </a:pPr>
            <a:r>
              <a:rPr lang="ca-ES" sz="1600" b="0" strike="noStrike" spc="-1">
                <a:solidFill>
                  <a:srgbClr val="000000"/>
                </a:solidFill>
                <a:latin typeface="Arial"/>
                <a:ea typeface="DejaVu Sans"/>
              </a:rPr>
              <a:t>Indica en què podria treballar cadascuna d’aquestes persones a la Unió Europea.</a:t>
            </a:r>
            <a:endParaRPr lang="es-ES" sz="1600" b="0" strike="noStrike" spc="-1">
              <a:solidFill>
                <a:srgbClr val="000000"/>
              </a:solidFill>
              <a:latin typeface="Arial"/>
            </a:endParaRPr>
          </a:p>
          <a:p>
            <a:pPr>
              <a:lnSpc>
                <a:spcPct val="90000"/>
              </a:lnSpc>
              <a:spcBef>
                <a:spcPts val="1001"/>
              </a:spcBef>
            </a:pPr>
            <a:endParaRPr lang="es-ES" sz="1600" b="0" strike="noStrike" spc="-1">
              <a:solidFill>
                <a:srgbClr val="000000"/>
              </a:solidFill>
              <a:latin typeface="Arial"/>
            </a:endParaRPr>
          </a:p>
        </p:txBody>
      </p:sp>
      <p:pic>
        <p:nvPicPr>
          <p:cNvPr id="370" name="Marcador de contenido 3"/>
          <p:cNvPicPr/>
          <p:nvPr/>
        </p:nvPicPr>
        <p:blipFill>
          <a:blip r:embed="rId2"/>
          <a:stretch/>
        </p:blipFill>
        <p:spPr>
          <a:xfrm>
            <a:off x="1785960" y="1965240"/>
            <a:ext cx="4293720" cy="3506400"/>
          </a:xfrm>
          <a:prstGeom prst="rect">
            <a:avLst/>
          </a:prstGeom>
          <a:ln w="0">
            <a:noFill/>
          </a:ln>
        </p:spPr>
      </p:pic>
      <p:pic>
        <p:nvPicPr>
          <p:cNvPr id="371" name="Imagen 4"/>
          <p:cNvPicPr/>
          <p:nvPr/>
        </p:nvPicPr>
        <p:blipFill>
          <a:blip r:embed="rId3"/>
          <a:stretch/>
        </p:blipFill>
        <p:spPr>
          <a:xfrm>
            <a:off x="6264360" y="1965240"/>
            <a:ext cx="4012920" cy="3409560"/>
          </a:xfrm>
          <a:prstGeom prst="rect">
            <a:avLst/>
          </a:prstGeom>
          <a:ln w="0">
            <a:noFill/>
          </a:ln>
        </p:spPr>
      </p:pic>
    </p:spTree>
  </p:cSld>
  <p:clrMapOvr>
    <a:masterClrMapping/>
  </p:clrMapOvr>
  <p:transition>
    <p:cover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2" name="Picture 21"/>
          <p:cNvPicPr/>
          <p:nvPr/>
        </p:nvPicPr>
        <p:blipFill>
          <a:blip r:embed="rId2"/>
          <a:stretch/>
        </p:blipFill>
        <p:spPr>
          <a:xfrm>
            <a:off x="1016640" y="0"/>
            <a:ext cx="10374480" cy="678024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 name="PlaceHolder 1"/>
          <p:cNvSpPr>
            <a:spLocks noGrp="1"/>
          </p:cNvSpPr>
          <p:nvPr>
            <p:ph type="title"/>
          </p:nvPr>
        </p:nvSpPr>
        <p:spPr>
          <a:xfrm>
            <a:off x="790200" y="273600"/>
            <a:ext cx="10791360" cy="1144440"/>
          </a:xfrm>
          <a:prstGeom prst="rect">
            <a:avLst/>
          </a:prstGeom>
          <a:noFill/>
          <a:ln w="0">
            <a:noFill/>
          </a:ln>
        </p:spPr>
        <p:txBody>
          <a:bodyPr lIns="0" tIns="0" rIns="0" bIns="0" anchor="ctr">
            <a:noAutofit/>
          </a:bodyPr>
          <a:lstStyle/>
          <a:p>
            <a:pPr>
              <a:lnSpc>
                <a:spcPct val="90000"/>
              </a:lnSpc>
            </a:pPr>
            <a:r>
              <a:rPr lang="ca-ES" sz="4400" b="0" strike="noStrike" spc="-1">
                <a:solidFill>
                  <a:srgbClr val="000000"/>
                </a:solidFill>
                <a:latin typeface="Arial"/>
                <a:ea typeface="DejaVu Sans"/>
              </a:rPr>
              <a:t>El conveni col·lectiu</a:t>
            </a:r>
            <a:endParaRPr lang="es-ES" sz="4400" b="0" strike="noStrike" spc="-1">
              <a:solidFill>
                <a:srgbClr val="000000"/>
              </a:solidFill>
              <a:latin typeface="Arial"/>
            </a:endParaRPr>
          </a:p>
        </p:txBody>
      </p:sp>
      <p:sp>
        <p:nvSpPr>
          <p:cNvPr id="374" name="PlaceHolder 2"/>
          <p:cNvSpPr>
            <a:spLocks noGrp="1"/>
          </p:cNvSpPr>
          <p:nvPr>
            <p:ph/>
          </p:nvPr>
        </p:nvSpPr>
        <p:spPr>
          <a:xfrm>
            <a:off x="790200" y="1604520"/>
            <a:ext cx="10791360" cy="4886280"/>
          </a:xfrm>
          <a:prstGeom prst="rect">
            <a:avLst/>
          </a:prstGeom>
          <a:noFill/>
          <a:ln w="0">
            <a:noFill/>
          </a:ln>
        </p:spPr>
        <p:txBody>
          <a:bodyPr lIns="0" tIns="0" rIns="0" bIns="0" anchor="t">
            <a:noAutofit/>
          </a:bodyPr>
          <a:lstStyle/>
          <a:p>
            <a:pPr>
              <a:lnSpc>
                <a:spcPct val="90000"/>
              </a:lnSpc>
              <a:spcBef>
                <a:spcPts val="1001"/>
              </a:spcBef>
            </a:pPr>
            <a:endParaRPr lang="es-ES" sz="2800" b="0" strike="noStrike" spc="-1">
              <a:solidFill>
                <a:srgbClr val="000000"/>
              </a:solidFill>
              <a:latin typeface="Arial"/>
            </a:endParaRPr>
          </a:p>
          <a:p>
            <a:pPr marL="228600" indent="-228600">
              <a:lnSpc>
                <a:spcPct val="90000"/>
              </a:lnSpc>
              <a:spcBef>
                <a:spcPts val="1001"/>
              </a:spcBef>
              <a:buClr>
                <a:srgbClr val="000000"/>
              </a:buClr>
              <a:buFont typeface="Arial"/>
              <a:buChar char="•"/>
            </a:pPr>
            <a:r>
              <a:rPr lang="ca-ES" sz="4400" b="0" strike="noStrike" spc="-1">
                <a:solidFill>
                  <a:srgbClr val="000000"/>
                </a:solidFill>
                <a:latin typeface="Arial"/>
                <a:ea typeface="DejaVu Sans"/>
              </a:rPr>
              <a:t>On trobar el meu conveni col·lectiu:</a:t>
            </a:r>
            <a:endParaRPr lang="es-ES" sz="4400" b="0" strike="noStrike" spc="-1">
              <a:solidFill>
                <a:srgbClr val="000000"/>
              </a:solidFill>
              <a:latin typeface="Arial"/>
            </a:endParaRPr>
          </a:p>
          <a:p>
            <a:pPr>
              <a:lnSpc>
                <a:spcPct val="90000"/>
              </a:lnSpc>
              <a:spcBef>
                <a:spcPts val="1001"/>
              </a:spcBef>
              <a:tabLst>
                <a:tab pos="0" algn="l"/>
              </a:tabLst>
            </a:pPr>
            <a:endParaRPr lang="es-ES" sz="4400" b="0" strike="noStrike" spc="-1">
              <a:solidFill>
                <a:srgbClr val="000000"/>
              </a:solidFill>
              <a:latin typeface="Arial"/>
            </a:endParaRPr>
          </a:p>
          <a:p>
            <a:pPr>
              <a:lnSpc>
                <a:spcPct val="90000"/>
              </a:lnSpc>
              <a:spcBef>
                <a:spcPts val="1001"/>
              </a:spcBef>
              <a:tabLst>
                <a:tab pos="0" algn="l"/>
              </a:tabLst>
            </a:pPr>
            <a:r>
              <a:rPr lang="ca-ES" sz="4400" b="0" strike="noStrike" spc="-1">
                <a:solidFill>
                  <a:srgbClr val="000000"/>
                </a:solidFill>
                <a:latin typeface="Arial"/>
                <a:ea typeface="DejaVu Sans"/>
              </a:rPr>
              <a:t> </a:t>
            </a:r>
            <a:r>
              <a:rPr lang="ca-ES" sz="4400" b="0" u="sng" strike="noStrike" spc="-1">
                <a:solidFill>
                  <a:srgbClr val="77A2BB"/>
                </a:solidFill>
                <a:uFillTx/>
                <a:latin typeface="Arial"/>
                <a:ea typeface="DejaVu Sans"/>
                <a:hlinkClick r:id="rId2"/>
              </a:rPr>
              <a:t>https://treball.gencat.cat</a:t>
            </a:r>
            <a:endParaRPr lang="es-ES" sz="4400" b="0" strike="noStrike" spc="-1">
              <a:solidFill>
                <a:srgbClr val="000000"/>
              </a:solidFill>
              <a:latin typeface="Arial"/>
            </a:endParaRPr>
          </a:p>
          <a:p>
            <a:pPr>
              <a:lnSpc>
                <a:spcPct val="90000"/>
              </a:lnSpc>
              <a:spcBef>
                <a:spcPts val="1001"/>
              </a:spcBef>
              <a:tabLst>
                <a:tab pos="0" algn="l"/>
              </a:tabLst>
            </a:pPr>
            <a:endParaRPr lang="es-ES" sz="4400" b="0" strike="noStrike" spc="-1">
              <a:solidFill>
                <a:srgbClr val="000000"/>
              </a:solidFill>
              <a:latin typeface="Arial"/>
            </a:endParaRPr>
          </a:p>
        </p:txBody>
      </p:sp>
      <p:pic>
        <p:nvPicPr>
          <p:cNvPr id="375" name="Imagen 3"/>
          <p:cNvPicPr/>
          <p:nvPr/>
        </p:nvPicPr>
        <p:blipFill>
          <a:blip r:embed="rId3"/>
          <a:stretch/>
        </p:blipFill>
        <p:spPr>
          <a:xfrm>
            <a:off x="7108920" y="2889000"/>
            <a:ext cx="5082480" cy="38070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722520" y="273600"/>
            <a:ext cx="10859040" cy="1144440"/>
          </a:xfrm>
          <a:prstGeom prst="rect">
            <a:avLst/>
          </a:prstGeom>
          <a:noFill/>
          <a:ln w="0">
            <a:noFill/>
          </a:ln>
        </p:spPr>
        <p:txBody>
          <a:bodyPr lIns="0" tIns="0" rIns="0" bIns="0" anchor="ctr">
            <a:noAutofit/>
          </a:bodyPr>
          <a:lstStyle/>
          <a:p>
            <a:pPr>
              <a:lnSpc>
                <a:spcPct val="90000"/>
              </a:lnSpc>
            </a:pPr>
            <a:r>
              <a:rPr lang="ca-ES" sz="4400" b="0" strike="noStrike" spc="-1">
                <a:solidFill>
                  <a:srgbClr val="000000"/>
                </a:solidFill>
                <a:latin typeface="Arial"/>
                <a:ea typeface="DejaVu Sans"/>
              </a:rPr>
              <a:t>Principis d’aplicació de la normativa laboral</a:t>
            </a:r>
            <a:endParaRPr lang="es-ES" sz="4400" b="0" strike="noStrike" spc="-1">
              <a:solidFill>
                <a:srgbClr val="000000"/>
              </a:solidFill>
              <a:latin typeface="Arial"/>
            </a:endParaRPr>
          </a:p>
        </p:txBody>
      </p:sp>
      <p:sp>
        <p:nvSpPr>
          <p:cNvPr id="377" name="PlaceHolder 2"/>
          <p:cNvSpPr>
            <a:spLocks noGrp="1"/>
          </p:cNvSpPr>
          <p:nvPr>
            <p:ph/>
          </p:nvPr>
        </p:nvSpPr>
        <p:spPr>
          <a:xfrm>
            <a:off x="880560" y="1604520"/>
            <a:ext cx="10701000" cy="5112000"/>
          </a:xfrm>
          <a:prstGeom prst="rect">
            <a:avLst/>
          </a:prstGeom>
          <a:noFill/>
          <a:ln w="0">
            <a:noFill/>
          </a:ln>
        </p:spPr>
        <p:txBody>
          <a:bodyPr lIns="0" tIns="0" rIns="0" bIns="0" anchor="t">
            <a:normAutofit/>
          </a:bodyPr>
          <a:lstStyle/>
          <a:p>
            <a:pPr marL="228600" indent="-228600">
              <a:lnSpc>
                <a:spcPct val="150000"/>
              </a:lnSpc>
              <a:spcBef>
                <a:spcPts val="1001"/>
              </a:spcBef>
              <a:buClr>
                <a:srgbClr val="000000"/>
              </a:buClr>
              <a:buFont typeface="Arial"/>
              <a:buChar char="•"/>
            </a:pPr>
            <a:r>
              <a:rPr lang="ca-ES" sz="3600" b="0" strike="noStrike" spc="-1">
                <a:solidFill>
                  <a:srgbClr val="000000"/>
                </a:solidFill>
                <a:latin typeface="Arial"/>
                <a:ea typeface="DejaVu Sans"/>
              </a:rPr>
              <a:t>Què és el principi de norma mínima?</a:t>
            </a:r>
            <a:endParaRPr lang="es-ES" sz="3600" b="0" strike="noStrike" spc="-1">
              <a:solidFill>
                <a:srgbClr val="000000"/>
              </a:solidFill>
              <a:latin typeface="Arial"/>
            </a:endParaRPr>
          </a:p>
          <a:p>
            <a:pPr marL="228600" indent="-228600">
              <a:lnSpc>
                <a:spcPct val="150000"/>
              </a:lnSpc>
              <a:spcBef>
                <a:spcPts val="1001"/>
              </a:spcBef>
              <a:buClr>
                <a:srgbClr val="000000"/>
              </a:buClr>
              <a:buFont typeface="Arial"/>
              <a:buChar char="•"/>
            </a:pPr>
            <a:r>
              <a:rPr lang="ca-ES" sz="3600" b="0" strike="noStrike" spc="-1">
                <a:solidFill>
                  <a:srgbClr val="000000"/>
                </a:solidFill>
                <a:latin typeface="Arial"/>
                <a:ea typeface="DejaVu Sans"/>
              </a:rPr>
              <a:t>Què és el principi de norma més favorable?</a:t>
            </a:r>
            <a:endParaRPr lang="es-ES" sz="3600" b="0" strike="noStrike" spc="-1">
              <a:solidFill>
                <a:srgbClr val="000000"/>
              </a:solidFill>
              <a:latin typeface="Arial"/>
            </a:endParaRPr>
          </a:p>
          <a:p>
            <a:pPr marL="228600" indent="-228600">
              <a:lnSpc>
                <a:spcPct val="150000"/>
              </a:lnSpc>
              <a:spcBef>
                <a:spcPts val="1001"/>
              </a:spcBef>
              <a:buClr>
                <a:srgbClr val="000000"/>
              </a:buClr>
              <a:buFont typeface="Arial"/>
              <a:buChar char="•"/>
            </a:pPr>
            <a:r>
              <a:rPr lang="ca-ES" sz="3600" b="0" strike="noStrike" spc="-1">
                <a:solidFill>
                  <a:srgbClr val="000000"/>
                </a:solidFill>
                <a:latin typeface="Arial"/>
                <a:ea typeface="DejaVu Sans"/>
              </a:rPr>
              <a:t>Què és el principi d’irrenunciabilitat dels drets?</a:t>
            </a:r>
            <a:endParaRPr lang="es-ES" sz="3600" b="0" strike="noStrike" spc="-1">
              <a:solidFill>
                <a:srgbClr val="000000"/>
              </a:solidFill>
              <a:latin typeface="Arial"/>
            </a:endParaRPr>
          </a:p>
          <a:p>
            <a:pPr marL="228600" indent="-228600">
              <a:lnSpc>
                <a:spcPct val="150000"/>
              </a:lnSpc>
              <a:spcBef>
                <a:spcPts val="1001"/>
              </a:spcBef>
              <a:buClr>
                <a:srgbClr val="000000"/>
              </a:buClr>
              <a:buFont typeface="Arial"/>
              <a:buChar char="•"/>
            </a:pPr>
            <a:r>
              <a:rPr lang="ca-ES" sz="3600" b="0" strike="noStrike" spc="-1">
                <a:solidFill>
                  <a:srgbClr val="000000"/>
                </a:solidFill>
                <a:latin typeface="Arial"/>
                <a:ea typeface="DejaVu Sans"/>
              </a:rPr>
              <a:t>Què és el principi de condició més beneficiosa?</a:t>
            </a:r>
            <a:endParaRPr lang="es-ES" sz="3600" b="0" strike="noStrike" spc="-1">
              <a:solidFill>
                <a:srgbClr val="000000"/>
              </a:solidFill>
              <a:latin typeface="Arial"/>
            </a:endParaRPr>
          </a:p>
          <a:p>
            <a:pPr marL="228600" indent="-228600">
              <a:lnSpc>
                <a:spcPct val="150000"/>
              </a:lnSpc>
              <a:spcBef>
                <a:spcPts val="1001"/>
              </a:spcBef>
              <a:buClr>
                <a:srgbClr val="000000"/>
              </a:buClr>
              <a:buFont typeface="Arial"/>
              <a:buChar char="•"/>
            </a:pPr>
            <a:r>
              <a:rPr lang="ca-ES" sz="3600" b="0" strike="noStrike" spc="-1">
                <a:solidFill>
                  <a:srgbClr val="000000"/>
                </a:solidFill>
                <a:latin typeface="Arial"/>
                <a:ea typeface="DejaVu Sans"/>
              </a:rPr>
              <a:t>Què és el principi de “</a:t>
            </a:r>
            <a:r>
              <a:rPr lang="ca-ES" sz="3600" b="0" i="1" strike="noStrike" spc="-1">
                <a:solidFill>
                  <a:srgbClr val="000000"/>
                </a:solidFill>
                <a:latin typeface="Arial"/>
                <a:ea typeface="DejaVu Sans"/>
              </a:rPr>
              <a:t>in dubio pro operario</a:t>
            </a:r>
            <a:r>
              <a:rPr lang="ca-ES" sz="3600" b="0" strike="noStrike" spc="-1">
                <a:solidFill>
                  <a:srgbClr val="000000"/>
                </a:solidFill>
                <a:latin typeface="Arial"/>
                <a:ea typeface="DejaVu Sans"/>
              </a:rPr>
              <a:t>”?</a:t>
            </a:r>
            <a:endParaRPr lang="es-ES" sz="3600" b="0" strike="noStrike" spc="-1">
              <a:solidFill>
                <a:srgbClr val="000000"/>
              </a:solidFill>
              <a:latin typeface="Arial"/>
            </a:endParaRPr>
          </a:p>
          <a:p>
            <a:pPr>
              <a:lnSpc>
                <a:spcPct val="90000"/>
              </a:lnSpc>
              <a:spcBef>
                <a:spcPts val="1001"/>
              </a:spcBef>
            </a:pPr>
            <a:endParaRPr lang="es-ES" sz="36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PlaceHolder 1"/>
          <p:cNvSpPr>
            <a:spLocks noGrp="1"/>
          </p:cNvSpPr>
          <p:nvPr>
            <p:ph type="title"/>
          </p:nvPr>
        </p:nvSpPr>
        <p:spPr>
          <a:xfrm>
            <a:off x="2135160" y="189000"/>
            <a:ext cx="7200720" cy="345600"/>
          </a:xfrm>
          <a:prstGeom prst="rect">
            <a:avLst/>
          </a:prstGeom>
          <a:noFill/>
          <a:ln w="0">
            <a:noFill/>
          </a:ln>
        </p:spPr>
        <p:txBody>
          <a:bodyPr lIns="0" tIns="0" rIns="0" bIns="0" anchor="ctr">
            <a:noAutofit/>
          </a:bodyPr>
          <a:lstStyle/>
          <a:p>
            <a:pPr>
              <a:lnSpc>
                <a:spcPct val="90000"/>
              </a:lnSpc>
            </a:pPr>
            <a:r>
              <a:rPr lang="ca-ES" sz="2200" b="0" strike="noStrike" spc="-1">
                <a:solidFill>
                  <a:srgbClr val="000000"/>
                </a:solidFill>
                <a:latin typeface="Arial Black"/>
                <a:ea typeface="DejaVu Sans"/>
              </a:rPr>
              <a:t>Principis d’aplicació del dret laboral</a:t>
            </a:r>
            <a:endParaRPr lang="es-ES" sz="2200" b="0" strike="noStrike" spc="-1">
              <a:solidFill>
                <a:srgbClr val="000000"/>
              </a:solidFill>
              <a:latin typeface="Arial"/>
            </a:endParaRPr>
          </a:p>
        </p:txBody>
      </p:sp>
      <p:sp>
        <p:nvSpPr>
          <p:cNvPr id="379" name="AutoShape 8"/>
          <p:cNvSpPr/>
          <p:nvPr/>
        </p:nvSpPr>
        <p:spPr>
          <a:xfrm>
            <a:off x="2782800" y="2232720"/>
            <a:ext cx="6552720" cy="1521360"/>
          </a:xfrm>
          <a:prstGeom prst="downArrowCallout">
            <a:avLst>
              <a:gd name="adj1" fmla="val 16722"/>
              <a:gd name="adj2" fmla="val 24088"/>
              <a:gd name="adj3" fmla="val 12199"/>
              <a:gd name="adj4" fmla="val 78069"/>
            </a:avLst>
          </a:prstGeom>
          <a:noFill/>
          <a:ln w="9525">
            <a:solidFill>
              <a:srgbClr val="0077BD"/>
            </a:solidFill>
            <a:miter/>
          </a:ln>
        </p:spPr>
        <p:style>
          <a:lnRef idx="0">
            <a:scrgbClr r="0" g="0" b="0"/>
          </a:lnRef>
          <a:fillRef idx="0">
            <a:scrgbClr r="0" g="0" b="0"/>
          </a:fillRef>
          <a:effectRef idx="0">
            <a:scrgbClr r="0" g="0" b="0"/>
          </a:effectRef>
          <a:fontRef idx="minor"/>
        </p:style>
        <p:txBody>
          <a:bodyPr lIns="54000" tIns="45000" rIns="54000" bIns="45000" anchor="ctr">
            <a:spAutoFit/>
          </a:bodyPr>
          <a:lstStyle/>
          <a:p>
            <a:pPr algn="just">
              <a:lnSpc>
                <a:spcPct val="100000"/>
              </a:lnSpc>
            </a:pPr>
            <a:r>
              <a:rPr lang="fr-FR" sz="1800" b="0" strike="noStrike" spc="-1">
                <a:solidFill>
                  <a:srgbClr val="000000"/>
                </a:solidFill>
                <a:latin typeface="Arial"/>
                <a:ea typeface="DejaVu Sans"/>
              </a:rPr>
              <a:t>Les normes jeràrquicament superiors estableixen les </a:t>
            </a:r>
            <a:r>
              <a:rPr lang="es-ES" sz="1800" b="0" strike="noStrike" spc="-1">
                <a:solidFill>
                  <a:srgbClr val="000000"/>
                </a:solidFill>
                <a:latin typeface="Arial"/>
                <a:ea typeface="DejaVu Sans"/>
              </a:rPr>
              <a:t>condicions mínimes que han de gaudir els treballadors, de manera que una norma inferior no les pot empitjorar, però sí millorar-les.</a:t>
            </a:r>
            <a:endParaRPr lang="es-ES" sz="1800" b="0" strike="noStrike" spc="-1">
              <a:latin typeface="Arial"/>
            </a:endParaRPr>
          </a:p>
        </p:txBody>
      </p:sp>
      <p:sp>
        <p:nvSpPr>
          <p:cNvPr id="380" name="AutoShape 9"/>
          <p:cNvSpPr/>
          <p:nvPr/>
        </p:nvSpPr>
        <p:spPr>
          <a:xfrm>
            <a:off x="2495520" y="4292640"/>
            <a:ext cx="7308360" cy="1223640"/>
          </a:xfrm>
          <a:prstGeom prst="roundRect">
            <a:avLst>
              <a:gd name="adj" fmla="val 16667"/>
            </a:avLst>
          </a:prstGeom>
          <a:solidFill>
            <a:srgbClr val="FFF6E3"/>
          </a:solidFill>
          <a:ln w="9525">
            <a:solidFill>
              <a:srgbClr val="FF9900"/>
            </a:solidFill>
            <a:round/>
          </a:ln>
        </p:spPr>
        <p:style>
          <a:lnRef idx="0">
            <a:scrgbClr r="0" g="0" b="0"/>
          </a:lnRef>
          <a:fillRef idx="0">
            <a:scrgbClr r="0" g="0" b="0"/>
          </a:fillRef>
          <a:effectRef idx="0">
            <a:scrgbClr r="0" g="0" b="0"/>
          </a:effectRef>
          <a:fontRef idx="minor"/>
        </p:style>
        <p:txBody>
          <a:bodyPr lIns="18000" tIns="36000" rIns="18000" bIns="10800" anchor="ctr">
            <a:noAutofit/>
          </a:bodyPr>
          <a:lstStyle/>
          <a:p>
            <a:pPr algn="ctr">
              <a:lnSpc>
                <a:spcPct val="100000"/>
              </a:lnSpc>
              <a:spcBef>
                <a:spcPts val="181"/>
              </a:spcBef>
              <a:spcAft>
                <a:spcPts val="181"/>
              </a:spcAft>
            </a:pPr>
            <a:r>
              <a:rPr lang="es-ES" sz="1800" b="1" strike="noStrike" spc="-1">
                <a:solidFill>
                  <a:srgbClr val="FF9900"/>
                </a:solidFill>
                <a:latin typeface="Arial"/>
                <a:ea typeface="DejaVu Sans"/>
              </a:rPr>
              <a:t>Exemple</a:t>
            </a:r>
            <a:endParaRPr lang="es-ES" sz="1800" b="0" strike="noStrike" spc="-1">
              <a:latin typeface="Arial"/>
            </a:endParaRPr>
          </a:p>
          <a:p>
            <a:pPr algn="just">
              <a:lnSpc>
                <a:spcPct val="100000"/>
              </a:lnSpc>
            </a:pPr>
            <a:r>
              <a:rPr lang="fr-FR" sz="1800" b="0" strike="noStrike" spc="-1">
                <a:solidFill>
                  <a:srgbClr val="000000"/>
                </a:solidFill>
                <a:latin typeface="Arial"/>
                <a:ea typeface="DejaVu Sans"/>
              </a:rPr>
              <a:t>L’Estatut dels treballadors concedeix 30 dies naturals de vacances anuals </a:t>
            </a:r>
            <a:r>
              <a:rPr lang="it-IT" sz="1800" b="0" strike="noStrike" spc="-1">
                <a:solidFill>
                  <a:srgbClr val="000000"/>
                </a:solidFill>
                <a:latin typeface="Arial"/>
                <a:ea typeface="DejaVu Sans"/>
              </a:rPr>
              <a:t>retribuïts; un conveni col·lectiu pot atorgar 31 dies o més, però mai 29 o </a:t>
            </a:r>
            <a:r>
              <a:rPr lang="es-ES" sz="1800" b="0" strike="noStrike" spc="-1">
                <a:solidFill>
                  <a:srgbClr val="000000"/>
                </a:solidFill>
                <a:latin typeface="Arial"/>
                <a:ea typeface="DejaVu Sans"/>
              </a:rPr>
              <a:t>menys.</a:t>
            </a:r>
            <a:endParaRPr lang="es-ES" sz="1800" b="0" strike="noStrike" spc="-1">
              <a:latin typeface="Arial"/>
            </a:endParaRPr>
          </a:p>
        </p:txBody>
      </p:sp>
      <p:sp>
        <p:nvSpPr>
          <p:cNvPr id="381" name="Rectangle 11"/>
          <p:cNvSpPr/>
          <p:nvPr/>
        </p:nvSpPr>
        <p:spPr>
          <a:xfrm>
            <a:off x="3089880" y="1095480"/>
            <a:ext cx="5939280" cy="570600"/>
          </a:xfrm>
          <a:prstGeom prst="rect">
            <a:avLst/>
          </a:prstGeom>
          <a:noFill/>
          <a:ln w="0">
            <a:noFill/>
          </a:ln>
        </p:spPr>
        <p:style>
          <a:lnRef idx="0">
            <a:scrgbClr r="0" g="0" b="0"/>
          </a:lnRef>
          <a:fillRef idx="0">
            <a:scrgbClr r="0" g="0" b="0"/>
          </a:fillRef>
          <a:effectRef idx="0">
            <a:scrgbClr r="0" g="0" b="0"/>
          </a:effectRef>
          <a:fontRef idx="minor"/>
        </p:style>
        <p:txBody>
          <a:bodyPr lIns="90000" tIns="10800" rIns="90000" bIns="10800" anchor="t">
            <a:spAutoFit/>
          </a:bodyPr>
          <a:lstStyle/>
          <a:p>
            <a:pPr marL="90360" algn="ctr">
              <a:lnSpc>
                <a:spcPct val="100000"/>
              </a:lnSpc>
            </a:pPr>
            <a:r>
              <a:rPr lang="es-ES" sz="3600" b="1" strike="noStrike" spc="-1">
                <a:solidFill>
                  <a:srgbClr val="0077BD"/>
                </a:solidFill>
                <a:latin typeface="Arial"/>
                <a:ea typeface="DejaVu Sans"/>
              </a:rPr>
              <a:t>Principi de norma mínima</a:t>
            </a:r>
            <a:endParaRPr lang="es-ES" sz="3600" b="0" strike="noStrike" spc="-1">
              <a:latin typeface="Arial"/>
            </a:endParaRPr>
          </a:p>
        </p:txBody>
      </p:sp>
    </p:spTree>
  </p:cSld>
  <p:clrMapOvr>
    <a:masterClrMapping/>
  </p:clrMapOvr>
  <p:transition>
    <p:cover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PlaceHolder 1"/>
          <p:cNvSpPr>
            <a:spLocks noGrp="1"/>
          </p:cNvSpPr>
          <p:nvPr>
            <p:ph type="title"/>
          </p:nvPr>
        </p:nvSpPr>
        <p:spPr>
          <a:xfrm>
            <a:off x="2135160" y="189000"/>
            <a:ext cx="7273440" cy="345600"/>
          </a:xfrm>
          <a:prstGeom prst="rect">
            <a:avLst/>
          </a:prstGeom>
          <a:noFill/>
          <a:ln w="0">
            <a:noFill/>
          </a:ln>
        </p:spPr>
        <p:txBody>
          <a:bodyPr lIns="0" tIns="0" rIns="0" bIns="0" anchor="ctr">
            <a:noAutofit/>
          </a:bodyPr>
          <a:lstStyle/>
          <a:p>
            <a:pPr>
              <a:lnSpc>
                <a:spcPct val="90000"/>
              </a:lnSpc>
            </a:pPr>
            <a:r>
              <a:rPr lang="ca-ES" sz="2200" b="0" strike="noStrike" spc="-1">
                <a:solidFill>
                  <a:srgbClr val="000000"/>
                </a:solidFill>
                <a:latin typeface="Arial Black"/>
                <a:ea typeface="DejaVu Sans"/>
              </a:rPr>
              <a:t>Principis d’aplicació del dret laboral</a:t>
            </a:r>
            <a:endParaRPr lang="es-ES" sz="2200" b="0" strike="noStrike" spc="-1">
              <a:solidFill>
                <a:srgbClr val="000000"/>
              </a:solidFill>
              <a:latin typeface="Arial"/>
            </a:endParaRPr>
          </a:p>
        </p:txBody>
      </p:sp>
      <p:sp>
        <p:nvSpPr>
          <p:cNvPr id="383" name="AutoShape 8"/>
          <p:cNvSpPr/>
          <p:nvPr/>
        </p:nvSpPr>
        <p:spPr>
          <a:xfrm>
            <a:off x="2567160" y="1964880"/>
            <a:ext cx="7345080" cy="1400400"/>
          </a:xfrm>
          <a:prstGeom prst="downArrowCallout">
            <a:avLst>
              <a:gd name="adj1" fmla="val 19202"/>
              <a:gd name="adj2" fmla="val 27452"/>
              <a:gd name="adj3" fmla="val 8699"/>
              <a:gd name="adj4" fmla="val 84801"/>
            </a:avLst>
          </a:prstGeom>
          <a:noFill/>
          <a:ln w="9525">
            <a:solidFill>
              <a:srgbClr val="0077BD"/>
            </a:solidFill>
            <a:miter/>
          </a:ln>
        </p:spPr>
        <p:style>
          <a:lnRef idx="0">
            <a:scrgbClr r="0" g="0" b="0"/>
          </a:lnRef>
          <a:fillRef idx="0">
            <a:scrgbClr r="0" g="0" b="0"/>
          </a:fillRef>
          <a:effectRef idx="0">
            <a:scrgbClr r="0" g="0" b="0"/>
          </a:effectRef>
          <a:fontRef idx="minor"/>
        </p:style>
        <p:txBody>
          <a:bodyPr lIns="54000" tIns="45000" rIns="54000" bIns="45000" anchor="ctr">
            <a:spAutoFit/>
          </a:bodyPr>
          <a:lstStyle/>
          <a:p>
            <a:pPr algn="just">
              <a:lnSpc>
                <a:spcPct val="100000"/>
              </a:lnSpc>
            </a:pPr>
            <a:r>
              <a:rPr lang="es-ES" sz="1800" b="0" strike="noStrike" spc="-1">
                <a:solidFill>
                  <a:srgbClr val="000000"/>
                </a:solidFill>
                <a:latin typeface="Arial"/>
                <a:ea typeface="DejaVu Sans"/>
              </a:rPr>
              <a:t>Si en un cas concret es poden aplicar dues normes o més, s’aplicarà la que, en el seu conjunt i en còmput anual, afavoreixi més el treballador. La norma s’aplicarà en la seva totalitat, no es pot escollir el que és més favorable i rebutjar el que és advers d’una mateixa norma.</a:t>
            </a:r>
            <a:endParaRPr lang="es-ES" sz="1800" b="0" strike="noStrike" spc="-1">
              <a:latin typeface="Arial"/>
            </a:endParaRPr>
          </a:p>
        </p:txBody>
      </p:sp>
      <p:sp>
        <p:nvSpPr>
          <p:cNvPr id="384" name="AutoShape 9"/>
          <p:cNvSpPr/>
          <p:nvPr/>
        </p:nvSpPr>
        <p:spPr>
          <a:xfrm>
            <a:off x="2208240" y="4005360"/>
            <a:ext cx="8135640" cy="1584000"/>
          </a:xfrm>
          <a:prstGeom prst="roundRect">
            <a:avLst>
              <a:gd name="adj" fmla="val 16667"/>
            </a:avLst>
          </a:prstGeom>
          <a:solidFill>
            <a:srgbClr val="FFF6E3"/>
          </a:solidFill>
          <a:ln w="9525">
            <a:solidFill>
              <a:srgbClr val="FF990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spcBef>
                <a:spcPts val="181"/>
              </a:spcBef>
              <a:spcAft>
                <a:spcPts val="181"/>
              </a:spcAft>
            </a:pPr>
            <a:r>
              <a:rPr lang="es-ES" sz="1800" b="1" strike="noStrike" spc="-1">
                <a:solidFill>
                  <a:srgbClr val="FF9900"/>
                </a:solidFill>
                <a:latin typeface="Arial"/>
                <a:ea typeface="DejaVu Sans"/>
              </a:rPr>
              <a:t>Exemple</a:t>
            </a:r>
            <a:endParaRPr lang="es-ES" sz="1800" b="0" strike="noStrike" spc="-1">
              <a:latin typeface="Arial"/>
            </a:endParaRPr>
          </a:p>
          <a:p>
            <a:pPr algn="just">
              <a:lnSpc>
                <a:spcPct val="100000"/>
              </a:lnSpc>
            </a:pPr>
            <a:r>
              <a:rPr lang="es-ES" sz="1600" b="0" strike="noStrike" spc="-1">
                <a:solidFill>
                  <a:srgbClr val="000000"/>
                </a:solidFill>
                <a:latin typeface="Arial"/>
                <a:ea typeface="DejaVu Sans"/>
              </a:rPr>
              <a:t>Considerem el cas de la Beatriu, l’Estatut dels treballadors concedeix 16 setmanes de permís de maternitat, mentre que el seu conveni col·lectiu li permet gaudir de 18 setmanes; encara que l’Estatut dels treballadors és una norma jeràrquicament superior, s’aplica el conveni, per ser més favorable</a:t>
            </a:r>
            <a:endParaRPr lang="es-ES" sz="1600" b="0" strike="noStrike" spc="-1">
              <a:latin typeface="Arial"/>
            </a:endParaRPr>
          </a:p>
          <a:p>
            <a:pPr>
              <a:lnSpc>
                <a:spcPct val="100000"/>
              </a:lnSpc>
            </a:pPr>
            <a:r>
              <a:rPr lang="es-ES" sz="1600" b="0" strike="noStrike" spc="-1">
                <a:solidFill>
                  <a:srgbClr val="000000"/>
                </a:solidFill>
                <a:latin typeface="Arial"/>
                <a:ea typeface="DejaVu Sans"/>
              </a:rPr>
              <a:t>per a la Beatriu. </a:t>
            </a:r>
            <a:endParaRPr lang="es-ES" sz="1600" b="0" strike="noStrike" spc="-1">
              <a:latin typeface="Arial"/>
            </a:endParaRPr>
          </a:p>
        </p:txBody>
      </p:sp>
      <p:sp>
        <p:nvSpPr>
          <p:cNvPr id="385" name="Rectangle 50"/>
          <p:cNvSpPr/>
          <p:nvPr/>
        </p:nvSpPr>
        <p:spPr>
          <a:xfrm>
            <a:off x="2337480" y="1067400"/>
            <a:ext cx="7803720" cy="570600"/>
          </a:xfrm>
          <a:prstGeom prst="rect">
            <a:avLst/>
          </a:prstGeom>
          <a:noFill/>
          <a:ln w="0">
            <a:noFill/>
          </a:ln>
        </p:spPr>
        <p:style>
          <a:lnRef idx="0">
            <a:scrgbClr r="0" g="0" b="0"/>
          </a:lnRef>
          <a:fillRef idx="0">
            <a:scrgbClr r="0" g="0" b="0"/>
          </a:fillRef>
          <a:effectRef idx="0">
            <a:scrgbClr r="0" g="0" b="0"/>
          </a:effectRef>
          <a:fontRef idx="minor"/>
        </p:style>
        <p:txBody>
          <a:bodyPr lIns="90000" tIns="10800" rIns="90000" bIns="10800" anchor="t">
            <a:spAutoFit/>
          </a:bodyPr>
          <a:lstStyle/>
          <a:p>
            <a:pPr marL="90360" algn="ctr">
              <a:lnSpc>
                <a:spcPct val="100000"/>
              </a:lnSpc>
            </a:pPr>
            <a:r>
              <a:rPr lang="es-ES" sz="3600" b="1" strike="noStrike" spc="-1">
                <a:solidFill>
                  <a:srgbClr val="0077BD"/>
                </a:solidFill>
                <a:latin typeface="Arial"/>
                <a:ea typeface="DejaVu Sans"/>
              </a:rPr>
              <a:t>Principi de norma més favorable</a:t>
            </a:r>
            <a:endParaRPr lang="es-ES" sz="3600" b="0" strike="noStrike" spc="-1">
              <a:latin typeface="Arial"/>
            </a:endParaRPr>
          </a:p>
        </p:txBody>
      </p:sp>
    </p:spTree>
  </p:cSld>
  <p:clrMapOvr>
    <a:masterClrMapping/>
  </p:clrMapOvr>
  <p:transition>
    <p:cover dir="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 name="PlaceHolder 1"/>
          <p:cNvSpPr>
            <a:spLocks noGrp="1"/>
          </p:cNvSpPr>
          <p:nvPr>
            <p:ph type="title"/>
          </p:nvPr>
        </p:nvSpPr>
        <p:spPr>
          <a:xfrm>
            <a:off x="2135160" y="189000"/>
            <a:ext cx="7273440" cy="345600"/>
          </a:xfrm>
          <a:prstGeom prst="rect">
            <a:avLst/>
          </a:prstGeom>
          <a:noFill/>
          <a:ln w="0">
            <a:noFill/>
          </a:ln>
        </p:spPr>
        <p:txBody>
          <a:bodyPr lIns="0" tIns="0" rIns="0" bIns="0" anchor="ctr">
            <a:noAutofit/>
          </a:bodyPr>
          <a:lstStyle/>
          <a:p>
            <a:pPr>
              <a:lnSpc>
                <a:spcPct val="90000"/>
              </a:lnSpc>
            </a:pPr>
            <a:r>
              <a:rPr lang="ca-ES" sz="2200" b="0" strike="noStrike" spc="-1">
                <a:solidFill>
                  <a:srgbClr val="000000"/>
                </a:solidFill>
                <a:latin typeface="Arial Black"/>
                <a:ea typeface="DejaVu Sans"/>
              </a:rPr>
              <a:t>Principis d’aplicació del dret laboral</a:t>
            </a:r>
            <a:endParaRPr lang="es-ES" sz="2200" b="0" strike="noStrike" spc="-1">
              <a:solidFill>
                <a:srgbClr val="000000"/>
              </a:solidFill>
              <a:latin typeface="Arial"/>
            </a:endParaRPr>
          </a:p>
        </p:txBody>
      </p:sp>
      <p:sp>
        <p:nvSpPr>
          <p:cNvPr id="387" name="AutoShape 9"/>
          <p:cNvSpPr/>
          <p:nvPr/>
        </p:nvSpPr>
        <p:spPr>
          <a:xfrm>
            <a:off x="3000240" y="3645000"/>
            <a:ext cx="5905080" cy="1439640"/>
          </a:xfrm>
          <a:prstGeom prst="roundRect">
            <a:avLst>
              <a:gd name="adj" fmla="val 16667"/>
            </a:avLst>
          </a:prstGeom>
          <a:solidFill>
            <a:srgbClr val="FFF6E3"/>
          </a:solidFill>
          <a:ln w="9525">
            <a:solidFill>
              <a:srgbClr val="FF9900"/>
            </a:solidFill>
            <a:round/>
          </a:ln>
        </p:spPr>
        <p:style>
          <a:lnRef idx="0">
            <a:scrgbClr r="0" g="0" b="0"/>
          </a:lnRef>
          <a:fillRef idx="0">
            <a:scrgbClr r="0" g="0" b="0"/>
          </a:fillRef>
          <a:effectRef idx="0">
            <a:scrgbClr r="0" g="0" b="0"/>
          </a:effectRef>
          <a:fontRef idx="minor"/>
        </p:style>
        <p:txBody>
          <a:bodyPr lIns="18000" tIns="45000" rIns="18000" bIns="45000" anchor="ctr">
            <a:noAutofit/>
          </a:bodyPr>
          <a:lstStyle/>
          <a:p>
            <a:pPr algn="ctr">
              <a:lnSpc>
                <a:spcPct val="100000"/>
              </a:lnSpc>
              <a:spcBef>
                <a:spcPts val="181"/>
              </a:spcBef>
              <a:spcAft>
                <a:spcPts val="181"/>
              </a:spcAft>
            </a:pPr>
            <a:r>
              <a:rPr lang="es-ES" sz="1800" b="1" strike="noStrike" spc="-1">
                <a:solidFill>
                  <a:srgbClr val="FF9900"/>
                </a:solidFill>
                <a:latin typeface="Arial"/>
                <a:ea typeface="DejaVu Sans"/>
              </a:rPr>
              <a:t>Exemple</a:t>
            </a:r>
            <a:endParaRPr lang="es-ES" sz="1800" b="0" strike="noStrike" spc="-1">
              <a:latin typeface="Arial"/>
            </a:endParaRPr>
          </a:p>
          <a:p>
            <a:pPr algn="just">
              <a:lnSpc>
                <a:spcPct val="100000"/>
              </a:lnSpc>
            </a:pPr>
            <a:r>
              <a:rPr lang="es-ES" sz="1600" b="0" strike="noStrike" spc="-1">
                <a:solidFill>
                  <a:srgbClr val="000000"/>
                </a:solidFill>
                <a:latin typeface="Arial"/>
                <a:ea typeface="DejaVu Sans"/>
              </a:rPr>
              <a:t>Un treballador no pot renunciar a les vacances anuals o al salari d’un mes, encara que li ofereixin alguna millora a canvi. </a:t>
            </a:r>
            <a:endParaRPr lang="es-ES" sz="1600" b="0" strike="noStrike" spc="-1">
              <a:latin typeface="Arial"/>
            </a:endParaRPr>
          </a:p>
        </p:txBody>
      </p:sp>
      <p:sp>
        <p:nvSpPr>
          <p:cNvPr id="388" name="Rectangle 19"/>
          <p:cNvSpPr/>
          <p:nvPr/>
        </p:nvSpPr>
        <p:spPr>
          <a:xfrm>
            <a:off x="1616760" y="1080360"/>
            <a:ext cx="8670600" cy="707040"/>
          </a:xfrm>
          <a:prstGeom prst="rect">
            <a:avLst/>
          </a:prstGeom>
          <a:noFill/>
          <a:ln w="0">
            <a:noFill/>
          </a:ln>
        </p:spPr>
        <p:style>
          <a:lnRef idx="0">
            <a:scrgbClr r="0" g="0" b="0"/>
          </a:lnRef>
          <a:fillRef idx="0">
            <a:scrgbClr r="0" g="0" b="0"/>
          </a:fillRef>
          <a:effectRef idx="0">
            <a:scrgbClr r="0" g="0" b="0"/>
          </a:effectRef>
          <a:fontRef idx="minor"/>
        </p:style>
        <p:txBody>
          <a:bodyPr lIns="90000" tIns="10800" rIns="90000" bIns="10800" anchor="t">
            <a:spAutoFit/>
          </a:bodyPr>
          <a:lstStyle/>
          <a:p>
            <a:pPr marL="90360" algn="ctr">
              <a:lnSpc>
                <a:spcPct val="125000"/>
              </a:lnSpc>
            </a:pPr>
            <a:r>
              <a:rPr lang="es-ES" sz="3600" b="1" strike="noStrike" spc="-1">
                <a:solidFill>
                  <a:srgbClr val="0077BD"/>
                </a:solidFill>
                <a:latin typeface="Arial"/>
                <a:ea typeface="DejaVu Sans"/>
              </a:rPr>
              <a:t>Principi d’irrenunciabilitat dels drets</a:t>
            </a:r>
            <a:endParaRPr lang="es-ES" sz="3600" b="0" strike="noStrike" spc="-1">
              <a:latin typeface="Arial"/>
            </a:endParaRPr>
          </a:p>
        </p:txBody>
      </p:sp>
      <p:sp>
        <p:nvSpPr>
          <p:cNvPr id="389" name="AutoShape 20"/>
          <p:cNvSpPr/>
          <p:nvPr/>
        </p:nvSpPr>
        <p:spPr>
          <a:xfrm>
            <a:off x="3216240" y="2246400"/>
            <a:ext cx="5471640" cy="1312920"/>
          </a:xfrm>
          <a:prstGeom prst="downArrowCallout">
            <a:avLst>
              <a:gd name="adj1" fmla="val 33362"/>
              <a:gd name="adj2" fmla="val 37497"/>
              <a:gd name="adj3" fmla="val 12296"/>
              <a:gd name="adj4" fmla="val 76569"/>
            </a:avLst>
          </a:prstGeom>
          <a:noFill/>
          <a:ln w="9525">
            <a:solidFill>
              <a:srgbClr val="0077BD"/>
            </a:solidFill>
            <a:miter/>
          </a:ln>
        </p:spPr>
        <p:style>
          <a:lnRef idx="0">
            <a:scrgbClr r="0" g="0" b="0"/>
          </a:lnRef>
          <a:fillRef idx="0">
            <a:scrgbClr r="0" g="0" b="0"/>
          </a:fillRef>
          <a:effectRef idx="0">
            <a:scrgbClr r="0" g="0" b="0"/>
          </a:effectRef>
          <a:fontRef idx="minor"/>
        </p:style>
        <p:txBody>
          <a:bodyPr lIns="54000" tIns="82800" rIns="54000" bIns="154800" anchor="ctr">
            <a:spAutoFit/>
          </a:bodyPr>
          <a:lstStyle/>
          <a:p>
            <a:pPr algn="ctr">
              <a:lnSpc>
                <a:spcPct val="140000"/>
              </a:lnSpc>
            </a:pPr>
            <a:r>
              <a:rPr lang="es-ES" sz="1800" b="0" strike="noStrike" spc="-1">
                <a:solidFill>
                  <a:srgbClr val="000000"/>
                </a:solidFill>
                <a:latin typeface="Arial"/>
                <a:ea typeface="DejaVu Sans"/>
              </a:rPr>
              <a:t>Els treballadors no poden renunciar als seus drets indispensables</a:t>
            </a:r>
            <a:endParaRPr lang="es-ES" sz="1800" b="0" strike="noStrike" spc="-1">
              <a:latin typeface="Arial"/>
            </a:endParaRPr>
          </a:p>
        </p:txBody>
      </p:sp>
    </p:spTree>
  </p:cSld>
  <p:clrMapOvr>
    <a:masterClrMapping/>
  </p:clrMapOvr>
  <p:transition>
    <p:cover dir="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Recorte</Template>
  <TotalTime>377</TotalTime>
  <Words>1078</Words>
  <Application>Microsoft Office PowerPoint</Application>
  <PresentationFormat>Pantalla panoràmica</PresentationFormat>
  <Paragraphs>79</Paragraphs>
  <Slides>14</Slides>
  <Notes>1</Notes>
  <HiddenSlides>0</HiddenSlides>
  <MMClips>0</MMClips>
  <ScaleCrop>false</ScaleCrop>
  <HeadingPairs>
    <vt:vector size="6" baseType="variant">
      <vt:variant>
        <vt:lpstr>Tipus de lletra utilitzats</vt:lpstr>
      </vt:variant>
      <vt:variant>
        <vt:i4>8</vt:i4>
      </vt:variant>
      <vt:variant>
        <vt:lpstr>Tema</vt:lpstr>
      </vt:variant>
      <vt:variant>
        <vt:i4>5</vt:i4>
      </vt:variant>
      <vt:variant>
        <vt:lpstr>Títols de les diapositives</vt:lpstr>
      </vt:variant>
      <vt:variant>
        <vt:i4>14</vt:i4>
      </vt:variant>
    </vt:vector>
  </HeadingPairs>
  <TitlesOfParts>
    <vt:vector size="27" baseType="lpstr">
      <vt:lpstr>Arial</vt:lpstr>
      <vt:lpstr>Arial Black</vt:lpstr>
      <vt:lpstr>Calibri</vt:lpstr>
      <vt:lpstr>DejaVu Sans</vt:lpstr>
      <vt:lpstr>Franklin Gothic Book</vt:lpstr>
      <vt:lpstr>Symbol</vt:lpstr>
      <vt:lpstr>Times New Roman</vt:lpstr>
      <vt:lpstr>Wingdings</vt:lpstr>
      <vt:lpstr>Office Theme</vt:lpstr>
      <vt:lpstr>Office Theme</vt:lpstr>
      <vt:lpstr>Office Theme</vt:lpstr>
      <vt:lpstr>Office Theme</vt:lpstr>
      <vt:lpstr>Office Theme</vt:lpstr>
      <vt:lpstr>Les relacions laborals </vt:lpstr>
      <vt:lpstr>Presentació del PowerPoint</vt:lpstr>
      <vt:lpstr>Treballar a la UE</vt:lpstr>
      <vt:lpstr>Presentació del PowerPoint</vt:lpstr>
      <vt:lpstr>El conveni col·lectiu</vt:lpstr>
      <vt:lpstr>Principis d’aplicació de la normativa laboral</vt:lpstr>
      <vt:lpstr>Principis d’aplicació del dret laboral</vt:lpstr>
      <vt:lpstr>Principis d’aplicació del dret laboral</vt:lpstr>
      <vt:lpstr>Principis d’aplicació del dret laboral</vt:lpstr>
      <vt:lpstr>Principis d’aplicació del dret laboral</vt:lpstr>
      <vt:lpstr>Principis d’aplicació del dret laboral</vt:lpstr>
      <vt:lpstr>Exercici 5</vt:lpstr>
      <vt:lpstr>Exercici 5</vt:lpstr>
      <vt:lpstr>L’Administració laboral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relacions laborals</dc:title>
  <dc:subject/>
  <dc:creator>raul garcia morena</dc:creator>
  <dc:description/>
  <cp:lastModifiedBy>Prof</cp:lastModifiedBy>
  <cp:revision>20</cp:revision>
  <dcterms:created xsi:type="dcterms:W3CDTF">2024-01-28T15:15:03Z</dcterms:created>
  <dcterms:modified xsi:type="dcterms:W3CDTF">2024-02-07T07:34:18Z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Panorámica</vt:lpwstr>
  </property>
  <property fmtid="{D5CDD505-2E9C-101B-9397-08002B2CF9AE}" pid="4" name="Slides">
    <vt:i4>34</vt:i4>
  </property>
</Properties>
</file>