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5" r:id="rId6"/>
    <p:sldId id="258" r:id="rId7"/>
    <p:sldId id="266" r:id="rId8"/>
    <p:sldId id="260" r:id="rId9"/>
    <p:sldId id="267" r:id="rId10"/>
    <p:sldId id="261" r:id="rId11"/>
    <p:sldId id="262" r:id="rId12"/>
    <p:sldId id="268" r:id="rId13"/>
    <p:sldId id="269" r:id="rId14"/>
    <p:sldId id="271" r:id="rId15"/>
    <p:sldId id="270" r:id="rId16"/>
    <p:sldId id="272" r:id="rId17"/>
    <p:sldId id="273" r:id="rId18"/>
    <p:sldId id="263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D2A0D-78F7-B038-2B68-437F9CB1F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3F67A6-5004-174E-1F27-69CC4D6AD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75453F-C251-62F0-33F9-3B270636A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DEA7-EB83-448E-A344-E1054CED630C}" type="datetimeFigureOut">
              <a:rPr lang="ca-ES" smtClean="0"/>
              <a:t>18/1/2024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DD3ED4-83CA-F87A-ECF1-B6BF2EFAE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98ED75-D6BD-0879-43FE-777C90EB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627E-E537-401B-B22B-6FC4929CC47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3983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F6DF5-3057-B50D-9E7D-C38432507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00AC3F-B321-6AB9-E9E4-3467671F6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A043A3-BC4B-583A-2802-B0ADEEAE4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DEA7-EB83-448E-A344-E1054CED630C}" type="datetimeFigureOut">
              <a:rPr lang="ca-ES" smtClean="0"/>
              <a:t>18/1/2024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1E392F-12D9-E692-07A0-599DD443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B6D1CD-9145-C908-5DC7-707F3D173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627E-E537-401B-B22B-6FC4929CC47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0879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8AAC0C9-825C-837C-D42A-0699118E9E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041475-77F8-AE0B-BDAF-ACCF3B377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B23D6A-B1CB-EDAC-FCE1-C95084354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DEA7-EB83-448E-A344-E1054CED630C}" type="datetimeFigureOut">
              <a:rPr lang="ca-ES" smtClean="0"/>
              <a:t>18/1/2024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FFFA23-B85A-8DE6-34C9-7D1B98D97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A0643C-0984-0092-FCF6-B3E38C29A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627E-E537-401B-B22B-6FC4929CC47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1891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74915F-0521-2FEF-8D88-4D3D4FA2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F8BB49-CCC6-2681-B677-9EB5B4DE6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6DD6FF-2270-1FF1-2FC6-961E575CD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DEA7-EB83-448E-A344-E1054CED630C}" type="datetimeFigureOut">
              <a:rPr lang="ca-ES" smtClean="0"/>
              <a:t>18/1/2024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209A7A-207F-09BB-1AC5-D57E23E4F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7C6F25-4354-650A-68CE-D8A93608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627E-E537-401B-B22B-6FC4929CC47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0811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4CBE08-C36F-A3C7-8ED5-59A1C6386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5235FB-6B9C-4C3B-6D7B-4B1EBF8AE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39D802-1F2C-6AA0-A5A0-0D379C830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DEA7-EB83-448E-A344-E1054CED630C}" type="datetimeFigureOut">
              <a:rPr lang="ca-ES" smtClean="0"/>
              <a:t>18/1/2024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D764DB-F633-27C2-D514-66A67C50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8E566-711F-B7FE-7D00-2571D02A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627E-E537-401B-B22B-6FC4929CC47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3970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83DF8-CDAC-A9E5-0F0B-4D2072F73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740CE6-C53A-EF01-5CFE-A6BC71FEA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BD6623-C81E-BE25-FA42-D1004A22A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47B07D-05D9-FD32-BA84-4DB9E693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DEA7-EB83-448E-A344-E1054CED630C}" type="datetimeFigureOut">
              <a:rPr lang="ca-ES" smtClean="0"/>
              <a:t>18/1/2024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CB98C3-C979-A168-C241-26E462EF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CA445C-6D80-4F45-A777-0BEB50AB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627E-E537-401B-B22B-6FC4929CC47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7352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B54884-362F-78A8-75D3-86E751D2D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76C04E-7707-28F6-47B8-DDF4711E2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78C547-2271-5F79-2097-F33351E29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3810E2-CABE-9E6D-B6FA-7FE4E0D591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D3BA6EF-8C5B-FBF3-D58F-5F40CD5224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1F5CDCF-163F-DC40-E50A-692B7CCA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DEA7-EB83-448E-A344-E1054CED630C}" type="datetimeFigureOut">
              <a:rPr lang="ca-ES" smtClean="0"/>
              <a:t>18/1/2024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037B234-CFA8-10FD-36B1-98BE2C68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16EA6A4-166D-1EAB-86BB-32345588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627E-E537-401B-B22B-6FC4929CC47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9322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1EA93-1A56-5400-CB3E-9AB24A18A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E0FF80-10AD-2921-1995-5CEDE874C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DEA7-EB83-448E-A344-E1054CED630C}" type="datetimeFigureOut">
              <a:rPr lang="ca-ES" smtClean="0"/>
              <a:t>18/1/2024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7CDBA5-64F5-9210-05D9-094D20F80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8F8C8E-CFCC-845C-D8F8-E114C70A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627E-E537-401B-B22B-6FC4929CC47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621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319FE5F-15EF-FE45-A6A5-56CBA6E0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DEA7-EB83-448E-A344-E1054CED630C}" type="datetimeFigureOut">
              <a:rPr lang="ca-ES" smtClean="0"/>
              <a:t>18/1/2024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4F9E44-BFBE-61D0-25A2-771689FF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F10555-F8F8-F354-FFC3-92C37C49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627E-E537-401B-B22B-6FC4929CC47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5445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B12915-CBA3-25F9-F72A-D4164F8D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D831C0-EE3E-1971-B2F0-539A93480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F51788-BAF1-2465-0181-8C3B406E7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53EBE6-7427-31F3-C791-CC59D5CEB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DEA7-EB83-448E-A344-E1054CED630C}" type="datetimeFigureOut">
              <a:rPr lang="ca-ES" smtClean="0"/>
              <a:t>18/1/2024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C8F73E-3DAC-59B9-ABC7-B313CF1C4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8B9778-D91D-71FA-FC94-C9FAE8DB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627E-E537-401B-B22B-6FC4929CC47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9889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C5DA4-FDBC-4805-9280-96DE9C871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4075BA0-6E8B-36BE-88E8-DB019D1E47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E428FC-11B3-E3D8-A6E8-DBF409E6B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F622B6-54CB-337C-4B6C-705309C6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DEA7-EB83-448E-A344-E1054CED630C}" type="datetimeFigureOut">
              <a:rPr lang="ca-ES" smtClean="0"/>
              <a:t>18/1/2024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8BB2CF-508D-AC2F-18DD-2EE865EDD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210072-CD22-C5D3-1305-4880EB946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627E-E537-401B-B22B-6FC4929CC47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9524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6316B96-980C-F91A-E495-4092B30DB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A2FFF3-9658-5117-BB2F-8746FBC6E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EF5A1B-AE74-37BE-7612-45D0C2476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0DEA7-EB83-448E-A344-E1054CED630C}" type="datetimeFigureOut">
              <a:rPr lang="ca-ES" smtClean="0"/>
              <a:t>18/1/2024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3A6D9E-AD9C-58B1-4F14-54412955E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CEC52C-D37F-3524-240D-D174946F3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D627E-E537-401B-B22B-6FC4929CC47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5259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tve.es/noticias/20100210/el-departamento-de-salud-de-cataluna-confirma-7-casos-de-hepatitis-en-pacientes-en-dialisis/317377.s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shorts/QO_ZchpTYw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drjLwvea6W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QNTZbJSQVi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A8A13-B31A-3852-E079-276D14FAE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390"/>
            <a:ext cx="9144000" cy="2387600"/>
          </a:xfrm>
        </p:spPr>
        <p:txBody>
          <a:bodyPr/>
          <a:lstStyle/>
          <a:p>
            <a:r>
              <a:rPr lang="ca-ES" dirty="0"/>
              <a:t>Tema 13 </a:t>
            </a:r>
            <a:br>
              <a:rPr lang="ca-ES" dirty="0"/>
            </a:br>
            <a:r>
              <a:rPr lang="ca-ES" dirty="0"/>
              <a:t>Els riscos a la feina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7169FF-9A86-2300-5170-9ADA3C5B7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167" y="2450736"/>
            <a:ext cx="5507665" cy="427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29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E4480-1693-C4FB-9B60-08A5458DF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Els riscos biològics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B901CE-5E39-7924-1E7F-11357DF4D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>
                <a:hlinkClick r:id="rId2"/>
              </a:rPr>
              <a:t>https://www.rtve.es/noticias/20100210/el-departamento-de-salud-de-cataluna-confirma-7-casos-de-hepatitis-en-pacientes-en-dialisis/317377.shtml</a:t>
            </a:r>
            <a:endParaRPr lang="ca-ES" dirty="0"/>
          </a:p>
          <a:p>
            <a:endParaRPr lang="ca-ES" dirty="0"/>
          </a:p>
          <a:p>
            <a:r>
              <a:rPr lang="ca-ES" dirty="0"/>
              <a:t>A partir de la notícia explica:</a:t>
            </a:r>
          </a:p>
          <a:p>
            <a:r>
              <a:rPr lang="ca-ES" dirty="0"/>
              <a:t>Quin tipus de risc biològic es dona?</a:t>
            </a:r>
          </a:p>
          <a:p>
            <a:r>
              <a:rPr lang="ca-ES" dirty="0"/>
              <a:t>Quines mesures de protecció col·lectiva s’han de implantar?</a:t>
            </a:r>
          </a:p>
          <a:p>
            <a:r>
              <a:rPr lang="ca-ES" dirty="0"/>
              <a:t>Quines mesures de protecció individual s’han d’implementar?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40182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1FCD1-180A-8E64-BE53-02AD0452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Els riscos físics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9CDF5F5-98D2-DEA1-5DEE-229B13BF6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3991" y="617146"/>
            <a:ext cx="4306186" cy="587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08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A5942-2BD1-2B1A-37FE-1B0DD8E43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El soroll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D2D7A7-7956-60C7-9BAE-B892EA5BD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>
                <a:hlinkClick r:id="rId2"/>
              </a:rPr>
              <a:t>https://www.youtube.com/shorts/QO_ZchpTYws</a:t>
            </a:r>
            <a:endParaRPr lang="ca-ES" dirty="0"/>
          </a:p>
          <a:p>
            <a:endParaRPr lang="ca-ES" dirty="0"/>
          </a:p>
          <a:p>
            <a:endParaRPr lang="ca-ES" dirty="0"/>
          </a:p>
          <a:p>
            <a:r>
              <a:rPr lang="fr-FR" dirty="0"/>
              <a:t>Quins son els </a:t>
            </a:r>
            <a:r>
              <a:rPr lang="fr-FR" dirty="0" err="1"/>
              <a:t>nivells</a:t>
            </a:r>
            <a:r>
              <a:rPr lang="fr-FR" dirty="0"/>
              <a:t> </a:t>
            </a:r>
            <a:r>
              <a:rPr lang="fr-FR" dirty="0" err="1"/>
              <a:t>màxims</a:t>
            </a:r>
            <a:r>
              <a:rPr lang="fr-FR" dirty="0"/>
              <a:t> de </a:t>
            </a:r>
            <a:r>
              <a:rPr lang="fr-FR" dirty="0" err="1"/>
              <a:t>soroll</a:t>
            </a:r>
            <a:r>
              <a:rPr lang="fr-FR" dirty="0"/>
              <a:t>?</a:t>
            </a:r>
          </a:p>
          <a:p>
            <a:endParaRPr lang="ca-ES" dirty="0"/>
          </a:p>
          <a:p>
            <a:endParaRPr lang="ca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FB8E68-7546-A0A4-A69C-9845624FE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349" y="2305281"/>
            <a:ext cx="5420834" cy="418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07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D0037-535A-2AB0-665D-335740DE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Les vibracions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8D9FD0-D2F4-9146-F4ED-B8EC67F02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>
                <a:hlinkClick r:id="rId2"/>
              </a:rPr>
              <a:t>https://www.youtube.com/watch?v=drjLwvea6Wk</a:t>
            </a:r>
            <a:endParaRPr lang="ca-ES" dirty="0"/>
          </a:p>
          <a:p>
            <a:endParaRPr lang="ca-ES" dirty="0"/>
          </a:p>
          <a:p>
            <a:endParaRPr lang="ca-ES" dirty="0"/>
          </a:p>
          <a:p>
            <a:r>
              <a:rPr lang="ca-ES" dirty="0"/>
              <a:t>Digues quins son els efectes de les vibracions?</a:t>
            </a:r>
          </a:p>
          <a:p>
            <a:endParaRPr lang="ca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074B7E-FA48-489E-22FC-BA954AF95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583" y="2488904"/>
            <a:ext cx="2778198" cy="432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45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46836-F159-61AE-53C8-6869946FA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La temperatura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A61B3B-7D51-4FB5-9B9A-B67F4D23E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Indica les temperatures màximes i mínimes a les que s’hauria de treballar?</a:t>
            </a:r>
          </a:p>
          <a:p>
            <a:r>
              <a:rPr lang="ca-ES" dirty="0"/>
              <a:t>Fer mapa mental de </a:t>
            </a:r>
            <a:r>
              <a:rPr lang="ca-ES" dirty="0" err="1"/>
              <a:t>l’estrés</a:t>
            </a:r>
            <a:r>
              <a:rPr lang="ca-ES" dirty="0"/>
              <a:t> </a:t>
            </a:r>
            <a:r>
              <a:rPr lang="ca-ES" dirty="0" err="1"/>
              <a:t>térmic</a:t>
            </a:r>
            <a:endParaRPr lang="ca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4A9786-4CE0-824F-A0DB-99BE99005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604" y="3265229"/>
            <a:ext cx="6667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15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B2CBA-B53C-BA62-8A10-28185E97F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La temperatura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36BD790-55AC-37CB-34DF-46D058C71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578" y="1477926"/>
            <a:ext cx="11277194" cy="5117689"/>
          </a:xfrm>
        </p:spPr>
      </p:pic>
    </p:spTree>
    <p:extLst>
      <p:ext uri="{BB962C8B-B14F-4D97-AF65-F5344CB8AC3E}">
        <p14:creationId xmlns:p14="http://schemas.microsoft.com/office/powerpoint/2010/main" val="3867497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E305E-383F-EF17-F592-FF0545F5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Les radiacions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D86B54-EABD-7604-05B5-5674F699B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Fes un mapa conceptual amb els tipus de radiacions</a:t>
            </a:r>
          </a:p>
          <a:p>
            <a:endParaRPr lang="ca-ES" dirty="0"/>
          </a:p>
          <a:p>
            <a:r>
              <a:rPr lang="ca-ES" dirty="0"/>
              <a:t>Quin tipus de radiacions et pots trobar al teu sector? </a:t>
            </a:r>
          </a:p>
          <a:p>
            <a:endParaRPr lang="ca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8D2E010-ECD2-45BD-5AB1-1BE5D6048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588" y="3429000"/>
            <a:ext cx="3704824" cy="31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6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01A58F-CA58-6EEE-E3C8-E03E0D61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La il·luminació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844AE9-4B70-19FF-2830-F981BEB0B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  <a:p>
            <a:endParaRPr lang="ca-ES" dirty="0"/>
          </a:p>
          <a:p>
            <a:r>
              <a:rPr lang="ca-ES" dirty="0"/>
              <a:t>Com ha de ser la il·luminació a la feina?</a:t>
            </a:r>
          </a:p>
          <a:p>
            <a:r>
              <a:rPr lang="ca-ES" dirty="0"/>
              <a:t>Fer mapa conceptual o esquema dels nivells d’il·luminació.</a:t>
            </a:r>
          </a:p>
          <a:p>
            <a:endParaRPr lang="ca-ES" dirty="0"/>
          </a:p>
          <a:p>
            <a:endParaRPr lang="ca-ES" dirty="0"/>
          </a:p>
          <a:p>
            <a:r>
              <a:rPr lang="ca-ES" dirty="0"/>
              <a:t>Quines mesures preventives s’han d’implantar?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62929D-B618-2A17-7EB6-70A3D199C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365125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6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FF68C98A-3B0D-8B6F-20A8-02211950C7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233206"/>
              </p:ext>
            </p:extLst>
          </p:nvPr>
        </p:nvGraphicFramePr>
        <p:xfrm>
          <a:off x="838200" y="489098"/>
          <a:ext cx="10515600" cy="6003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01648541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602764455"/>
                    </a:ext>
                  </a:extLst>
                </a:gridCol>
              </a:tblGrid>
              <a:tr h="1500945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264215"/>
                  </a:ext>
                </a:extLst>
              </a:tr>
              <a:tr h="1500945">
                <a:tc>
                  <a:txBody>
                    <a:bodyPr/>
                    <a:lstStyle/>
                    <a:p>
                      <a:r>
                        <a:rPr lang="ca-ES" dirty="0"/>
                        <a:t>Risc laboral: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Risc laboral: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287829"/>
                  </a:ext>
                </a:extLst>
              </a:tr>
              <a:tr h="1500945">
                <a:tc>
                  <a:txBody>
                    <a:bodyPr/>
                    <a:lstStyle/>
                    <a:p>
                      <a:r>
                        <a:rPr lang="ca-ES" dirty="0"/>
                        <a:t>Condició de treball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Condició de treball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587133"/>
                  </a:ext>
                </a:extLst>
              </a:tr>
              <a:tr h="1500945">
                <a:tc>
                  <a:txBody>
                    <a:bodyPr/>
                    <a:lstStyle/>
                    <a:p>
                      <a:r>
                        <a:rPr lang="ca-ES" dirty="0"/>
                        <a:t>Dany laboral: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Dany laboral: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727857"/>
                  </a:ext>
                </a:extLst>
              </a:tr>
            </a:tbl>
          </a:graphicData>
        </a:graphic>
      </p:graphicFrame>
      <p:pic>
        <p:nvPicPr>
          <p:cNvPr id="11" name="Imagen 10" descr="Una señal de alto&#10;&#10;Descripción generada automáticamente con confianza media">
            <a:extLst>
              <a:ext uri="{FF2B5EF4-FFF2-40B4-BE49-F238E27FC236}">
                <a16:creationId xmlns:a16="http://schemas.microsoft.com/office/drawing/2014/main" id="{47A3756C-7A90-44D5-D8D4-CC4185836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82" y="0"/>
            <a:ext cx="2094614" cy="2094614"/>
          </a:xfrm>
          <a:prstGeom prst="rect">
            <a:avLst/>
          </a:prstGeom>
        </p:spPr>
      </p:pic>
      <p:pic>
        <p:nvPicPr>
          <p:cNvPr id="17" name="Imagen 16" descr="Imagen que contiene Forma&#10;&#10;Descripción generada automáticamente">
            <a:extLst>
              <a:ext uri="{FF2B5EF4-FFF2-40B4-BE49-F238E27FC236}">
                <a16:creationId xmlns:a16="http://schemas.microsoft.com/office/drawing/2014/main" id="{CEDDF0E0-7658-8EB6-015A-7B1C68DE8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526" y="1"/>
            <a:ext cx="2094614" cy="209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08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9A033-3638-3057-1B94-B77E55F0F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32" y="365125"/>
            <a:ext cx="10875335" cy="1325563"/>
          </a:xfrm>
        </p:spPr>
        <p:txBody>
          <a:bodyPr>
            <a:normAutofit/>
          </a:bodyPr>
          <a:lstStyle/>
          <a:p>
            <a:r>
              <a:rPr lang="ca-ES" sz="4000" dirty="0"/>
              <a:t>Condicions de treball, riscos laborals i danys laborals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32DF040-D430-0BAE-2022-8548ECEB5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961" y="1690688"/>
            <a:ext cx="9812078" cy="500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0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FAAF96-1C13-2004-A2F5-6EEE98AD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Els riscos químics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433C0C-2358-EABF-D0CB-5A336B12D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>
                <a:hlinkClick r:id="rId2"/>
              </a:rPr>
              <a:t>https://www.youtube.com/watch?v=QNTZbJSQVis</a:t>
            </a:r>
            <a:endParaRPr lang="ca-ES" dirty="0"/>
          </a:p>
          <a:p>
            <a:endParaRPr lang="ca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15B2CD-401A-8481-9702-D7AD5C659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984" y="2388305"/>
            <a:ext cx="5189257" cy="440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29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2DD42-9EAE-87EC-0376-7B353D373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Vies d’entrada a l’organisme</a:t>
            </a:r>
          </a:p>
        </p:txBody>
      </p: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1C4AD96B-8182-4D05-B66D-CD6B0AE67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081" y="1562986"/>
            <a:ext cx="11446421" cy="4509874"/>
          </a:xfrm>
        </p:spPr>
      </p:pic>
    </p:spTree>
    <p:extLst>
      <p:ext uri="{BB962C8B-B14F-4D97-AF65-F5344CB8AC3E}">
        <p14:creationId xmlns:p14="http://schemas.microsoft.com/office/powerpoint/2010/main" val="298985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FBFFF-B9EB-588E-7E43-A53B29667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Efectes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BC216D6-7739-C09E-C618-F4B84F9A1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8382" y="1013237"/>
            <a:ext cx="6815470" cy="5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67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D290B-EBD7-B472-1E77-8C01FB68E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Els riscos químics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F8DAC8-ADEA-2356-5253-D3CAD900E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  <a:p>
            <a:endParaRPr lang="ca-ES" dirty="0"/>
          </a:p>
          <a:p>
            <a:r>
              <a:rPr lang="ca-ES" dirty="0"/>
              <a:t>Què és la silicosis?</a:t>
            </a:r>
          </a:p>
          <a:p>
            <a:r>
              <a:rPr lang="ca-ES" dirty="0"/>
              <a:t>Busca noticies sobre el cas </a:t>
            </a:r>
            <a:r>
              <a:rPr lang="ca-ES" dirty="0" err="1"/>
              <a:t>Cosentino</a:t>
            </a:r>
            <a:r>
              <a:rPr lang="ca-ES" dirty="0"/>
              <a:t>.</a:t>
            </a:r>
          </a:p>
          <a:p>
            <a:r>
              <a:rPr lang="ca-ES" dirty="0"/>
              <a:t>Explica que ha passat, relacionat amb el risc químic.</a:t>
            </a:r>
          </a:p>
          <a:p>
            <a:r>
              <a:rPr lang="ca-ES" dirty="0"/>
              <a:t>Quina és la via d’entrada?</a:t>
            </a:r>
          </a:p>
          <a:p>
            <a:r>
              <a:rPr lang="ca-ES" dirty="0"/>
              <a:t>Quins efectes té en el cos humà?</a:t>
            </a:r>
          </a:p>
          <a:p>
            <a:r>
              <a:rPr lang="ca-ES" dirty="0"/>
              <a:t>Cita les fonts consultades.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0D990B-89CE-E284-3BD2-D8104AB27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365125"/>
            <a:ext cx="3540642" cy="354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37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E64B3A-D0F5-4129-3976-2A14C2F7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Principi Stop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59F3FDB4-0F4F-AD1D-75C3-AEE7E2397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061" y="2424223"/>
            <a:ext cx="11708443" cy="3242930"/>
          </a:xfrm>
        </p:spPr>
      </p:pic>
    </p:spTree>
    <p:extLst>
      <p:ext uri="{BB962C8B-B14F-4D97-AF65-F5344CB8AC3E}">
        <p14:creationId xmlns:p14="http://schemas.microsoft.com/office/powerpoint/2010/main" val="260695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C682C0-3CDE-B2EF-BC08-5E990F0CB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Els riscos biològics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6C2FB0-9447-87DA-8B17-E1C84DD82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Fes un esquema sobre els riscos biològics.</a:t>
            </a:r>
          </a:p>
          <a:p>
            <a:r>
              <a:rPr lang="ca-ES" dirty="0"/>
              <a:t>Quin tipus de risc biològic afecta més al vostre sector?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1AE20A-B22A-2E6B-5BBF-6B10987A8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894" y="2918375"/>
            <a:ext cx="3792544" cy="379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73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D2F34D9-35A2-E977-1ED4-79F531A60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47" y="1063255"/>
            <a:ext cx="11741506" cy="4731489"/>
          </a:xfrm>
        </p:spPr>
      </p:pic>
    </p:spTree>
    <p:extLst>
      <p:ext uri="{BB962C8B-B14F-4D97-AF65-F5344CB8AC3E}">
        <p14:creationId xmlns:p14="http://schemas.microsoft.com/office/powerpoint/2010/main" val="30398204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307</Words>
  <Application>Microsoft Office PowerPoint</Application>
  <PresentationFormat>Panorámica</PresentationFormat>
  <Paragraphs>59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Tema 13  Els riscos a la feina</vt:lpstr>
      <vt:lpstr>Condicions de treball, riscos laborals i danys laborals</vt:lpstr>
      <vt:lpstr>Els riscos químics</vt:lpstr>
      <vt:lpstr>Vies d’entrada a l’organisme</vt:lpstr>
      <vt:lpstr>Efectes</vt:lpstr>
      <vt:lpstr>Els riscos químics</vt:lpstr>
      <vt:lpstr>Principi Stop</vt:lpstr>
      <vt:lpstr>Els riscos biològics</vt:lpstr>
      <vt:lpstr>Presentación de PowerPoint</vt:lpstr>
      <vt:lpstr>Els riscos biològics</vt:lpstr>
      <vt:lpstr>Els riscos físics</vt:lpstr>
      <vt:lpstr>El soroll</vt:lpstr>
      <vt:lpstr>Les vibracions</vt:lpstr>
      <vt:lpstr>La temperatura</vt:lpstr>
      <vt:lpstr>La temperatura</vt:lpstr>
      <vt:lpstr>Les radiacions</vt:lpstr>
      <vt:lpstr>La il·luminació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15  Els riscos ambientals</dc:title>
  <dc:creator>raul garcia morena</dc:creator>
  <cp:lastModifiedBy>raul garcia morena</cp:lastModifiedBy>
  <cp:revision>11</cp:revision>
  <dcterms:created xsi:type="dcterms:W3CDTF">2023-11-14T15:23:11Z</dcterms:created>
  <dcterms:modified xsi:type="dcterms:W3CDTF">2024-01-18T20:49:37Z</dcterms:modified>
</cp:coreProperties>
</file>