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s-E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D9CD28A-1E15-4449-6291-534DBBC032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A317FFED-C7E1-70DE-7E9C-D17EF468462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3959F3F-B3E5-6DA0-6506-0F27B718EC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579D3BA-C1F5-5855-3DE1-6B682FB7A0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80AE4FF-BDBB-2D1E-26C5-9E8ED0DC1C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41077521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AAA47FD-1DD9-3DCE-73F8-502BEA32994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1C127BCF-4535-7092-65F4-BD45A551FD9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0FD8BAF-1EE5-3072-F4D9-0051E8CE32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1E070FD-108D-9428-E493-4B82FECDA6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7DD7988-551D-241B-2551-1E901402E9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48506362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A24E3B70-499A-5AFB-895B-53674EC7FAE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4A77384A-07C3-BC9A-B608-AB95E16614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7225D7-33DD-4934-7BFA-25A9F4F5310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F4FAA564-90B0-A755-4F19-ECD2881EA7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907726A-C54B-5393-8E21-8BEACB73C4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835880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9A97C1-5B40-8B43-6C2B-87DBB0D9D8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272FED9-30A2-377C-AABB-A9646894CEB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56CC1F3-A4F3-7EF8-57B4-63493C4C3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2CC385-DCA5-0102-D855-F7F9FFF572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2191047-231D-7FCE-0F9E-8F98A210A8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0990603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8B3CB9F-AFBD-F7D9-D631-3D81CE8DE0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D4E7A49-4D1C-9DBC-6CE7-A3BE187B2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18F2E23-5CAC-B0E3-AD4C-78A127470D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5032EF-C4F2-D645-2B29-0DA30D4CBB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7DC964F-B46D-3B01-F53F-AF706A2CF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945952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2B112D2-B723-B145-FF5D-F4537EBACF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B352E22-E95B-0F52-6A3B-D227D00DCAE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A3CEC2DA-04F9-6E85-0459-B8941D1D9F1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42693E5-C58A-F8A3-853B-D945F16655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413A3E2-9D00-4095-19A3-A0F1FCBC91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DE12CD8-AD35-8153-A671-C3FC05FEC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9081806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4B30127-FB70-6F84-D839-E73F70D399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0FB324A-0B16-6711-13A7-50AD89F460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4C99C57-2BFB-50BB-65BE-0C9B2BE465B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9D8CD102-0934-1A89-FE5C-864D02CA486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E0CC814B-2AAC-EDC3-9BBB-FEE89EDE126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D98C897-4ED1-C3D3-15EA-F1E4C960A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C7F7BE7-DD86-E030-D95E-933EB028AC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CD58C7A-29B2-F0B6-0B96-D9BABCF294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052280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BE046DF-9A61-E005-6757-0C37A5B09E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330F1ED7-1E32-E5F8-45CA-270CE903F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EC823589-2D99-1C6C-1C7D-422A785279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04A0CCF0-9A06-0F2A-9983-1AB65F4A29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2922633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00B0DD1-462E-D5C0-9EA2-D6FB23F0DE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B42F1B-5D3E-AA48-507F-45127FD6C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5B495DBB-E7C1-65F6-2EA5-585E452F4E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70118473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63463F5-ECA3-05A6-94B1-ED9A267421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446FD35-248A-124C-8CD3-749927A398B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4E9DB40-FB4F-667A-55E2-351D0FDABF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57F399A5-2274-1C45-648E-63DF466996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5E5F591-A3B7-186F-4336-4D006335EC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70AB7A4-AC0D-F7B6-CEF2-1F0317DDBB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23221635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3C11E00-96E0-08BC-BB49-C2870EE83C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3C1BD006-2A57-1A14-BD06-4FAD9B6D988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a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BFFCB00-1402-9ADF-AB13-C7603581525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6408035-B9ED-B658-F18F-7DAC80B16E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525F1F-75AC-1964-E66F-17B886D7BC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a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A6A17D-7C34-5543-8179-2F58849548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307263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46C0196D-A6C6-4D62-E68A-55CB645654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ca-ES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A492661-A7D7-A861-A252-17DACBB9FD7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ca-ES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B612871-327D-EDAE-398C-DE68B9E8199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E6E6F2-A1B7-42B2-B005-37EF72BB723B}" type="datetimeFigureOut">
              <a:rPr lang="ca-ES" smtClean="0"/>
              <a:t>18/1/2024</a:t>
            </a:fld>
            <a:endParaRPr lang="ca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BFDD08E-9186-DED9-1066-684C4A25DC1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a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361EB2F-FB9E-3BDD-54F2-F11D0DD175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DD9B6A-D905-48CF-97C8-4160CA4AB73F}" type="slidenum">
              <a:rPr lang="ca-ES" smtClean="0"/>
              <a:t>‹Nº›</a:t>
            </a:fld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33190374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OaY08vyULqU" TargetMode="External"/><Relationship Id="rId2" Type="http://schemas.openxmlformats.org/officeDocument/2006/relationships/hyperlink" Target="https://www.youtube.com/shorts/wk0TuaKw_ug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14B0119-63DC-19DD-9CE0-5F264838BCF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ca-ES" dirty="0"/>
              <a:t>Tema 14</a:t>
            </a:r>
            <a:br>
              <a:rPr lang="ca-ES" dirty="0"/>
            </a:br>
            <a:r>
              <a:rPr lang="ca-ES" dirty="0"/>
              <a:t>Plans de seguretat i primers auxilis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DE355B03-F8EA-96E7-5E17-482A7159D65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a-ES"/>
          </a:p>
        </p:txBody>
      </p:sp>
    </p:spTree>
    <p:extLst>
      <p:ext uri="{BB962C8B-B14F-4D97-AF65-F5344CB8AC3E}">
        <p14:creationId xmlns:p14="http://schemas.microsoft.com/office/powerpoint/2010/main" val="12091659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6B598E7-C734-2901-8484-A14437DD31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MESURES D’EMERGÈNCIA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4CC8DF7-31E3-64AF-F632-1FD0AC33FB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Què han de fer les empreses per prevenir les emergències?</a:t>
            </a:r>
          </a:p>
          <a:p>
            <a:r>
              <a:rPr lang="ca-ES" dirty="0"/>
              <a:t>Qui s’encarrega de fer-ho?</a:t>
            </a:r>
          </a:p>
          <a:p>
            <a:r>
              <a:rPr lang="ca-ES" dirty="0"/>
              <a:t>Quines 3 parts han de fer? 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8CAD96-9FE2-8A68-6014-459E226866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51597" y="2471229"/>
            <a:ext cx="5561714" cy="34687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9245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41D1D03-D7F8-5292-0C3D-D4B7A85F02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PLA D’AUTOPROTECCIÓ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1B997FC-0D7C-B58B-AA7A-C4F2BCD6388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Què és el pla d’autoprotecció?</a:t>
            </a:r>
          </a:p>
          <a:p>
            <a:r>
              <a:rPr lang="ca-ES" dirty="0"/>
              <a:t>Indica i explica les 4 fases del pla d’autoprotecció</a:t>
            </a:r>
          </a:p>
          <a:p>
            <a:endParaRPr lang="ca-ES" dirty="0"/>
          </a:p>
          <a:p>
            <a:endParaRPr lang="ca-ES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4F5B2A6-3F6B-216A-5501-123168DDAF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33930" y="3128002"/>
            <a:ext cx="3524139" cy="3524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37992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D820C0E-4B7B-41B2-4371-8862E76106B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TIPUS D’EMERGÈNCIES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2B5ACF73-1D4B-2B92-8683-CF4E8AFF41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Conat d’emergència</a:t>
            </a:r>
          </a:p>
          <a:p>
            <a:endParaRPr lang="ca-ES" dirty="0"/>
          </a:p>
          <a:p>
            <a:r>
              <a:rPr lang="ca-ES" dirty="0"/>
              <a:t>Emergència parcial</a:t>
            </a:r>
          </a:p>
          <a:p>
            <a:endParaRPr lang="ca-ES" dirty="0"/>
          </a:p>
          <a:p>
            <a:r>
              <a:rPr lang="ca-ES" dirty="0"/>
              <a:t>Emergència general</a:t>
            </a:r>
          </a:p>
          <a:p>
            <a:endParaRPr lang="ca-ES" dirty="0"/>
          </a:p>
          <a:p>
            <a:r>
              <a:rPr lang="ca-ES" dirty="0"/>
              <a:t>Activitat 1 pàg. 218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B7E7348C-5AF4-CC28-0D52-6211B7AAEF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30282" y="1515139"/>
            <a:ext cx="5737100" cy="3827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81099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8EB0DB-2344-7A23-2874-48BD2CAAD5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PLA D’ACTUACIÓ EN CAS D’EMERGÈNCIES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731F85B-BE2C-F3D7-17B8-34E248BF40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a-ES" dirty="0"/>
              <a:t>Explica el contingut del Pla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BB59F83-EDCA-82F0-34C8-0222516FBE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2366" y="1984411"/>
            <a:ext cx="2552700" cy="359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19489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C9C39E5-180A-8F33-2CD5-561BA788FD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a-ES" dirty="0"/>
              <a:t>ELS EQUIPS D’EMERGÈNCIES</a:t>
            </a:r>
          </a:p>
        </p:txBody>
      </p:sp>
      <p:pic>
        <p:nvPicPr>
          <p:cNvPr id="5" name="Marcador de contenido 4">
            <a:extLst>
              <a:ext uri="{FF2B5EF4-FFF2-40B4-BE49-F238E27FC236}">
                <a16:creationId xmlns:a16="http://schemas.microsoft.com/office/drawing/2014/main" id="{C026FFB1-56A2-55CB-BC31-B6DD38C202A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52562" y="1891506"/>
            <a:ext cx="9286875" cy="4219575"/>
          </a:xfrm>
        </p:spPr>
      </p:pic>
    </p:spTree>
    <p:extLst>
      <p:ext uri="{BB962C8B-B14F-4D97-AF65-F5344CB8AC3E}">
        <p14:creationId xmlns:p14="http://schemas.microsoft.com/office/powerpoint/2010/main" val="56141569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587A244-CB1C-AAE6-BF88-EE5A478F8E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0804451" cy="1325563"/>
          </a:xfrm>
        </p:spPr>
        <p:txBody>
          <a:bodyPr>
            <a:normAutofit/>
          </a:bodyPr>
          <a:lstStyle/>
          <a:p>
            <a:r>
              <a:rPr lang="ca-ES" sz="4000" dirty="0"/>
              <a:t>PROCEDIMENT D’ACTUACIÓ I EVACUACIÓ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2FECF69-CD4F-FD24-E46F-8DF3E942F7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a-ES" dirty="0"/>
              <a:t>Fes un mapa mental dels 3 procediments en cas d’emergència</a:t>
            </a:r>
          </a:p>
          <a:p>
            <a:endParaRPr lang="ca-ES" dirty="0"/>
          </a:p>
          <a:p>
            <a:r>
              <a:rPr lang="ca-ES" dirty="0"/>
              <a:t>Quines pautes s’han de seguir per fer una evacuació</a:t>
            </a:r>
          </a:p>
          <a:p>
            <a:r>
              <a:rPr lang="ca-ES" dirty="0"/>
              <a:t>Explica breument el pla d’evacuació de l’Institut.</a:t>
            </a:r>
          </a:p>
          <a:p>
            <a:endParaRPr lang="ca-ES" dirty="0"/>
          </a:p>
          <a:p>
            <a:r>
              <a:rPr lang="ca-ES" dirty="0">
                <a:hlinkClick r:id="rId2"/>
              </a:rPr>
              <a:t>https://www.youtube.com/shorts/wk0TuaKw_ug</a:t>
            </a:r>
            <a:endParaRPr lang="ca-ES" dirty="0"/>
          </a:p>
          <a:p>
            <a:r>
              <a:rPr lang="ca-ES" dirty="0">
                <a:hlinkClick r:id="rId3"/>
              </a:rPr>
              <a:t>https://www.youtube.com/watch?v=OaY08vyULqU</a:t>
            </a:r>
            <a:endParaRPr lang="ca-ES" dirty="0"/>
          </a:p>
          <a:p>
            <a:endParaRPr lang="ca-ES" dirty="0"/>
          </a:p>
          <a:p>
            <a:r>
              <a:rPr lang="ca-ES"/>
              <a:t>Activitat </a:t>
            </a:r>
            <a:r>
              <a:rPr lang="ca-ES" dirty="0"/>
              <a:t>3 pàg. 220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52D2CD7-1914-0F4F-FD1D-7799A07BF21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33687" y="3735480"/>
            <a:ext cx="2959838" cy="2671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394559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54</TotalTime>
  <Words>139</Words>
  <Application>Microsoft Office PowerPoint</Application>
  <PresentationFormat>Panorámica</PresentationFormat>
  <Paragraphs>29</Paragraphs>
  <Slides>7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1" baseType="lpstr">
      <vt:lpstr>Arial</vt:lpstr>
      <vt:lpstr>Calibri</vt:lpstr>
      <vt:lpstr>Calibri Light</vt:lpstr>
      <vt:lpstr>Tema de Office</vt:lpstr>
      <vt:lpstr>Tema 14 Plans de seguretat i primers auxilis</vt:lpstr>
      <vt:lpstr>MESURES D’EMERGÈNCIA</vt:lpstr>
      <vt:lpstr>PLA D’AUTOPROTECCIÓ</vt:lpstr>
      <vt:lpstr>TIPUS D’EMERGÈNCIES</vt:lpstr>
      <vt:lpstr>PLA D’ACTUACIÓ EN CAS D’EMERGÈNCIES</vt:lpstr>
      <vt:lpstr>ELS EQUIPS D’EMERGÈNCIES</vt:lpstr>
      <vt:lpstr>PROCEDIMENT D’ACTUACIÓ I EVACUACIÓ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14 Plans de seguretat i primers auxilis</dc:title>
  <dc:creator>raul garcia morena</dc:creator>
  <cp:lastModifiedBy>raul garcia morena</cp:lastModifiedBy>
  <cp:revision>5</cp:revision>
  <dcterms:created xsi:type="dcterms:W3CDTF">2024-01-18T08:36:23Z</dcterms:created>
  <dcterms:modified xsi:type="dcterms:W3CDTF">2024-01-18T21:38:06Z</dcterms:modified>
</cp:coreProperties>
</file>