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CD28A-1E15-4449-6291-534DBBC0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17FFED-C7E1-70DE-7E9C-D17EF4684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59F3F-B3E5-6DA0-6506-0F27B718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9D3BA-C1F5-5855-3DE1-6B682FB7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AE4FF-BDBB-2D1E-26C5-9E8ED0DC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775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A47FD-1DD9-3DCE-73F8-502BEA32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127BCF-4535-7092-65F4-BD45A551F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FD8BAF-1EE5-3072-F4D9-0051E8CE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070FD-108D-9428-E493-4B82FECD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DD7988-551D-241B-2551-1E901402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50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4E3B70-499A-5AFB-895B-53674EC7F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77384A-07C3-BC9A-B608-AB95E1661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225D7-33DD-4934-7BFA-25A9F4F5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AA564-90B0-A755-4F19-ECD2881E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07726A-C54B-5393-8E21-8BEACB73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588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A97C1-5B40-8B43-6C2B-87DBB0D9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72FED9-30A2-377C-AABB-A9646894C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6CC1F3-A4F3-7EF8-57B4-63493C4C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CC385-DCA5-0102-D855-F7F9FFF5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191047-231D-7FCE-0F9E-8F98A210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90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3CB9F-AFBD-F7D9-D631-3D81CE8D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E7A49-4D1C-9DBC-6CE7-A3BE187B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8F2E23-5CAC-B0E3-AD4C-78A12747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032EF-C4F2-D645-2B29-0DA30D4C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DC964F-B46D-3B01-F53F-AF706A2C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59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112D2-B723-B145-FF5D-F4537EBA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52E22-E95B-0F52-6A3B-D227D00DC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CEC2DA-04F9-6E85-0459-B8941D1D9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2693E5-C58A-F8A3-853B-D945F166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3A3E2-9D00-4095-19A3-A0F1FCBC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E12CD8-AD35-8153-A671-C3FC05FE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818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30127-FB70-6F84-D839-E73F70D3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FB324A-0B16-6711-13A7-50AD89F46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C99C57-2BFB-50BB-65BE-0C9B2BE46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8CD102-0934-1A89-FE5C-864D02CA4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CC814B-2AAC-EDC3-9BBB-FEE89EDE1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98C897-4ED1-C3D3-15EA-F1E4C960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7F7BE7-DD86-E030-D95E-933EB02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D58C7A-29B2-F0B6-0B96-D9BABCF2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522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046DF-9A61-E005-6757-0C37A5B0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0F1ED7-1E32-E5F8-45CA-270CE903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823589-2D99-1C6C-1C7D-422A7852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A0CCF0-9A06-0F2A-9983-1AB65F4A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22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0B0DD1-462E-D5C0-9EA2-D6FB23F0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B42F1B-5D3E-AA48-507F-45127FD6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5DBB-E7C1-65F6-2EA5-585E452F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11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463F5-ECA3-05A6-94B1-ED9A267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6FD35-248A-124C-8CD3-749927A39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E9DB40-FB4F-667A-55E2-351D0FDAB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F399A5-2274-1C45-648E-63DF4669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E5F591-A3B7-186F-4336-4D006335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0AB7A4-AC0D-F7B6-CEF2-1F0317DD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216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11E00-96E0-08BC-BB49-C2870EE8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1BD006-2A57-1A14-BD06-4FAD9B6D9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FFCB00-1402-9ADF-AB13-C76035815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408035-B9ED-B658-F18F-7DAC80B1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525F1F-75AC-1964-E66F-17B886D7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A6A17D-7C34-5543-8179-2F588495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072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C0196D-A6C6-4D62-E68A-55CB6456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492661-A7D7-A861-A252-17DACBB9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612871-327D-EDAE-398C-DE68B9E81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6E6F2-A1B7-42B2-B005-37EF72BB723B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FDD08E-9186-DED9-1066-684C4A25D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61EB2F-FB9E-3BDD-54F2-F11D0DD1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9B6A-D905-48CF-97C8-4160CA4AB7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903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Y08vyULqU" TargetMode="External"/><Relationship Id="rId2" Type="http://schemas.openxmlformats.org/officeDocument/2006/relationships/hyperlink" Target="https://www.youtube.com/shorts/wk0TuaKw_u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B0119-63DC-19DD-9CE0-5F264838B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Tema 14</a:t>
            </a:r>
            <a:br>
              <a:rPr lang="ca-ES" dirty="0"/>
            </a:br>
            <a:r>
              <a:rPr lang="ca-ES" dirty="0"/>
              <a:t>Plans de seguretat i primers auxilis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55B03-F8EA-96E7-5E17-482A7159D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916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598E7-C734-2901-8484-A14437DD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MESURES D’EMERGÈNCIA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CC8DF7-31E3-64AF-F632-1FD0AC33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Què han de fer les empreses per prevenir les emergències?</a:t>
            </a:r>
          </a:p>
          <a:p>
            <a:r>
              <a:rPr lang="ca-ES" dirty="0"/>
              <a:t>Qui s’encarrega de fer-ho?</a:t>
            </a:r>
          </a:p>
          <a:p>
            <a:r>
              <a:rPr lang="ca-ES" dirty="0"/>
              <a:t>Quines 3 parts han de fer?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8CAD96-9FE2-8A68-6014-459E2268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97" y="2471229"/>
            <a:ext cx="5561714" cy="34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2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D1D03-D7F8-5292-0C3D-D4B7A85F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PLA D’AUTOPROTECCIÓ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997FC-0D7C-B58B-AA7A-C4F2BCD6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Què és el pla d’autoprotecció?</a:t>
            </a:r>
          </a:p>
          <a:p>
            <a:r>
              <a:rPr lang="ca-ES" dirty="0"/>
              <a:t>Indica i explica les 4 fases del pla d’autoprotecció</a:t>
            </a:r>
          </a:p>
          <a:p>
            <a:endParaRPr lang="ca-ES" dirty="0"/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F5B2A6-3F6B-216A-5501-123168DD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930" y="3128002"/>
            <a:ext cx="3524139" cy="35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20C0E-4B7B-41B2-4371-8862E761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TIPUS D’EMERGÈNCIES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ACF73-1D4B-2B92-8683-CF4E8AFF4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Conat d’emergència</a:t>
            </a:r>
          </a:p>
          <a:p>
            <a:endParaRPr lang="ca-ES" dirty="0"/>
          </a:p>
          <a:p>
            <a:r>
              <a:rPr lang="ca-ES" dirty="0"/>
              <a:t>Emergència parcial</a:t>
            </a:r>
          </a:p>
          <a:p>
            <a:endParaRPr lang="ca-ES" dirty="0"/>
          </a:p>
          <a:p>
            <a:r>
              <a:rPr lang="ca-ES" dirty="0"/>
              <a:t>Emergència general</a:t>
            </a:r>
          </a:p>
          <a:p>
            <a:endParaRPr lang="ca-ES" dirty="0"/>
          </a:p>
          <a:p>
            <a:r>
              <a:rPr lang="ca-ES" dirty="0"/>
              <a:t>Activitat 1 pàg. 218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E7348C-5AF4-CC28-0D52-6211B7AA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82" y="1515139"/>
            <a:ext cx="5737100" cy="38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0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EB0DB-2344-7A23-2874-48BD2CAA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PLA D’ACTUACIÓ EN CAS D’EMERGÈNCIES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1F85B-BE2C-F3D7-17B8-34E248BF4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Explica el contingut del Pla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B59F83-EDCA-82F0-34C8-0222516F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366" y="1984411"/>
            <a:ext cx="25527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C39E5-180A-8F33-2CD5-561BA788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EQUIPS D’EMERGÈNCIES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26FFB1-56A2-55CB-BC31-B6DD38C20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562" y="1891506"/>
            <a:ext cx="9286875" cy="4219575"/>
          </a:xfrm>
        </p:spPr>
      </p:pic>
    </p:spTree>
    <p:extLst>
      <p:ext uri="{BB962C8B-B14F-4D97-AF65-F5344CB8AC3E}">
        <p14:creationId xmlns:p14="http://schemas.microsoft.com/office/powerpoint/2010/main" val="56141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7A244-CB1C-AAE6-BF88-EE5A478F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4451" cy="1325563"/>
          </a:xfrm>
        </p:spPr>
        <p:txBody>
          <a:bodyPr>
            <a:normAutofit/>
          </a:bodyPr>
          <a:lstStyle/>
          <a:p>
            <a:r>
              <a:rPr lang="ca-ES" sz="4000" dirty="0"/>
              <a:t>PROCEDIMENT D’ACTUACIÓ I EVACUACIÓ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ECF69-CD4F-FD24-E46F-8DF3E942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/>
              <a:t>Fes un mapa mental dels 3 procediments en cas d’emergència</a:t>
            </a:r>
          </a:p>
          <a:p>
            <a:endParaRPr lang="ca-ES" dirty="0"/>
          </a:p>
          <a:p>
            <a:r>
              <a:rPr lang="ca-ES" dirty="0"/>
              <a:t>Quines pautes s’han de seguir per fer una evacuació</a:t>
            </a:r>
          </a:p>
          <a:p>
            <a:r>
              <a:rPr lang="ca-ES" dirty="0"/>
              <a:t>Explica breument el pla d’evacuació de l’Institut.</a:t>
            </a:r>
          </a:p>
          <a:p>
            <a:endParaRPr lang="ca-ES" dirty="0"/>
          </a:p>
          <a:p>
            <a:r>
              <a:rPr lang="ca-ES" dirty="0">
                <a:hlinkClick r:id="rId2"/>
              </a:rPr>
              <a:t>https://www.youtube.com/shorts/wk0TuaKw_ug</a:t>
            </a:r>
            <a:endParaRPr lang="ca-ES" dirty="0"/>
          </a:p>
          <a:p>
            <a:r>
              <a:rPr lang="ca-ES" dirty="0">
                <a:hlinkClick r:id="rId3"/>
              </a:rPr>
              <a:t>https://www.youtube.com/watch?v=OaY08vyULqU</a:t>
            </a:r>
            <a:endParaRPr lang="ca-ES" dirty="0"/>
          </a:p>
          <a:p>
            <a:endParaRPr lang="ca-ES" dirty="0"/>
          </a:p>
          <a:p>
            <a:r>
              <a:rPr lang="ca-ES"/>
              <a:t>Activitat </a:t>
            </a:r>
            <a:r>
              <a:rPr lang="ca-ES" dirty="0"/>
              <a:t>3 pàg. 220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2D2CD7-1914-0F4F-FD1D-7799A07BF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687" y="3735480"/>
            <a:ext cx="2959838" cy="26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5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139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Tema 14 Plans de seguretat i primers auxilis</vt:lpstr>
      <vt:lpstr>MESURES D’EMERGÈNCIA</vt:lpstr>
      <vt:lpstr>PLA D’AUTOPROTECCIÓ</vt:lpstr>
      <vt:lpstr>TIPUS D’EMERGÈNCIES</vt:lpstr>
      <vt:lpstr>PLA D’ACTUACIÓ EN CAS D’EMERGÈNCIES</vt:lpstr>
      <vt:lpstr>ELS EQUIPS D’EMERGÈNCIES</vt:lpstr>
      <vt:lpstr>PROCEDIMENT D’ACTUACIÓ I EVACUACIÓ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14 Plans de seguretat i primers auxilis</dc:title>
  <dc:creator>raul garcia morena</dc:creator>
  <cp:lastModifiedBy>raul garcia morena</cp:lastModifiedBy>
  <cp:revision>5</cp:revision>
  <dcterms:created xsi:type="dcterms:W3CDTF">2024-01-18T08:36:23Z</dcterms:created>
  <dcterms:modified xsi:type="dcterms:W3CDTF">2024-01-18T21:38:06Z</dcterms:modified>
</cp:coreProperties>
</file>