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351DA-CD4C-4C48-8C59-1351A72D03DF}" type="datetimeFigureOut">
              <a:rPr lang="es-ES" smtClean="0"/>
              <a:pPr/>
              <a:t>27/09/2015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3C6D-36E3-4EFA-BE68-D778563D506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351DA-CD4C-4C48-8C59-1351A72D03DF}" type="datetimeFigureOut">
              <a:rPr lang="es-ES" smtClean="0"/>
              <a:pPr/>
              <a:t>27/09/2015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3C6D-36E3-4EFA-BE68-D778563D506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351DA-CD4C-4C48-8C59-1351A72D03DF}" type="datetimeFigureOut">
              <a:rPr lang="es-ES" smtClean="0"/>
              <a:pPr/>
              <a:t>27/09/2015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3C6D-36E3-4EFA-BE68-D778563D506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351DA-CD4C-4C48-8C59-1351A72D03DF}" type="datetimeFigureOut">
              <a:rPr lang="es-ES" smtClean="0"/>
              <a:pPr/>
              <a:t>27/09/2015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3C6D-36E3-4EFA-BE68-D778563D506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351DA-CD4C-4C48-8C59-1351A72D03DF}" type="datetimeFigureOut">
              <a:rPr lang="es-ES" smtClean="0"/>
              <a:pPr/>
              <a:t>27/09/2015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3C6D-36E3-4EFA-BE68-D778563D506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351DA-CD4C-4C48-8C59-1351A72D03DF}" type="datetimeFigureOut">
              <a:rPr lang="es-ES" smtClean="0"/>
              <a:pPr/>
              <a:t>27/09/2015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3C6D-36E3-4EFA-BE68-D778563D506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351DA-CD4C-4C48-8C59-1351A72D03DF}" type="datetimeFigureOut">
              <a:rPr lang="es-ES" smtClean="0"/>
              <a:pPr/>
              <a:t>27/09/2015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3C6D-36E3-4EFA-BE68-D778563D506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351DA-CD4C-4C48-8C59-1351A72D03DF}" type="datetimeFigureOut">
              <a:rPr lang="es-ES" smtClean="0"/>
              <a:pPr/>
              <a:t>27/09/2015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3C6D-36E3-4EFA-BE68-D778563D506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351DA-CD4C-4C48-8C59-1351A72D03DF}" type="datetimeFigureOut">
              <a:rPr lang="es-ES" smtClean="0"/>
              <a:pPr/>
              <a:t>27/09/2015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3C6D-36E3-4EFA-BE68-D778563D506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351DA-CD4C-4C48-8C59-1351A72D03DF}" type="datetimeFigureOut">
              <a:rPr lang="es-ES" smtClean="0"/>
              <a:pPr/>
              <a:t>27/09/2015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D3C6D-36E3-4EFA-BE68-D778563D506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351DA-CD4C-4C48-8C59-1351A72D03DF}" type="datetimeFigureOut">
              <a:rPr lang="es-ES" smtClean="0"/>
              <a:pPr/>
              <a:t>27/09/2015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B7D3C6D-36E3-4EFA-BE68-D778563D506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B4351DA-CD4C-4C48-8C59-1351A72D03DF}" type="datetimeFigureOut">
              <a:rPr lang="es-ES" smtClean="0"/>
              <a:pPr/>
              <a:t>27/09/2015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7D3C6D-36E3-4EFA-BE68-D778563D506D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908720"/>
            <a:ext cx="7851648" cy="1828800"/>
          </a:xfrm>
        </p:spPr>
        <p:txBody>
          <a:bodyPr>
            <a:normAutofit/>
          </a:bodyPr>
          <a:lstStyle/>
          <a:p>
            <a:r>
              <a:rPr lang="es-ES" dirty="0" smtClean="0">
                <a:latin typeface="Aller Display" pitchFamily="2" charset="0"/>
              </a:rPr>
              <a:t>Les costes i </a:t>
            </a:r>
            <a:r>
              <a:rPr lang="es-ES" dirty="0" err="1" smtClean="0">
                <a:latin typeface="Aller Display" pitchFamily="2" charset="0"/>
              </a:rPr>
              <a:t>els</a:t>
            </a:r>
            <a:r>
              <a:rPr lang="es-ES" dirty="0" smtClean="0">
                <a:latin typeface="Aller Display" pitchFamily="2" charset="0"/>
              </a:rPr>
              <a:t> </a:t>
            </a:r>
            <a:r>
              <a:rPr lang="es-ES" dirty="0" err="1" smtClean="0">
                <a:latin typeface="Aller Display" pitchFamily="2" charset="0"/>
              </a:rPr>
              <a:t>rius</a:t>
            </a:r>
            <a:r>
              <a:rPr lang="es-ES" dirty="0" smtClean="0">
                <a:latin typeface="Aller Display" pitchFamily="2" charset="0"/>
              </a:rPr>
              <a:t> de Catalunya</a:t>
            </a:r>
            <a:endParaRPr lang="es-ES" dirty="0">
              <a:latin typeface="Aller Display" pitchFamily="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139952" y="4869160"/>
            <a:ext cx="4326304" cy="1752600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>
                <a:latin typeface="Eras Light ITC" pitchFamily="34" charset="0"/>
              </a:rPr>
              <a:t>Berta López, Adrià </a:t>
            </a:r>
            <a:r>
              <a:rPr lang="es-ES" dirty="0" err="1" smtClean="0">
                <a:latin typeface="Eras Light ITC" pitchFamily="34" charset="0"/>
              </a:rPr>
              <a:t>Rius</a:t>
            </a:r>
            <a:r>
              <a:rPr lang="es-ES" dirty="0" smtClean="0">
                <a:latin typeface="Eras Light ITC" pitchFamily="34" charset="0"/>
              </a:rPr>
              <a:t>, </a:t>
            </a:r>
          </a:p>
          <a:p>
            <a:r>
              <a:rPr lang="es-ES" dirty="0" err="1" smtClean="0">
                <a:latin typeface="Eras Light ITC" pitchFamily="34" charset="0"/>
              </a:rPr>
              <a:t>Mon</a:t>
            </a:r>
            <a:r>
              <a:rPr lang="es-ES" dirty="0" smtClean="0">
                <a:latin typeface="Eras Light ITC" pitchFamily="34" charset="0"/>
              </a:rPr>
              <a:t> Pérez, Alex </a:t>
            </a:r>
            <a:r>
              <a:rPr lang="es-ES" dirty="0" err="1" smtClean="0">
                <a:latin typeface="Eras Light ITC" pitchFamily="34" charset="0"/>
              </a:rPr>
              <a:t>Xicota</a:t>
            </a:r>
            <a:endParaRPr lang="es-ES" dirty="0" smtClean="0">
              <a:latin typeface="Eras Light ITC" pitchFamily="34" charset="0"/>
            </a:endParaRPr>
          </a:p>
          <a:p>
            <a:r>
              <a:rPr lang="es-ES" dirty="0" smtClean="0">
                <a:latin typeface="Eras Light ITC" pitchFamily="34" charset="0"/>
              </a:rPr>
              <a:t> i Sergi Soriano</a:t>
            </a:r>
          </a:p>
          <a:p>
            <a:r>
              <a:rPr lang="es-ES" dirty="0" smtClean="0">
                <a:latin typeface="Eras Light ITC" pitchFamily="34" charset="0"/>
              </a:rPr>
              <a:t>3B</a:t>
            </a:r>
            <a:endParaRPr lang="es-ES" dirty="0">
              <a:latin typeface="Eras Light ITC" pitchFamily="34" charset="0"/>
            </a:endParaRPr>
          </a:p>
        </p:txBody>
      </p:sp>
      <p:pic>
        <p:nvPicPr>
          <p:cNvPr id="23556" name="Picture 4" descr="https://geografiant.files.wordpress.com/2014/10/mapa-rius-ca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420888"/>
            <a:ext cx="3816423" cy="38164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19872" y="1700808"/>
            <a:ext cx="2458616" cy="3168352"/>
          </a:xfrm>
        </p:spPr>
        <p:txBody>
          <a:bodyPr>
            <a:normAutofit/>
          </a:bodyPr>
          <a:lstStyle/>
          <a:p>
            <a:r>
              <a:rPr lang="es-ES" sz="20000" dirty="0" smtClean="0">
                <a:latin typeface="Aller Display" pitchFamily="2" charset="0"/>
              </a:rPr>
              <a:t>Fi</a:t>
            </a:r>
            <a:endParaRPr lang="es-ES" sz="20000" dirty="0">
              <a:latin typeface="Aller Display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8000" b="1" dirty="0" smtClean="0">
                <a:latin typeface="Aller Display" pitchFamily="2" charset="0"/>
              </a:rPr>
              <a:t>Índex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s-ES" dirty="0" smtClean="0">
                <a:latin typeface="Eras Light ITC" pitchFamily="34" charset="0"/>
              </a:rPr>
              <a:t>1.El litoral </a:t>
            </a:r>
            <a:r>
              <a:rPr lang="es-ES" dirty="0" err="1" smtClean="0">
                <a:latin typeface="Eras Light ITC" pitchFamily="34" charset="0"/>
              </a:rPr>
              <a:t>català</a:t>
            </a:r>
            <a:endParaRPr lang="es-ES" dirty="0" smtClean="0">
              <a:latin typeface="Eras Light ITC" pitchFamily="34" charset="0"/>
            </a:endParaRPr>
          </a:p>
          <a:p>
            <a:r>
              <a:rPr lang="es-ES" dirty="0" smtClean="0">
                <a:latin typeface="Eras Light ITC" pitchFamily="34" charset="0"/>
              </a:rPr>
              <a:t>               - Costes </a:t>
            </a:r>
            <a:r>
              <a:rPr lang="es-ES" dirty="0" err="1" smtClean="0">
                <a:latin typeface="Eras Light ITC" pitchFamily="34" charset="0"/>
              </a:rPr>
              <a:t>altes</a:t>
            </a:r>
            <a:endParaRPr lang="es-ES" dirty="0" smtClean="0">
              <a:latin typeface="Eras Light ITC" pitchFamily="34" charset="0"/>
            </a:endParaRPr>
          </a:p>
          <a:p>
            <a:r>
              <a:rPr lang="es-ES" dirty="0" smtClean="0">
                <a:latin typeface="Eras Light ITC" pitchFamily="34" charset="0"/>
              </a:rPr>
              <a:t>               - Costes </a:t>
            </a:r>
            <a:r>
              <a:rPr lang="es-ES" dirty="0" err="1" smtClean="0">
                <a:latin typeface="Eras Light ITC" pitchFamily="34" charset="0"/>
              </a:rPr>
              <a:t>baixes</a:t>
            </a:r>
            <a:endParaRPr lang="es-ES" dirty="0" smtClean="0">
              <a:latin typeface="Eras Light ITC" pitchFamily="34" charset="0"/>
            </a:endParaRPr>
          </a:p>
          <a:p>
            <a:r>
              <a:rPr lang="es-ES" dirty="0" smtClean="0">
                <a:latin typeface="Eras Light ITC" pitchFamily="34" charset="0"/>
              </a:rPr>
              <a:t> 2.La </a:t>
            </a:r>
            <a:r>
              <a:rPr lang="es-ES" dirty="0" err="1" smtClean="0">
                <a:latin typeface="Eras Light ITC" pitchFamily="34" charset="0"/>
              </a:rPr>
              <a:t>xarxa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hidrogràfica</a:t>
            </a:r>
            <a:endParaRPr lang="es-ES" dirty="0" smtClean="0">
              <a:latin typeface="Eras Light ITC" pitchFamily="34" charset="0"/>
            </a:endParaRPr>
          </a:p>
          <a:p>
            <a:r>
              <a:rPr lang="es-ES" dirty="0" smtClean="0">
                <a:latin typeface="Eras Light ITC" pitchFamily="34" charset="0"/>
              </a:rPr>
              <a:t>               - </a:t>
            </a:r>
            <a:r>
              <a:rPr lang="es-ES" dirty="0" err="1" smtClean="0">
                <a:latin typeface="Eras Light ITC" pitchFamily="34" charset="0"/>
              </a:rPr>
              <a:t>Vessant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mediterrani</a:t>
            </a:r>
            <a:endParaRPr lang="es-ES" dirty="0" smtClean="0">
              <a:latin typeface="Eras Light ITC" pitchFamily="34" charset="0"/>
            </a:endParaRPr>
          </a:p>
          <a:p>
            <a:r>
              <a:rPr lang="es-ES" dirty="0" smtClean="0">
                <a:latin typeface="Eras Light ITC" pitchFamily="34" charset="0"/>
              </a:rPr>
              <a:t>                       - Conca del </a:t>
            </a:r>
            <a:r>
              <a:rPr lang="es-ES" dirty="0" err="1" smtClean="0">
                <a:latin typeface="Eras Light ITC" pitchFamily="34" charset="0"/>
              </a:rPr>
              <a:t>Ebre</a:t>
            </a:r>
            <a:endParaRPr lang="es-ES" dirty="0" smtClean="0">
              <a:latin typeface="Eras Light ITC" pitchFamily="34" charset="0"/>
            </a:endParaRPr>
          </a:p>
          <a:p>
            <a:r>
              <a:rPr lang="es-ES" dirty="0" smtClean="0">
                <a:latin typeface="Eras Light ITC" pitchFamily="34" charset="0"/>
              </a:rPr>
              <a:t>                       - </a:t>
            </a:r>
            <a:r>
              <a:rPr lang="es-ES" dirty="0" err="1" smtClean="0">
                <a:latin typeface="Eras Light ITC" pitchFamily="34" charset="0"/>
              </a:rPr>
              <a:t>Conques</a:t>
            </a:r>
            <a:r>
              <a:rPr lang="es-ES" dirty="0" smtClean="0">
                <a:latin typeface="Eras Light ITC" pitchFamily="34" charset="0"/>
              </a:rPr>
              <a:t> internes</a:t>
            </a:r>
          </a:p>
          <a:p>
            <a:r>
              <a:rPr lang="es-ES" dirty="0" smtClean="0">
                <a:latin typeface="Eras Light ITC" pitchFamily="34" charset="0"/>
              </a:rPr>
              <a:t>               - </a:t>
            </a:r>
            <a:r>
              <a:rPr lang="es-ES" dirty="0" err="1" smtClean="0">
                <a:latin typeface="Eras Light ITC" pitchFamily="34" charset="0"/>
              </a:rPr>
              <a:t>Vessant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atlàntic</a:t>
            </a:r>
            <a:endParaRPr lang="es-ES" dirty="0" smtClean="0">
              <a:latin typeface="Eras Light ITC" pitchFamily="34" charset="0"/>
            </a:endParaRPr>
          </a:p>
          <a:p>
            <a:r>
              <a:rPr lang="es-ES" dirty="0" smtClean="0">
                <a:latin typeface="Eras Light ITC" pitchFamily="34" charset="0"/>
              </a:rPr>
              <a:t> 3.Conclusió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340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8000" b="1" dirty="0" smtClean="0">
                <a:latin typeface="Aller Display" pitchFamily="2" charset="0"/>
              </a:rPr>
              <a:t>1.El litoral </a:t>
            </a:r>
            <a:r>
              <a:rPr lang="es-ES" sz="8000" b="1" dirty="0" err="1" smtClean="0">
                <a:latin typeface="Aller Display" pitchFamily="2" charset="0"/>
              </a:rPr>
              <a:t>català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latin typeface="Eras Light ITC" pitchFamily="34" charset="0"/>
              </a:rPr>
              <a:t>El litoral </a:t>
            </a:r>
            <a:r>
              <a:rPr lang="es-ES" dirty="0" err="1" smtClean="0">
                <a:latin typeface="Eras Light ITC" pitchFamily="34" charset="0"/>
              </a:rPr>
              <a:t>català</a:t>
            </a:r>
            <a:r>
              <a:rPr lang="es-ES" dirty="0" smtClean="0">
                <a:latin typeface="Eras Light ITC" pitchFamily="34" charset="0"/>
              </a:rPr>
              <a:t> té una longitud de 800 km. </a:t>
            </a:r>
            <a:r>
              <a:rPr lang="es-ES" dirty="0" err="1" smtClean="0">
                <a:latin typeface="Eras Light ITC" pitchFamily="34" charset="0"/>
              </a:rPr>
              <a:t>S’estén</a:t>
            </a:r>
            <a:r>
              <a:rPr lang="es-ES" dirty="0" smtClean="0">
                <a:latin typeface="Eras Light ITC" pitchFamily="34" charset="0"/>
              </a:rPr>
              <a:t> des de </a:t>
            </a:r>
            <a:r>
              <a:rPr lang="es-ES" dirty="0" err="1" smtClean="0">
                <a:latin typeface="Eras Light ITC" pitchFamily="34" charset="0"/>
              </a:rPr>
              <a:t>Portbou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fins</a:t>
            </a:r>
            <a:r>
              <a:rPr lang="es-ES" dirty="0" smtClean="0">
                <a:latin typeface="Eras Light ITC" pitchFamily="34" charset="0"/>
              </a:rPr>
              <a:t> el </a:t>
            </a:r>
            <a:r>
              <a:rPr lang="es-ES" dirty="0" err="1" smtClean="0">
                <a:latin typeface="Eras Light ITC" pitchFamily="34" charset="0"/>
              </a:rPr>
              <a:t>riu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Sénia</a:t>
            </a:r>
            <a:r>
              <a:rPr lang="es-ES" dirty="0" smtClean="0">
                <a:latin typeface="Eras Light ITC" pitchFamily="34" charset="0"/>
              </a:rPr>
              <a:t>.</a:t>
            </a:r>
          </a:p>
          <a:p>
            <a:r>
              <a:rPr lang="es-ES" dirty="0" err="1" smtClean="0">
                <a:latin typeface="Eras Light ITC" pitchFamily="34" charset="0"/>
              </a:rPr>
              <a:t>És</a:t>
            </a:r>
            <a:r>
              <a:rPr lang="es-ES" dirty="0" smtClean="0">
                <a:latin typeface="Eras Light ITC" pitchFamily="34" charset="0"/>
              </a:rPr>
              <a:t> una costa </a:t>
            </a:r>
            <a:r>
              <a:rPr lang="es-ES" dirty="0" err="1" smtClean="0">
                <a:latin typeface="Eras Light ITC" pitchFamily="34" charset="0"/>
              </a:rPr>
              <a:t>rectilínia</a:t>
            </a:r>
            <a:r>
              <a:rPr lang="es-ES" dirty="0" smtClean="0">
                <a:latin typeface="Eras Light ITC" pitchFamily="34" charset="0"/>
              </a:rPr>
              <a:t>. </a:t>
            </a:r>
            <a:r>
              <a:rPr lang="es-ES" dirty="0" err="1" smtClean="0">
                <a:latin typeface="Eras Light ITC" pitchFamily="34" charset="0"/>
              </a:rPr>
              <a:t>Hi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podem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distingir</a:t>
            </a:r>
            <a:r>
              <a:rPr lang="es-ES" dirty="0" smtClean="0">
                <a:latin typeface="Eras Light ITC" pitchFamily="34" charset="0"/>
              </a:rPr>
              <a:t> dos </a:t>
            </a:r>
            <a:r>
              <a:rPr lang="es-ES" dirty="0" err="1" smtClean="0">
                <a:latin typeface="Eras Light ITC" pitchFamily="34" charset="0"/>
              </a:rPr>
              <a:t>tipus</a:t>
            </a:r>
            <a:r>
              <a:rPr lang="es-ES" dirty="0" smtClean="0">
                <a:latin typeface="Eras Light ITC" pitchFamily="34" charset="0"/>
              </a:rPr>
              <a:t>:</a:t>
            </a:r>
          </a:p>
          <a:p>
            <a:pPr fontAlgn="base"/>
            <a:r>
              <a:rPr lang="es-ES" dirty="0" smtClean="0">
                <a:latin typeface="Eras Light ITC" pitchFamily="34" charset="0"/>
              </a:rPr>
              <a:t>Les costes </a:t>
            </a:r>
            <a:r>
              <a:rPr lang="es-ES" dirty="0" err="1" smtClean="0">
                <a:latin typeface="Eras Light ITC" pitchFamily="34" charset="0"/>
              </a:rPr>
              <a:t>altes</a:t>
            </a:r>
            <a:r>
              <a:rPr lang="es-ES" dirty="0" smtClean="0">
                <a:latin typeface="Eras Light ITC" pitchFamily="34" charset="0"/>
              </a:rPr>
              <a:t>: </a:t>
            </a:r>
            <a:r>
              <a:rPr lang="es-ES" dirty="0" err="1" smtClean="0">
                <a:latin typeface="Eras Light ITC" pitchFamily="34" charset="0"/>
              </a:rPr>
              <a:t>són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accidentades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perquè</a:t>
            </a:r>
            <a:r>
              <a:rPr lang="es-ES" dirty="0" smtClean="0">
                <a:latin typeface="Eras Light ITC" pitchFamily="34" charset="0"/>
              </a:rPr>
              <a:t> les </a:t>
            </a:r>
            <a:r>
              <a:rPr lang="es-ES" dirty="0" err="1" smtClean="0">
                <a:latin typeface="Eras Light ITC" pitchFamily="34" charset="0"/>
              </a:rPr>
              <a:t>serralades</a:t>
            </a:r>
            <a:r>
              <a:rPr lang="es-ES" dirty="0" smtClean="0">
                <a:latin typeface="Eras Light ITC" pitchFamily="34" charset="0"/>
              </a:rPr>
              <a:t> arriben </a:t>
            </a:r>
            <a:r>
              <a:rPr lang="es-ES" dirty="0" err="1" smtClean="0">
                <a:latin typeface="Eras Light ITC" pitchFamily="34" charset="0"/>
              </a:rPr>
              <a:t>fins</a:t>
            </a:r>
            <a:r>
              <a:rPr lang="es-ES" dirty="0" smtClean="0">
                <a:latin typeface="Eras Light ITC" pitchFamily="34" charset="0"/>
              </a:rPr>
              <a:t> la </a:t>
            </a:r>
            <a:r>
              <a:rPr lang="es-ES" dirty="0" err="1" smtClean="0">
                <a:latin typeface="Eras Light ITC" pitchFamily="34" charset="0"/>
              </a:rPr>
              <a:t>vora</a:t>
            </a:r>
            <a:r>
              <a:rPr lang="es-ES" dirty="0" smtClean="0">
                <a:latin typeface="Eras Light ITC" pitchFamily="34" charset="0"/>
              </a:rPr>
              <a:t> del mar. Les cales i les </a:t>
            </a:r>
            <a:r>
              <a:rPr lang="es-ES" dirty="0" err="1" smtClean="0">
                <a:latin typeface="Eras Light ITC" pitchFamily="34" charset="0"/>
              </a:rPr>
              <a:t>platges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són</a:t>
            </a:r>
            <a:r>
              <a:rPr lang="es-ES" dirty="0" smtClean="0">
                <a:latin typeface="Eras Light ITC" pitchFamily="34" charset="0"/>
              </a:rPr>
              <a:t> de sorra </a:t>
            </a:r>
            <a:r>
              <a:rPr lang="es-ES" dirty="0" err="1" smtClean="0">
                <a:latin typeface="Eras Light ITC" pitchFamily="34" charset="0"/>
              </a:rPr>
              <a:t>gruixuda</a:t>
            </a:r>
            <a:r>
              <a:rPr lang="es-ES" dirty="0" smtClean="0">
                <a:latin typeface="Eras Light ITC" pitchFamily="34" charset="0"/>
              </a:rPr>
              <a:t> o de </a:t>
            </a:r>
            <a:r>
              <a:rPr lang="es-ES" dirty="0" err="1" smtClean="0">
                <a:latin typeface="Eras Light ITC" pitchFamily="34" charset="0"/>
              </a:rPr>
              <a:t>còdols</a:t>
            </a:r>
            <a:r>
              <a:rPr lang="es-ES" dirty="0" smtClean="0">
                <a:latin typeface="Eras Light ITC" pitchFamily="34" charset="0"/>
              </a:rPr>
              <a:t>. En </a:t>
            </a:r>
            <a:r>
              <a:rPr lang="es-ES" dirty="0" err="1" smtClean="0">
                <a:latin typeface="Eras Light ITC" pitchFamily="34" charset="0"/>
              </a:rPr>
              <a:t>aquesta</a:t>
            </a:r>
            <a:r>
              <a:rPr lang="es-ES" dirty="0" smtClean="0">
                <a:latin typeface="Eras Light ITC" pitchFamily="34" charset="0"/>
              </a:rPr>
              <a:t> zona les </a:t>
            </a:r>
            <a:r>
              <a:rPr lang="es-ES" dirty="0" err="1" smtClean="0">
                <a:latin typeface="Eras Light ITC" pitchFamily="34" charset="0"/>
              </a:rPr>
              <a:t>aigües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són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fredes</a:t>
            </a:r>
            <a:r>
              <a:rPr lang="es-ES" dirty="0" smtClean="0">
                <a:latin typeface="Eras Light ITC" pitchFamily="34" charset="0"/>
              </a:rPr>
              <a:t> i el mar </a:t>
            </a:r>
            <a:r>
              <a:rPr lang="es-ES" dirty="0" err="1" smtClean="0">
                <a:latin typeface="Eras Light ITC" pitchFamily="34" charset="0"/>
              </a:rPr>
              <a:t>s’enfonsa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ràpidament</a:t>
            </a:r>
            <a:r>
              <a:rPr lang="es-ES" dirty="0" smtClean="0">
                <a:latin typeface="Eras Light ITC" pitchFamily="34" charset="0"/>
              </a:rPr>
              <a:t>. </a:t>
            </a:r>
            <a:r>
              <a:rPr lang="es-ES" dirty="0" err="1" smtClean="0">
                <a:latin typeface="Eras Light ITC" pitchFamily="34" charset="0"/>
              </a:rPr>
              <a:t>Els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rius</a:t>
            </a:r>
            <a:r>
              <a:rPr lang="es-ES" dirty="0" smtClean="0">
                <a:latin typeface="Eras Light ITC" pitchFamily="34" charset="0"/>
              </a:rPr>
              <a:t> i </a:t>
            </a:r>
            <a:r>
              <a:rPr lang="es-ES" dirty="0" err="1" smtClean="0">
                <a:latin typeface="Eras Light ITC" pitchFamily="34" charset="0"/>
              </a:rPr>
              <a:t>els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torrents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tenen</a:t>
            </a:r>
            <a:r>
              <a:rPr lang="es-ES" dirty="0" smtClean="0">
                <a:latin typeface="Eras Light ITC" pitchFamily="34" charset="0"/>
              </a:rPr>
              <a:t> un gran </a:t>
            </a:r>
            <a:r>
              <a:rPr lang="es-ES" dirty="0" err="1" smtClean="0">
                <a:latin typeface="Eras Light ITC" pitchFamily="34" charset="0"/>
              </a:rPr>
              <a:t>atractiu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paisagístic</a:t>
            </a:r>
            <a:r>
              <a:rPr lang="es-ES" dirty="0" smtClean="0">
                <a:latin typeface="Eras Light ITC" pitchFamily="34" charset="0"/>
              </a:rPr>
              <a:t>. </a:t>
            </a:r>
          </a:p>
          <a:p>
            <a:r>
              <a:rPr lang="es-ES" dirty="0" err="1" smtClean="0">
                <a:latin typeface="Eras Light ITC" pitchFamily="34" charset="0"/>
              </a:rPr>
              <a:t>Alguns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accidents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costaners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més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importants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són</a:t>
            </a:r>
            <a:r>
              <a:rPr lang="es-ES" dirty="0" smtClean="0">
                <a:latin typeface="Eras Light ITC" pitchFamily="34" charset="0"/>
              </a:rPr>
              <a:t> el </a:t>
            </a:r>
            <a:r>
              <a:rPr lang="es-ES" dirty="0" err="1" smtClean="0">
                <a:latin typeface="Eras Light ITC" pitchFamily="34" charset="0"/>
              </a:rPr>
              <a:t>cap</a:t>
            </a:r>
            <a:r>
              <a:rPr lang="es-ES" dirty="0" smtClean="0">
                <a:latin typeface="Eras Light ITC" pitchFamily="34" charset="0"/>
              </a:rPr>
              <a:t> de </a:t>
            </a:r>
            <a:r>
              <a:rPr lang="es-ES" dirty="0" err="1" smtClean="0">
                <a:latin typeface="Eras Light ITC" pitchFamily="34" charset="0"/>
              </a:rPr>
              <a:t>Begur</a:t>
            </a:r>
            <a:r>
              <a:rPr lang="es-ES" dirty="0" smtClean="0">
                <a:latin typeface="Eras Light ITC" pitchFamily="34" charset="0"/>
              </a:rPr>
              <a:t> i     el </a:t>
            </a:r>
            <a:r>
              <a:rPr lang="es-ES" dirty="0" err="1" smtClean="0">
                <a:latin typeface="Eras Light ITC" pitchFamily="34" charset="0"/>
              </a:rPr>
              <a:t>cap</a:t>
            </a:r>
            <a:r>
              <a:rPr lang="es-ES" dirty="0" smtClean="0">
                <a:latin typeface="Eras Light ITC" pitchFamily="34" charset="0"/>
              </a:rPr>
              <a:t> de </a:t>
            </a:r>
            <a:r>
              <a:rPr lang="es-ES" dirty="0" err="1" smtClean="0">
                <a:latin typeface="Eras Light ITC" pitchFamily="34" charset="0"/>
              </a:rPr>
              <a:t>Creus</a:t>
            </a:r>
            <a:r>
              <a:rPr lang="es-ES" dirty="0" smtClean="0">
                <a:latin typeface="Eras Light ITC" pitchFamily="34" charset="0"/>
              </a:rPr>
              <a:t>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/>
          <a:lstStyle/>
          <a:p>
            <a:r>
              <a:rPr lang="es-ES" dirty="0" smtClean="0">
                <a:latin typeface="Eras Light ITC" pitchFamily="34" charset="0"/>
              </a:rPr>
              <a:t>Les costes </a:t>
            </a:r>
            <a:r>
              <a:rPr lang="es-ES" dirty="0" err="1" smtClean="0">
                <a:latin typeface="Eras Light ITC" pitchFamily="34" charset="0"/>
              </a:rPr>
              <a:t>baixes</a:t>
            </a:r>
            <a:r>
              <a:rPr lang="es-ES" dirty="0" smtClean="0">
                <a:latin typeface="Eras Light ITC" pitchFamily="34" charset="0"/>
              </a:rPr>
              <a:t>: predominen al litoral meridional. </a:t>
            </a:r>
            <a:r>
              <a:rPr lang="es-ES" dirty="0" err="1" smtClean="0">
                <a:latin typeface="Eras Light ITC" pitchFamily="34" charset="0"/>
              </a:rPr>
              <a:t>Són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poc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accidentades</a:t>
            </a:r>
            <a:r>
              <a:rPr lang="es-ES" dirty="0" smtClean="0">
                <a:latin typeface="Eras Light ITC" pitchFamily="34" charset="0"/>
              </a:rPr>
              <a:t>, </a:t>
            </a:r>
            <a:r>
              <a:rPr lang="es-ES" dirty="0" err="1" smtClean="0">
                <a:latin typeface="Eras Light ITC" pitchFamily="34" charset="0"/>
              </a:rPr>
              <a:t>tenen</a:t>
            </a:r>
            <a:r>
              <a:rPr lang="es-ES" dirty="0" smtClean="0">
                <a:latin typeface="Eras Light ITC" pitchFamily="34" charset="0"/>
              </a:rPr>
              <a:t> unes </a:t>
            </a:r>
            <a:r>
              <a:rPr lang="es-ES" dirty="0" err="1" smtClean="0">
                <a:latin typeface="Eras Light ITC" pitchFamily="34" charset="0"/>
              </a:rPr>
              <a:t>platges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llargues</a:t>
            </a:r>
            <a:r>
              <a:rPr lang="es-ES" dirty="0" smtClean="0">
                <a:latin typeface="Eras Light ITC" pitchFamily="34" charset="0"/>
              </a:rPr>
              <a:t> de sorra fina, </a:t>
            </a:r>
            <a:r>
              <a:rPr lang="es-ES" dirty="0" err="1" smtClean="0">
                <a:latin typeface="Eras Light ITC" pitchFamily="34" charset="0"/>
              </a:rPr>
              <a:t>amb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aigües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poc</a:t>
            </a:r>
            <a:r>
              <a:rPr lang="es-ES" dirty="0" smtClean="0">
                <a:latin typeface="Eras Light ITC" pitchFamily="34" charset="0"/>
              </a:rPr>
              <a:t> profundes i </a:t>
            </a:r>
            <a:r>
              <a:rPr lang="es-ES" dirty="0" err="1" smtClean="0">
                <a:latin typeface="Eras Light ITC" pitchFamily="34" charset="0"/>
              </a:rPr>
              <a:t>més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calentes</a:t>
            </a:r>
            <a:r>
              <a:rPr lang="es-ES" dirty="0" smtClean="0">
                <a:latin typeface="Eras Light ITC" pitchFamily="34" charset="0"/>
              </a:rPr>
              <a:t> que les costes </a:t>
            </a:r>
            <a:r>
              <a:rPr lang="es-ES" dirty="0" err="1" smtClean="0">
                <a:latin typeface="Eras Light ITC" pitchFamily="34" charset="0"/>
              </a:rPr>
              <a:t>altes</a:t>
            </a:r>
            <a:r>
              <a:rPr lang="es-ES" dirty="0" smtClean="0">
                <a:latin typeface="Eras Light ITC" pitchFamily="34" charset="0"/>
              </a:rPr>
              <a:t> i </a:t>
            </a:r>
            <a:r>
              <a:rPr lang="es-ES" dirty="0" err="1" smtClean="0">
                <a:latin typeface="Eras Light ITC" pitchFamily="34" charset="0"/>
              </a:rPr>
              <a:t>amb</a:t>
            </a:r>
            <a:r>
              <a:rPr lang="es-ES" dirty="0" smtClean="0">
                <a:latin typeface="Eras Light ITC" pitchFamily="34" charset="0"/>
              </a:rPr>
              <a:t> un gran </a:t>
            </a:r>
            <a:r>
              <a:rPr lang="es-ES" dirty="0" err="1" smtClean="0">
                <a:latin typeface="Eras Light ITC" pitchFamily="34" charset="0"/>
              </a:rPr>
              <a:t>atractiu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turístic</a:t>
            </a:r>
            <a:r>
              <a:rPr lang="es-ES" dirty="0" smtClean="0"/>
              <a:t>.</a:t>
            </a:r>
            <a:endParaRPr lang="es-ES" dirty="0"/>
          </a:p>
        </p:txBody>
      </p:sp>
      <p:pic>
        <p:nvPicPr>
          <p:cNvPr id="26626" name="Picture 2" descr="http://sobrecanarias.com/wp-content/uploads/2009/05/costas-de-anag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356992"/>
            <a:ext cx="2880320" cy="21602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4 CuadroTexto"/>
          <p:cNvSpPr txBox="1"/>
          <p:nvPr/>
        </p:nvSpPr>
        <p:spPr>
          <a:xfrm>
            <a:off x="971600" y="5733256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Eras Light ITC" pitchFamily="34" charset="0"/>
              </a:rPr>
              <a:t>Costa  Alta</a:t>
            </a:r>
            <a:endParaRPr lang="es-ES" dirty="0">
              <a:latin typeface="Eras Light ITC" pitchFamily="34" charset="0"/>
            </a:endParaRPr>
          </a:p>
        </p:txBody>
      </p:sp>
      <p:pic>
        <p:nvPicPr>
          <p:cNvPr id="26628" name="Picture 4" descr="http://www.port-vendres.com/ca/photos/datPhoto2_47b85b22ac3f5_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429000"/>
            <a:ext cx="2880319" cy="2160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6 CuadroTexto"/>
          <p:cNvSpPr txBox="1"/>
          <p:nvPr/>
        </p:nvSpPr>
        <p:spPr>
          <a:xfrm>
            <a:off x="5292080" y="5661248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Eras Light ITC" pitchFamily="34" charset="0"/>
              </a:rPr>
              <a:t>Costa </a:t>
            </a:r>
            <a:r>
              <a:rPr lang="es-ES" dirty="0" err="1" smtClean="0">
                <a:latin typeface="Eras Light ITC" pitchFamily="34" charset="0"/>
              </a:rPr>
              <a:t>Baixa</a:t>
            </a:r>
            <a:endParaRPr lang="es-ES" dirty="0">
              <a:latin typeface="Eras Light ITC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9168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7300" b="1" dirty="0" smtClean="0">
                <a:latin typeface="Aller Display" pitchFamily="2" charset="0"/>
              </a:rPr>
              <a:t>2. La </a:t>
            </a:r>
            <a:r>
              <a:rPr lang="es-ES" sz="7300" b="1" dirty="0" err="1" smtClean="0">
                <a:latin typeface="Aller Display" pitchFamily="2" charset="0"/>
              </a:rPr>
              <a:t>xarxa</a:t>
            </a:r>
            <a:r>
              <a:rPr lang="es-ES" sz="7300" b="1" dirty="0" smtClean="0">
                <a:latin typeface="Aller Display" pitchFamily="2" charset="0"/>
              </a:rPr>
              <a:t> </a:t>
            </a:r>
            <a:r>
              <a:rPr lang="es-ES" sz="7300" b="1" dirty="0" err="1" smtClean="0">
                <a:latin typeface="Aller Display" pitchFamily="2" charset="0"/>
              </a:rPr>
              <a:t>hidrogràfica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>
            <a:normAutofit/>
          </a:bodyPr>
          <a:lstStyle/>
          <a:p>
            <a:r>
              <a:rPr lang="es-ES" dirty="0" smtClean="0">
                <a:latin typeface="Eras Light ITC" pitchFamily="34" charset="0"/>
              </a:rPr>
              <a:t>Catalunya té una </a:t>
            </a:r>
            <a:r>
              <a:rPr lang="es-ES" dirty="0" err="1" smtClean="0">
                <a:latin typeface="Eras Light ITC" pitchFamily="34" charset="0"/>
              </a:rPr>
              <a:t>xarxa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hidrogràfica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força</a:t>
            </a:r>
            <a:r>
              <a:rPr lang="es-ES" dirty="0" smtClean="0">
                <a:latin typeface="Eras Light ITC" pitchFamily="34" charset="0"/>
              </a:rPr>
              <a:t> complexa.</a:t>
            </a:r>
          </a:p>
          <a:p>
            <a:r>
              <a:rPr lang="es-ES" dirty="0" smtClean="0">
                <a:latin typeface="Eras Light ITC" pitchFamily="34" charset="0"/>
              </a:rPr>
              <a:t>En general, </a:t>
            </a:r>
            <a:r>
              <a:rPr lang="es-ES" dirty="0" err="1" smtClean="0">
                <a:latin typeface="Eras Light ITC" pitchFamily="34" charset="0"/>
              </a:rPr>
              <a:t>llevat</a:t>
            </a:r>
            <a:r>
              <a:rPr lang="es-ES" dirty="0" smtClean="0">
                <a:latin typeface="Eras Light ITC" pitchFamily="34" charset="0"/>
              </a:rPr>
              <a:t> de </a:t>
            </a:r>
            <a:r>
              <a:rPr lang="es-ES" dirty="0" err="1" smtClean="0">
                <a:latin typeface="Eras Light ITC" pitchFamily="34" charset="0"/>
              </a:rPr>
              <a:t>l’Ebre</a:t>
            </a:r>
            <a:r>
              <a:rPr lang="es-ES" dirty="0" smtClean="0">
                <a:latin typeface="Eras Light ITC" pitchFamily="34" charset="0"/>
              </a:rPr>
              <a:t>, </a:t>
            </a:r>
            <a:r>
              <a:rPr lang="es-ES" dirty="0" err="1" smtClean="0">
                <a:latin typeface="Eras Light ITC" pitchFamily="34" charset="0"/>
              </a:rPr>
              <a:t>cap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riu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català</a:t>
            </a:r>
            <a:r>
              <a:rPr lang="es-ES" dirty="0" smtClean="0">
                <a:latin typeface="Eras Light ITC" pitchFamily="34" charset="0"/>
              </a:rPr>
              <a:t> té un cabal que es </a:t>
            </a:r>
            <a:r>
              <a:rPr lang="es-ES" dirty="0" err="1" smtClean="0">
                <a:latin typeface="Eras Light ITC" pitchFamily="34" charset="0"/>
              </a:rPr>
              <a:t>compari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amb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d’altres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rius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peninsulars</a:t>
            </a:r>
            <a:r>
              <a:rPr lang="es-ES" dirty="0" smtClean="0">
                <a:latin typeface="Eras Light ITC" pitchFamily="34" charset="0"/>
              </a:rPr>
              <a:t> o </a:t>
            </a:r>
            <a:r>
              <a:rPr lang="es-ES" dirty="0" err="1" smtClean="0">
                <a:latin typeface="Eras Light ITC" pitchFamily="34" charset="0"/>
              </a:rPr>
              <a:t>europeus</a:t>
            </a:r>
            <a:r>
              <a:rPr lang="es-ES" dirty="0" smtClean="0">
                <a:latin typeface="Eras Light ITC" pitchFamily="34" charset="0"/>
              </a:rPr>
              <a:t>, a </a:t>
            </a:r>
            <a:r>
              <a:rPr lang="es-ES" dirty="0" err="1" smtClean="0">
                <a:latin typeface="Eras Light ITC" pitchFamily="34" charset="0"/>
              </a:rPr>
              <a:t>més</a:t>
            </a:r>
            <a:r>
              <a:rPr lang="es-ES" dirty="0" smtClean="0">
                <a:latin typeface="Eras Light ITC" pitchFamily="34" charset="0"/>
              </a:rPr>
              <a:t> el </a:t>
            </a:r>
            <a:r>
              <a:rPr lang="es-ES" dirty="0" err="1" smtClean="0">
                <a:latin typeface="Eras Light ITC" pitchFamily="34" charset="0"/>
              </a:rPr>
              <a:t>recorregut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dels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rius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catalans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és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bastant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curt</a:t>
            </a:r>
            <a:r>
              <a:rPr lang="es-ES" dirty="0" smtClean="0">
                <a:latin typeface="Eras Light ITC" pitchFamily="34" charset="0"/>
              </a:rPr>
              <a:t>, per la </a:t>
            </a:r>
            <a:r>
              <a:rPr lang="es-ES" dirty="0" err="1" smtClean="0">
                <a:latin typeface="Eras Light ITC" pitchFamily="34" charset="0"/>
              </a:rPr>
              <a:t>proximitat</a:t>
            </a:r>
            <a:r>
              <a:rPr lang="es-ES" dirty="0" smtClean="0">
                <a:latin typeface="Eras Light ITC" pitchFamily="34" charset="0"/>
              </a:rPr>
              <a:t> entre </a:t>
            </a:r>
            <a:r>
              <a:rPr lang="es-ES" dirty="0" err="1" smtClean="0">
                <a:latin typeface="Eras Light ITC" pitchFamily="34" charset="0"/>
              </a:rPr>
              <a:t>capçalera</a:t>
            </a:r>
            <a:r>
              <a:rPr lang="es-ES" dirty="0" smtClean="0">
                <a:latin typeface="Eras Light ITC" pitchFamily="34" charset="0"/>
              </a:rPr>
              <a:t> i desembocadura. </a:t>
            </a:r>
          </a:p>
          <a:p>
            <a:r>
              <a:rPr lang="es-ES" dirty="0" smtClean="0">
                <a:latin typeface="Eras Light ITC" pitchFamily="34" charset="0"/>
              </a:rPr>
              <a:t>Si </a:t>
            </a:r>
            <a:r>
              <a:rPr lang="es-ES" dirty="0" err="1" smtClean="0">
                <a:latin typeface="Eras Light ITC" pitchFamily="34" charset="0"/>
              </a:rPr>
              <a:t>tenim</a:t>
            </a:r>
            <a:r>
              <a:rPr lang="es-ES" dirty="0" smtClean="0">
                <a:latin typeface="Eras Light ITC" pitchFamily="34" charset="0"/>
              </a:rPr>
              <a:t> en </a:t>
            </a:r>
            <a:r>
              <a:rPr lang="es-ES" dirty="0" err="1" smtClean="0">
                <a:latin typeface="Eras Light ITC" pitchFamily="34" charset="0"/>
              </a:rPr>
              <a:t>compte</a:t>
            </a:r>
            <a:r>
              <a:rPr lang="es-ES" dirty="0" smtClean="0">
                <a:latin typeface="Eras Light ITC" pitchFamily="34" charset="0"/>
              </a:rPr>
              <a:t> el </a:t>
            </a:r>
            <a:r>
              <a:rPr lang="es-ES" dirty="0" err="1" smtClean="0">
                <a:latin typeface="Eras Light ITC" pitchFamily="34" charset="0"/>
              </a:rPr>
              <a:t>lloc</a:t>
            </a:r>
            <a:r>
              <a:rPr lang="es-ES" dirty="0" smtClean="0">
                <a:latin typeface="Eras Light ITC" pitchFamily="34" charset="0"/>
              </a:rPr>
              <a:t> de desembocadura, </a:t>
            </a:r>
            <a:r>
              <a:rPr lang="es-ES" dirty="0" err="1" smtClean="0">
                <a:latin typeface="Eras Light ITC" pitchFamily="34" charset="0"/>
              </a:rPr>
              <a:t>els</a:t>
            </a:r>
            <a:r>
              <a:rPr lang="es-ES" dirty="0" smtClean="0">
                <a:latin typeface="Eras Light ITC" pitchFamily="34" charset="0"/>
              </a:rPr>
              <a:t> </a:t>
            </a:r>
            <a:r>
              <a:rPr lang="es-ES" dirty="0" err="1" smtClean="0">
                <a:latin typeface="Eras Light ITC" pitchFamily="34" charset="0"/>
              </a:rPr>
              <a:t>classifiquem</a:t>
            </a:r>
            <a:r>
              <a:rPr lang="es-ES" dirty="0" smtClean="0">
                <a:latin typeface="Eras Light ITC" pitchFamily="34" charset="0"/>
              </a:rPr>
              <a:t> en dos </a:t>
            </a:r>
            <a:r>
              <a:rPr lang="es-ES" dirty="0" err="1" smtClean="0">
                <a:latin typeface="Eras Light ITC" pitchFamily="34" charset="0"/>
              </a:rPr>
              <a:t>vessants</a:t>
            </a:r>
            <a:r>
              <a:rPr lang="es-ES" dirty="0" smtClean="0">
                <a:latin typeface="Eras Light ITC" pitchFamily="34" charset="0"/>
              </a:rPr>
              <a:t>:</a:t>
            </a:r>
          </a:p>
          <a:p>
            <a:pPr>
              <a:buNone/>
            </a:pP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5400" dirty="0" err="1" smtClean="0">
                <a:latin typeface="Aller Display" pitchFamily="2" charset="0"/>
              </a:rPr>
              <a:t>Vessant</a:t>
            </a:r>
            <a:r>
              <a:rPr lang="es-ES" sz="5400" dirty="0" smtClean="0">
                <a:latin typeface="Aller Display" pitchFamily="2" charset="0"/>
              </a:rPr>
              <a:t> </a:t>
            </a:r>
            <a:r>
              <a:rPr lang="es-ES" sz="5400" dirty="0" err="1" smtClean="0">
                <a:latin typeface="Aller Display" pitchFamily="2" charset="0"/>
              </a:rPr>
              <a:t>mediterrani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dirty="0" err="1" smtClean="0"/>
              <a:t>vessant</a:t>
            </a:r>
            <a:r>
              <a:rPr lang="es-ES" dirty="0" smtClean="0"/>
              <a:t> </a:t>
            </a:r>
            <a:r>
              <a:rPr lang="es-ES" dirty="0" err="1" smtClean="0"/>
              <a:t>mediterrani</a:t>
            </a:r>
            <a:r>
              <a:rPr lang="es-ES" dirty="0" smtClean="0"/>
              <a:t> </a:t>
            </a:r>
            <a:r>
              <a:rPr lang="es-ES" dirty="0" err="1" smtClean="0"/>
              <a:t>està</a:t>
            </a:r>
            <a:r>
              <a:rPr lang="es-ES" dirty="0" smtClean="0"/>
              <a:t> </a:t>
            </a:r>
            <a:r>
              <a:rPr lang="es-ES" dirty="0" err="1" smtClean="0"/>
              <a:t>dividit</a:t>
            </a:r>
            <a:r>
              <a:rPr lang="es-ES" dirty="0" smtClean="0"/>
              <a:t> </a:t>
            </a:r>
            <a:r>
              <a:rPr lang="es-ES" dirty="0" smtClean="0"/>
              <a:t>en </a:t>
            </a:r>
            <a:r>
              <a:rPr lang="es-ES" dirty="0" err="1" smtClean="0"/>
              <a:t>dues</a:t>
            </a:r>
            <a:r>
              <a:rPr lang="es-ES" dirty="0" smtClean="0"/>
              <a:t> </a:t>
            </a:r>
            <a:r>
              <a:rPr lang="es-ES" dirty="0" err="1" smtClean="0"/>
              <a:t>conques</a:t>
            </a:r>
            <a:r>
              <a:rPr lang="es-ES" dirty="0" smtClean="0"/>
              <a:t>:</a:t>
            </a:r>
          </a:p>
          <a:p>
            <a:pPr>
              <a:buNone/>
            </a:pPr>
            <a:r>
              <a:rPr lang="es-ES" sz="4400" dirty="0" smtClean="0">
                <a:solidFill>
                  <a:schemeClr val="accent3">
                    <a:lumMod val="50000"/>
                  </a:schemeClr>
                </a:solidFill>
                <a:latin typeface="Aller Display" pitchFamily="2" charset="0"/>
              </a:rPr>
              <a:t>Conca </a:t>
            </a:r>
            <a:r>
              <a:rPr lang="es-ES" sz="4400" dirty="0" smtClean="0">
                <a:solidFill>
                  <a:schemeClr val="accent3">
                    <a:lumMod val="50000"/>
                  </a:schemeClr>
                </a:solidFill>
                <a:latin typeface="Aller Display" pitchFamily="2" charset="0"/>
              </a:rPr>
              <a:t>del </a:t>
            </a:r>
            <a:r>
              <a:rPr lang="es-ES" sz="4400" dirty="0" err="1" smtClean="0">
                <a:solidFill>
                  <a:schemeClr val="accent3">
                    <a:lumMod val="50000"/>
                  </a:schemeClr>
                </a:solidFill>
                <a:latin typeface="Aller Display" pitchFamily="2" charset="0"/>
              </a:rPr>
              <a:t>Ebre</a:t>
            </a:r>
            <a:endParaRPr lang="es-ES" sz="4400" dirty="0" smtClean="0">
              <a:solidFill>
                <a:schemeClr val="accent3">
                  <a:lumMod val="50000"/>
                </a:schemeClr>
              </a:solidFill>
              <a:latin typeface="Aller Display" pitchFamily="2" charset="0"/>
            </a:endParaRPr>
          </a:p>
          <a:p>
            <a:r>
              <a:rPr lang="es-ES" dirty="0" smtClean="0"/>
              <a:t>Formada per </a:t>
            </a:r>
            <a:r>
              <a:rPr lang="es-ES" dirty="0" smtClean="0"/>
              <a:t>el </a:t>
            </a:r>
            <a:r>
              <a:rPr lang="es-ES" dirty="0" err="1" smtClean="0"/>
              <a:t>riu</a:t>
            </a:r>
            <a:r>
              <a:rPr lang="es-ES" dirty="0" smtClean="0"/>
              <a:t> </a:t>
            </a:r>
            <a:r>
              <a:rPr lang="es-ES" dirty="0" err="1" smtClean="0"/>
              <a:t>Ebre</a:t>
            </a:r>
            <a:r>
              <a:rPr lang="es-ES" dirty="0" smtClean="0"/>
              <a:t> i </a:t>
            </a:r>
            <a:r>
              <a:rPr lang="es-ES" dirty="0" err="1" smtClean="0"/>
              <a:t>tots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que, a través </a:t>
            </a:r>
            <a:r>
              <a:rPr lang="es-ES" dirty="0" err="1" smtClean="0"/>
              <a:t>d'ell</a:t>
            </a:r>
            <a:r>
              <a:rPr lang="es-ES" dirty="0" smtClean="0"/>
              <a:t>, desemboquen al </a:t>
            </a:r>
            <a:r>
              <a:rPr lang="es-ES" dirty="0" err="1" smtClean="0"/>
              <a:t>mediterrani</a:t>
            </a:r>
            <a:r>
              <a:rPr lang="es-ES" dirty="0" smtClean="0"/>
              <a:t>, el </a:t>
            </a:r>
            <a:r>
              <a:rPr lang="es-ES" dirty="0" err="1" smtClean="0"/>
              <a:t>riu</a:t>
            </a:r>
            <a:r>
              <a:rPr lang="es-ES" dirty="0" smtClean="0"/>
              <a:t> </a:t>
            </a:r>
            <a:r>
              <a:rPr lang="es-ES" dirty="0" err="1" smtClean="0"/>
              <a:t>pricipal</a:t>
            </a:r>
            <a:r>
              <a:rPr lang="es-ES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el Segre,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altres</a:t>
            </a:r>
            <a:r>
              <a:rPr lang="es-ES" dirty="0" smtClean="0"/>
              <a:t> </a:t>
            </a:r>
            <a:r>
              <a:rPr lang="es-ES" dirty="0" err="1" smtClean="0"/>
              <a:t>són</a:t>
            </a:r>
            <a:r>
              <a:rPr lang="es-ES" dirty="0" smtClean="0"/>
              <a:t> </a:t>
            </a:r>
            <a:r>
              <a:rPr lang="es-ES" dirty="0" err="1" smtClean="0"/>
              <a:t>afluents</a:t>
            </a:r>
            <a:r>
              <a:rPr lang="es-ES" dirty="0" smtClean="0"/>
              <a:t> </a:t>
            </a:r>
            <a:r>
              <a:rPr lang="es-ES" dirty="0" err="1" smtClean="0"/>
              <a:t>d'ell</a:t>
            </a:r>
            <a:r>
              <a:rPr lang="es-ES" dirty="0" smtClean="0"/>
              <a:t>, la Noguera </a:t>
            </a:r>
            <a:r>
              <a:rPr lang="es-ES" dirty="0" err="1" smtClean="0"/>
              <a:t>Ribagorçana</a:t>
            </a:r>
            <a:r>
              <a:rPr lang="es-ES" dirty="0" smtClean="0"/>
              <a:t> i la Noguera </a:t>
            </a:r>
            <a:r>
              <a:rPr lang="es-ES" dirty="0" err="1" smtClean="0"/>
              <a:t>Pallaresa</a:t>
            </a:r>
            <a:r>
              <a:rPr lang="es-ES" dirty="0" smtClean="0"/>
              <a:t>, el Segre </a:t>
            </a:r>
            <a:r>
              <a:rPr lang="es-ES" dirty="0" err="1" smtClean="0"/>
              <a:t>s'incorpora</a:t>
            </a:r>
            <a:r>
              <a:rPr lang="es-ES" dirty="0" smtClean="0"/>
              <a:t> a </a:t>
            </a:r>
            <a:r>
              <a:rPr lang="es-ES" dirty="0" err="1" smtClean="0"/>
              <a:t>l'Ebre</a:t>
            </a:r>
            <a:r>
              <a:rPr lang="es-ES" dirty="0" smtClean="0"/>
              <a:t> per </a:t>
            </a:r>
            <a:r>
              <a:rPr lang="es-ES" dirty="0" err="1" smtClean="0"/>
              <a:t>l'esquerra</a:t>
            </a:r>
            <a:r>
              <a:rPr lang="es-ES" dirty="0" smtClean="0"/>
              <a:t>, </a:t>
            </a:r>
            <a:r>
              <a:rPr lang="es-ES" dirty="0" err="1" smtClean="0"/>
              <a:t>aquesta</a:t>
            </a:r>
            <a:r>
              <a:rPr lang="es-ES" dirty="0" smtClean="0"/>
              <a:t> conca  </a:t>
            </a:r>
            <a:r>
              <a:rPr lang="es-ES" dirty="0" err="1" smtClean="0"/>
              <a:t>s'aprofita</a:t>
            </a:r>
            <a:r>
              <a:rPr lang="es-ES" dirty="0" smtClean="0"/>
              <a:t>, </a:t>
            </a:r>
            <a:r>
              <a:rPr lang="es-ES" dirty="0" err="1" smtClean="0"/>
              <a:t>generalment</a:t>
            </a:r>
            <a:r>
              <a:rPr lang="es-ES" dirty="0" smtClean="0"/>
              <a:t> per a </a:t>
            </a:r>
            <a:r>
              <a:rPr lang="es-ES" dirty="0" err="1" smtClean="0"/>
              <a:t>producció</a:t>
            </a:r>
            <a:r>
              <a:rPr lang="es-ES" dirty="0" smtClean="0"/>
              <a:t> </a:t>
            </a:r>
            <a:r>
              <a:rPr lang="es-ES" dirty="0" err="1" smtClean="0"/>
              <a:t>d'energia</a:t>
            </a:r>
            <a:r>
              <a:rPr lang="es-ES" dirty="0" smtClean="0"/>
              <a:t> </a:t>
            </a:r>
            <a:r>
              <a:rPr lang="es-ES" dirty="0" err="1" smtClean="0"/>
              <a:t>elèctrica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sz="4400" dirty="0" err="1" smtClean="0">
                <a:latin typeface="Eras Bold ITC" pitchFamily="34" charset="0"/>
              </a:rPr>
              <a:t>Conques</a:t>
            </a:r>
            <a:r>
              <a:rPr lang="es-ES" sz="4400" dirty="0" smtClean="0">
                <a:latin typeface="Eras Bold ITC" pitchFamily="34" charset="0"/>
              </a:rPr>
              <a:t> internes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err="1" smtClean="0"/>
              <a:t>Són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rius</a:t>
            </a:r>
            <a:r>
              <a:rPr lang="es-ES" dirty="0" smtClean="0"/>
              <a:t> que desemboquen al </a:t>
            </a:r>
            <a:r>
              <a:rPr lang="es-ES" dirty="0" err="1" smtClean="0"/>
              <a:t>Mediterrani</a:t>
            </a:r>
            <a:r>
              <a:rPr lang="es-ES" dirty="0" smtClean="0"/>
              <a:t> </a:t>
            </a:r>
            <a:r>
              <a:rPr lang="es-ES" dirty="0" err="1" smtClean="0"/>
              <a:t>directament</a:t>
            </a:r>
            <a:r>
              <a:rPr lang="es-ES" dirty="0" smtClean="0"/>
              <a:t>, </a:t>
            </a:r>
            <a:r>
              <a:rPr lang="es-ES" dirty="0" err="1" smtClean="0"/>
              <a:t>depenent</a:t>
            </a:r>
            <a:r>
              <a:rPr lang="es-ES" dirty="0" smtClean="0"/>
              <a:t> de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neixen</a:t>
            </a:r>
            <a:r>
              <a:rPr lang="es-ES" dirty="0" smtClean="0"/>
              <a:t> </a:t>
            </a:r>
            <a:r>
              <a:rPr lang="es-ES" dirty="0" err="1" smtClean="0"/>
              <a:t>distingim</a:t>
            </a:r>
            <a:r>
              <a:rPr lang="es-ES" dirty="0" smtClean="0"/>
              <a:t>:</a:t>
            </a:r>
          </a:p>
          <a:p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rius</a:t>
            </a:r>
            <a:r>
              <a:rPr lang="es-ES" dirty="0" smtClean="0"/>
              <a:t> que </a:t>
            </a:r>
            <a:r>
              <a:rPr lang="es-ES" dirty="0" err="1" smtClean="0"/>
              <a:t>neixen</a:t>
            </a:r>
            <a:r>
              <a:rPr lang="es-ES" dirty="0" smtClean="0"/>
              <a:t> </a:t>
            </a:r>
            <a:r>
              <a:rPr lang="es-ES" dirty="0" err="1" smtClean="0"/>
              <a:t>als</a:t>
            </a:r>
            <a:r>
              <a:rPr lang="es-ES" dirty="0" smtClean="0"/>
              <a:t> </a:t>
            </a:r>
            <a:r>
              <a:rPr lang="es-ES" dirty="0" err="1" smtClean="0"/>
              <a:t>Pirineus</a:t>
            </a:r>
            <a:r>
              <a:rPr lang="es-ES" dirty="0" smtClean="0"/>
              <a:t> </a:t>
            </a:r>
            <a:r>
              <a:rPr lang="es-ES" dirty="0" err="1" smtClean="0"/>
              <a:t>Orientals</a:t>
            </a:r>
            <a:r>
              <a:rPr lang="es-ES" dirty="0" smtClean="0"/>
              <a:t> </a:t>
            </a:r>
            <a:r>
              <a:rPr lang="es-ES" dirty="0" err="1" smtClean="0"/>
              <a:t>són</a:t>
            </a:r>
            <a:r>
              <a:rPr lang="es-ES" dirty="0" smtClean="0"/>
              <a:t> de cabal </a:t>
            </a:r>
            <a:r>
              <a:rPr lang="es-ES" dirty="0" err="1" smtClean="0"/>
              <a:t>força</a:t>
            </a:r>
            <a:r>
              <a:rPr lang="es-ES" dirty="0" smtClean="0"/>
              <a:t> regular (</a:t>
            </a:r>
            <a:r>
              <a:rPr lang="es-ES" dirty="0" err="1" smtClean="0"/>
              <a:t>excepte</a:t>
            </a:r>
            <a:r>
              <a:rPr lang="es-ES" dirty="0" smtClean="0"/>
              <a:t> a </a:t>
            </a:r>
            <a:r>
              <a:rPr lang="es-ES" dirty="0" err="1" smtClean="0"/>
              <a:t>l’estiu</a:t>
            </a:r>
            <a:r>
              <a:rPr lang="es-ES" dirty="0" smtClean="0"/>
              <a:t>), integren la </a:t>
            </a:r>
            <a:r>
              <a:rPr lang="es-ES" dirty="0" err="1" smtClean="0"/>
              <a:t>xarxa</a:t>
            </a:r>
            <a:r>
              <a:rPr lang="es-ES" dirty="0" smtClean="0"/>
              <a:t> les </a:t>
            </a:r>
            <a:r>
              <a:rPr lang="es-ES" dirty="0" err="1" smtClean="0"/>
              <a:t>conques</a:t>
            </a:r>
            <a:r>
              <a:rPr lang="es-ES" dirty="0" smtClean="0"/>
              <a:t> del Llobregat (Ter, Fluvià i Muga).</a:t>
            </a:r>
          </a:p>
          <a:p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rius</a:t>
            </a:r>
            <a:r>
              <a:rPr lang="es-ES" dirty="0" smtClean="0"/>
              <a:t> que </a:t>
            </a:r>
            <a:r>
              <a:rPr lang="es-ES" dirty="0" err="1" smtClean="0"/>
              <a:t>neixen</a:t>
            </a:r>
            <a:r>
              <a:rPr lang="es-ES" dirty="0" smtClean="0"/>
              <a:t> a les </a:t>
            </a:r>
            <a:r>
              <a:rPr lang="es-ES" dirty="0" err="1" smtClean="0"/>
              <a:t>Serralades</a:t>
            </a:r>
            <a:r>
              <a:rPr lang="es-ES" dirty="0" smtClean="0"/>
              <a:t> </a:t>
            </a:r>
            <a:r>
              <a:rPr lang="es-ES" dirty="0" err="1" smtClean="0"/>
              <a:t>Costaneres</a:t>
            </a:r>
            <a:r>
              <a:rPr lang="es-ES" dirty="0" smtClean="0"/>
              <a:t> </a:t>
            </a:r>
            <a:r>
              <a:rPr lang="es-ES" dirty="0" err="1" smtClean="0"/>
              <a:t>tenen</a:t>
            </a:r>
            <a:r>
              <a:rPr lang="es-ES" dirty="0" smtClean="0"/>
              <a:t> un </a:t>
            </a:r>
            <a:r>
              <a:rPr lang="es-ES" dirty="0" err="1" smtClean="0"/>
              <a:t>recorregut</a:t>
            </a:r>
            <a:r>
              <a:rPr lang="es-ES" dirty="0" smtClean="0"/>
              <a:t> </a:t>
            </a:r>
            <a:r>
              <a:rPr lang="es-ES" dirty="0" err="1" smtClean="0"/>
              <a:t>molt</a:t>
            </a:r>
            <a:r>
              <a:rPr lang="es-ES" dirty="0" smtClean="0"/>
              <a:t> </a:t>
            </a:r>
            <a:r>
              <a:rPr lang="es-ES" dirty="0" err="1" smtClean="0"/>
              <a:t>curt</a:t>
            </a:r>
            <a:r>
              <a:rPr lang="es-ES" dirty="0" smtClean="0"/>
              <a:t> i son: la </a:t>
            </a:r>
            <a:r>
              <a:rPr lang="es-ES" dirty="0" err="1" smtClean="0"/>
              <a:t>Tordera</a:t>
            </a:r>
            <a:r>
              <a:rPr lang="es-ES" dirty="0" smtClean="0"/>
              <a:t>, el </a:t>
            </a:r>
            <a:r>
              <a:rPr lang="es-ES" dirty="0" err="1" smtClean="0"/>
              <a:t>Besòs</a:t>
            </a:r>
            <a:r>
              <a:rPr lang="es-ES" dirty="0" smtClean="0"/>
              <a:t>, el </a:t>
            </a:r>
            <a:r>
              <a:rPr lang="es-ES" dirty="0" err="1" smtClean="0"/>
              <a:t>Foix</a:t>
            </a:r>
            <a:r>
              <a:rPr lang="es-ES" dirty="0" smtClean="0"/>
              <a:t>, el </a:t>
            </a:r>
            <a:r>
              <a:rPr lang="es-ES" dirty="0" err="1" smtClean="0"/>
              <a:t>Gaià</a:t>
            </a:r>
            <a:r>
              <a:rPr lang="es-ES" dirty="0" smtClean="0"/>
              <a:t> i el Francolí.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 err="1" smtClean="0">
                <a:latin typeface="Aller Display" pitchFamily="2" charset="0"/>
              </a:rPr>
              <a:t>Vessant</a:t>
            </a:r>
            <a:r>
              <a:rPr lang="es-ES" sz="4400" dirty="0" smtClean="0">
                <a:latin typeface="Aller Display" pitchFamily="2" charset="0"/>
              </a:rPr>
              <a:t> </a:t>
            </a:r>
            <a:r>
              <a:rPr lang="es-ES" sz="4400" dirty="0" err="1" smtClean="0">
                <a:latin typeface="Aller Display" pitchFamily="2" charset="0"/>
              </a:rPr>
              <a:t>atlàntic</a:t>
            </a:r>
            <a:endParaRPr lang="es-ES" sz="4400" dirty="0">
              <a:latin typeface="Aller Display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Només</a:t>
            </a:r>
            <a:r>
              <a:rPr lang="es-ES" dirty="0" smtClean="0"/>
              <a:t> </a:t>
            </a:r>
            <a:r>
              <a:rPr lang="es-ES" dirty="0" err="1" smtClean="0"/>
              <a:t>inclou</a:t>
            </a:r>
            <a:r>
              <a:rPr lang="es-ES" dirty="0" smtClean="0"/>
              <a:t> la conca de la Garona. </a:t>
            </a:r>
            <a:r>
              <a:rPr lang="es-ES" dirty="0" err="1" smtClean="0"/>
              <a:t>És</a:t>
            </a:r>
            <a:r>
              <a:rPr lang="es-ES" dirty="0" smtClean="0"/>
              <a:t> </a:t>
            </a:r>
            <a:r>
              <a:rPr lang="es-ES" dirty="0" err="1" smtClean="0"/>
              <a:t>l’únic</a:t>
            </a:r>
            <a:r>
              <a:rPr lang="es-ES" dirty="0" smtClean="0"/>
              <a:t> del </a:t>
            </a:r>
            <a:r>
              <a:rPr lang="es-ES" dirty="0" err="1" smtClean="0"/>
              <a:t>territori</a:t>
            </a:r>
            <a:r>
              <a:rPr lang="es-ES" dirty="0" smtClean="0"/>
              <a:t> </a:t>
            </a:r>
            <a:r>
              <a:rPr lang="es-ES" dirty="0" err="1" smtClean="0"/>
              <a:t>català</a:t>
            </a:r>
            <a:r>
              <a:rPr lang="es-ES" dirty="0" smtClean="0"/>
              <a:t> que desemboca a </a:t>
            </a:r>
            <a:r>
              <a:rPr lang="es-ES" dirty="0" err="1" smtClean="0"/>
              <a:t>l’Oceà</a:t>
            </a:r>
            <a:r>
              <a:rPr lang="es-ES" dirty="0" smtClean="0"/>
              <a:t> </a:t>
            </a:r>
            <a:r>
              <a:rPr lang="es-ES" dirty="0" err="1" smtClean="0"/>
              <a:t>Atlàntic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  <p:pic>
        <p:nvPicPr>
          <p:cNvPr id="29698" name="Picture 2" descr="http://www.birdinglleidaexpedicions.cat/sites/all/sites/default/files/images/ILLES%20F%C3%88ROE%20ILLA%20MYKINES.JPG"/>
          <p:cNvPicPr>
            <a:picLocks noChangeAspect="1" noChangeArrowheads="1"/>
          </p:cNvPicPr>
          <p:nvPr/>
        </p:nvPicPr>
        <p:blipFill>
          <a:blip r:embed="rId2" cstate="print"/>
          <a:srcRect t="26442" b="9858"/>
          <a:stretch>
            <a:fillRect/>
          </a:stretch>
        </p:blipFill>
        <p:spPr bwMode="auto">
          <a:xfrm>
            <a:off x="755576" y="3068960"/>
            <a:ext cx="7456817" cy="31683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Aller Display" pitchFamily="2" charset="0"/>
              </a:rPr>
              <a:t>3.Conclusió</a:t>
            </a:r>
            <a:endParaRPr lang="es-ES" dirty="0">
              <a:latin typeface="Aller Display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Fent</a:t>
            </a:r>
            <a:r>
              <a:rPr lang="es-ES" dirty="0" smtClean="0"/>
              <a:t> </a:t>
            </a:r>
            <a:r>
              <a:rPr lang="es-ES" dirty="0" err="1" smtClean="0"/>
              <a:t>aquest</a:t>
            </a:r>
            <a:r>
              <a:rPr lang="es-ES" dirty="0" smtClean="0"/>
              <a:t> </a:t>
            </a:r>
            <a:r>
              <a:rPr lang="es-ES" dirty="0" err="1" smtClean="0"/>
              <a:t>treball</a:t>
            </a:r>
            <a:r>
              <a:rPr lang="es-ES" dirty="0" smtClean="0"/>
              <a:t> </a:t>
            </a:r>
            <a:r>
              <a:rPr lang="es-ES" dirty="0" err="1" smtClean="0"/>
              <a:t>hem</a:t>
            </a:r>
            <a:r>
              <a:rPr lang="es-ES" dirty="0" smtClean="0"/>
              <a:t> </a:t>
            </a:r>
            <a:r>
              <a:rPr lang="es-ES" dirty="0" err="1" smtClean="0"/>
              <a:t>aprés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diferents</a:t>
            </a:r>
            <a:r>
              <a:rPr lang="es-ES" dirty="0" smtClean="0"/>
              <a:t> </a:t>
            </a:r>
            <a:r>
              <a:rPr lang="es-ES" dirty="0" err="1" smtClean="0"/>
              <a:t>tipus</a:t>
            </a:r>
            <a:r>
              <a:rPr lang="es-ES" dirty="0" smtClean="0"/>
              <a:t> de costa que </a:t>
            </a:r>
            <a:r>
              <a:rPr lang="es-ES" dirty="0" err="1" smtClean="0"/>
              <a:t>hi</a:t>
            </a:r>
            <a:r>
              <a:rPr lang="es-ES" dirty="0" smtClean="0"/>
              <a:t> ha a Catalunya, les </a:t>
            </a:r>
            <a:r>
              <a:rPr lang="es-ES" dirty="0" err="1" smtClean="0"/>
              <a:t>diferents</a:t>
            </a:r>
            <a:r>
              <a:rPr lang="es-ES" dirty="0" smtClean="0"/>
              <a:t> </a:t>
            </a:r>
            <a:r>
              <a:rPr lang="es-ES" dirty="0" err="1" smtClean="0"/>
              <a:t>conques</a:t>
            </a:r>
            <a:r>
              <a:rPr lang="es-ES" dirty="0" smtClean="0"/>
              <a:t>, etc. També a </a:t>
            </a:r>
            <a:r>
              <a:rPr lang="es-ES" dirty="0" err="1" smtClean="0"/>
              <a:t>treballar</a:t>
            </a:r>
            <a:r>
              <a:rPr lang="es-ES" dirty="0" smtClean="0"/>
              <a:t> </a:t>
            </a:r>
            <a:r>
              <a:rPr lang="es-ES" dirty="0" err="1" smtClean="0"/>
              <a:t>millor</a:t>
            </a:r>
            <a:r>
              <a:rPr lang="es-ES" dirty="0" smtClean="0"/>
              <a:t> en </a:t>
            </a:r>
            <a:r>
              <a:rPr lang="es-ES" dirty="0" err="1" smtClean="0"/>
              <a:t>grup</a:t>
            </a:r>
            <a:r>
              <a:rPr lang="es-ES" dirty="0" smtClean="0"/>
              <a:t>. </a:t>
            </a:r>
            <a:endParaRPr lang="es-ES" dirty="0"/>
          </a:p>
        </p:txBody>
      </p:sp>
      <p:pic>
        <p:nvPicPr>
          <p:cNvPr id="31746" name="Picture 2" descr="http://www.2014.cejoanmiro.com/wp-content/uploads/2014/04/blog-conclusi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3717032"/>
            <a:ext cx="3240360" cy="2148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138</TotalTime>
  <Words>361</Words>
  <Application>Microsoft Office PowerPoint</Application>
  <PresentationFormat>Presentación en pantalla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Flujo</vt:lpstr>
      <vt:lpstr>Les costes i els rius de Catalunya</vt:lpstr>
      <vt:lpstr>Índex </vt:lpstr>
      <vt:lpstr>1.El litoral català </vt:lpstr>
      <vt:lpstr>Diapositiva 4</vt:lpstr>
      <vt:lpstr>2. La xarxa hidrogràfica </vt:lpstr>
      <vt:lpstr>Vessant mediterrani</vt:lpstr>
      <vt:lpstr> Conques internes </vt:lpstr>
      <vt:lpstr>Vessant atlàntic</vt:lpstr>
      <vt:lpstr>3.Conclusió</vt:lpstr>
      <vt:lpstr>Fi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costes i els rius de Catalunya</dc:title>
  <dc:creator>berta</dc:creator>
  <cp:lastModifiedBy>berta</cp:lastModifiedBy>
  <cp:revision>7</cp:revision>
  <dcterms:created xsi:type="dcterms:W3CDTF">2015-09-27T09:01:48Z</dcterms:created>
  <dcterms:modified xsi:type="dcterms:W3CDTF">2015-09-27T19:27:33Z</dcterms:modified>
</cp:coreProperties>
</file>