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fde175957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fde175957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fde175957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fde175957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fde175957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fde175957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fde175957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fde175957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BIOLOGIA 1 BAT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CURRICULUM I CRITERIS AVALUACIÓ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BLOCS TEMÀTICS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"/>
              <a:t>PRIMERA AVALUACIÓ</a:t>
            </a:r>
            <a:endParaRPr b="1"/>
          </a:p>
          <a:p>
            <a:pPr indent="-300037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AutoNum type="arabicPeriod"/>
            </a:pPr>
            <a:r>
              <a:rPr lang="ca"/>
              <a:t>EL TREBALL CIENTÍFIC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ca"/>
              <a:t>BIOQUÍMICA: L’AIGUA I LES SALS MINERALS. GLÚCIDS, LÍPIDS, PROTEÏNES, ÀCIDS NUCLEICS (Temes 1, 2, 3)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a"/>
              <a:t>SEGONA AVALUACIÓ</a:t>
            </a:r>
            <a:endParaRPr b="1"/>
          </a:p>
          <a:p>
            <a:pPr indent="-300037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AutoNum type="arabicPeriod"/>
            </a:pPr>
            <a:r>
              <a:rPr lang="ca"/>
              <a:t>BIOLOGIA CEL·LULAR (Temes 4, 5, 6)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ca"/>
              <a:t>L’ARBRE DE LA VIDA I L’EVOLUCIÓ (Tema 7)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a"/>
              <a:t>TERCERA AVALUACIÓ</a:t>
            </a:r>
            <a:endParaRPr b="1"/>
          </a:p>
          <a:p>
            <a:pPr indent="-300037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AutoNum type="arabicPeriod"/>
            </a:pPr>
            <a:r>
              <a:rPr lang="ca"/>
              <a:t>ECOLOGIA I SOSTENIBILITAT (Temes 16, 17)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ca"/>
              <a:t>FISIOLOGIA ANIMAL I VEGETAL (NUTRICIÓ, RELACIÓ, REPRODUCCIÓ) (Temes 8 al 15)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CRITERIS D’AVALUACIÓ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10000"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"/>
              <a:t>PRIMERA AVALUACIÓ</a:t>
            </a:r>
            <a:endParaRPr b="1"/>
          </a:p>
          <a:p>
            <a:pPr indent="-30861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a"/>
              <a:t>Treball sobre el mètode científic (10%)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/>
              <a:t>Pràctica de laboratori (10%)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/>
              <a:t>Examen (1) : Tema “El treball científic”  + L’aigua i sals minerals, glúcids (25%)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/>
              <a:t>Examen (2) : L’anterior + lípids, proteïnes, àcids nucleics (55%)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/>
              <a:t>Resultat: Nota A</a:t>
            </a:r>
            <a:endParaRPr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/>
              <a:t>Repetició continguts Examen (2): Nota B </a:t>
            </a:r>
            <a:r>
              <a:rPr i="1" lang="ca"/>
              <a:t>(Aquest examen serveix de recuperació de l’avaluació o d’oportunitat per pujar nota. És obligatori per tot l’alumnat). </a:t>
            </a:r>
            <a:endParaRPr i="1"/>
          </a:p>
          <a:p>
            <a:pPr indent="-30861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/>
              <a:t>Nota final avaluació: Ponderació d’A i B: la nota més alta suma dos cops, la més baixa un cop i el resultat es divideix entre 3.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CRITERIS D’AVALUACIÓ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7500" lnSpcReduction="10000"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"/>
              <a:t>SEGONA AVALUACIÓ</a:t>
            </a:r>
            <a:endParaRPr b="1"/>
          </a:p>
          <a:p>
            <a:pPr indent="-302337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a" sz="2444"/>
              <a:t>Treball sobre l’Arbre de la vida i l’Evolució (10%)</a:t>
            </a:r>
            <a:endParaRPr sz="2444"/>
          </a:p>
          <a:p>
            <a:pPr indent="-3023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 sz="2444"/>
              <a:t>Pràctica de laboratori (10%)</a:t>
            </a:r>
            <a:endParaRPr sz="2444"/>
          </a:p>
          <a:p>
            <a:pPr indent="-3023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 sz="2444"/>
              <a:t>Examen (1): Biologia cel·lular (25%)</a:t>
            </a:r>
            <a:endParaRPr sz="2444"/>
          </a:p>
          <a:p>
            <a:pPr indent="-3023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 sz="2444"/>
              <a:t>Examen (2): L’anterior + l’Evolució (55%)</a:t>
            </a:r>
            <a:endParaRPr sz="2444"/>
          </a:p>
          <a:p>
            <a:pPr indent="-3023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 sz="2444"/>
              <a:t>Resultat: Nota A</a:t>
            </a:r>
            <a:endParaRPr sz="2444"/>
          </a:p>
          <a:p>
            <a:pPr indent="-3023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 sz="2444"/>
              <a:t>Repetició continguts Examen (2): Nota B </a:t>
            </a:r>
            <a:r>
              <a:rPr i="1" lang="ca" sz="2444"/>
              <a:t>(Aquest examen serveix de recuperació de l’avaluació o d’oportunitat per pujar nota. És obligatori per tot l’alumnat). </a:t>
            </a:r>
            <a:endParaRPr sz="2444"/>
          </a:p>
          <a:p>
            <a:pPr indent="-3023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 sz="2444"/>
              <a:t>Nota final avaluació: Ponderació d’A i B: la nota més alta suma dos cops, la més baixa un cop i el resultat es divideix entre 3.</a:t>
            </a:r>
            <a:endParaRPr sz="2444"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CRITERIS D’AVALUACIÓ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"/>
              <a:t>TERCERA</a:t>
            </a:r>
            <a:r>
              <a:rPr b="1" lang="ca"/>
              <a:t> AVALUACIÓ</a:t>
            </a:r>
            <a:endParaRPr b="1"/>
          </a:p>
          <a:p>
            <a:pPr indent="-303538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a" sz="2145"/>
              <a:t>Treball sobre Fisiologia animal o vegetal (10%)</a:t>
            </a:r>
            <a:endParaRPr sz="2145"/>
          </a:p>
          <a:p>
            <a:pPr indent="-303538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 sz="2145"/>
              <a:t>Pràctica de laboratori (10%)</a:t>
            </a:r>
            <a:endParaRPr sz="2145"/>
          </a:p>
          <a:p>
            <a:pPr indent="-303538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 sz="2145"/>
              <a:t>Examen (1): Estructura i dinàmica dels ecosistemes, Sostenibilitat (25%)</a:t>
            </a:r>
            <a:endParaRPr sz="2145"/>
          </a:p>
          <a:p>
            <a:pPr indent="-303538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 sz="2145"/>
              <a:t>Examen (2): L’anterior + Fisiologia animal i vegetal (55%)</a:t>
            </a:r>
            <a:endParaRPr sz="2145"/>
          </a:p>
          <a:p>
            <a:pPr indent="-303538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 sz="2145"/>
              <a:t>Resultat: Nota A</a:t>
            </a:r>
            <a:endParaRPr sz="2145"/>
          </a:p>
          <a:p>
            <a:pPr indent="-303538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 sz="2145"/>
              <a:t>Repetició continguts Examen (2): Nota B </a:t>
            </a:r>
            <a:r>
              <a:rPr i="1" lang="ca" sz="2145"/>
              <a:t>(Aquest examen serveix de recuperació de l’avaluació o d’oportunitat per pujar nota. És obligatori per tot l’alumnat). </a:t>
            </a:r>
            <a:endParaRPr sz="2145"/>
          </a:p>
          <a:p>
            <a:pPr indent="-303538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a" sz="2145"/>
              <a:t>Nota final avaluació: Ponderació d’A i B: la nota més alta suma dos cops, la més baixa un cop i el resultat es divideix entre 3.</a:t>
            </a:r>
            <a:endParaRPr sz="2145"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