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bold.fntdata"/><Relationship Id="rId6" Type="http://schemas.openxmlformats.org/officeDocument/2006/relationships/slide" Target="slides/slide1.xml"/><Relationship Id="rId18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a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jpg"/><Relationship Id="rId4" Type="http://schemas.openxmlformats.org/officeDocument/2006/relationships/image" Target="../media/image0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gif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0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0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Relationship Id="rId4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311700" y="433650"/>
            <a:ext cx="8520599" cy="1810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5. Les costes i els rius d’espanya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6127675" y="2858875"/>
            <a:ext cx="2704499" cy="1810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ca"/>
              <a:t> Paula Marín Costin Visan 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ca"/>
              <a:t>David Sandoval Joana Mascarell 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ca"/>
              <a:t>Aleix Serra  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ca"/>
              <a:t>3rB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00490"/>
            <a:ext cx="3844675" cy="2388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-Rius del vessant atlàntic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Són rius llargs que neixen lluny de la desembocadura, a l’oceà Atlàntic, i reben nombrosos afluents.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4525" y="1743000"/>
            <a:ext cx="4222800" cy="316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a"/>
              <a:t>-Rius del vessant mediterrani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Excepte l’Ebre, són rius, de poc cabal i molt irregulars. Tenen crescudes notables quan plou torrencialment a la primavera i a la tardor, i poden provocar inundacions.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250" y="1953725"/>
            <a:ext cx="4731000" cy="31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Els cursos d’aigua a les balears i a les canàries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A les illes no hi ha veritables rius com a la Península. Són cursos d’aigua intermitents que a les Balears s’anomenen </a:t>
            </a: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torrents 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i a les Canàries </a:t>
            </a: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barrancos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075" y="1946200"/>
            <a:ext cx="4051600" cy="30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688" y="1946200"/>
            <a:ext cx="2079786" cy="303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ca"/>
              <a:t>Índex 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-Les costes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-Els rius peninsulars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-Els cursos d’aigua a les Balears i a les Canàries</a:t>
            </a:r>
            <a:r>
              <a:rPr b="1" lang="ca"/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Les costes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Les costes de la Península Ibèrica són molt </a:t>
            </a: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poc retallades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, amb un </a:t>
            </a: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contorn rectilini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 o suaument corbat.</a:t>
            </a:r>
          </a:p>
          <a:p>
            <a:pPr rtl="0">
              <a:spcBef>
                <a:spcPts val="0"/>
              </a:spcBef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Al litoral peninsular hi dominen les costes </a:t>
            </a: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altes i rocalloses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100" y="2469175"/>
            <a:ext cx="3486000" cy="26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250" y="2469175"/>
            <a:ext cx="3486000" cy="26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403750"/>
            <a:ext cx="8520599" cy="445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Costes de les Canàries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: Altes amb penya-segats i verticals originats per l’erosió del mar i costes baixes.	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Costa Gallega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: Molt retallada amb ries profundes. </a:t>
            </a:r>
          </a:p>
          <a:p>
            <a:pPr rtl="0">
              <a:spcBef>
                <a:spcPts val="0"/>
              </a:spcBef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Hi ha dos tipus de ries:</a:t>
            </a:r>
          </a:p>
          <a:p>
            <a:pPr rtl="0">
              <a:spcBef>
                <a:spcPts val="0"/>
              </a:spcBef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-Ries altes: Curtes i estretes.</a:t>
            </a:r>
          </a:p>
          <a:p>
            <a:pPr rtl="0">
              <a:spcBef>
                <a:spcPts val="0"/>
              </a:spcBef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-Ries baixes: Profundes i amples.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950" y="853675"/>
            <a:ext cx="2797174" cy="135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1525" y="2634975"/>
            <a:ext cx="3158724" cy="23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332500"/>
            <a:ext cx="8520599" cy="4236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Costa Atlàntica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Andalusa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: Baixa formada pels sediments que hi aporten els rius i que han guanyat terreny al mar.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Costa Bètica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: Abrupta a causa del relleu de les Serralades Bètiques, alternen amb costes baixes.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16826"/>
          <a:stretch/>
        </p:blipFill>
        <p:spPr>
          <a:xfrm>
            <a:off x="5175575" y="716425"/>
            <a:ext cx="2427425" cy="15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2737" y="2802775"/>
            <a:ext cx="3398524" cy="210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374275"/>
            <a:ext cx="8520599" cy="41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Costa del golf de València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: En aquesta àrea litoral hi predominen les albuferes o llacunes litorals i els aiguamolls.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Litoral Català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: Presenta relleus molt contrastats: deltes, petites planes litorals i costes amb penya-segats. El delta de l’Ebre és el més gran de la Península.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3049" y="800500"/>
            <a:ext cx="2335075" cy="158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0750" y="3001525"/>
            <a:ext cx="2085199" cy="195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151300" y="159350"/>
            <a:ext cx="8820299" cy="48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Costa Cantàbrica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: Predominen les formes de penya-segat i rectilínies. Les platges i les planes hi són escasses.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r>
              <a:rPr b="1" lang="ca">
                <a:latin typeface="Comic Sans MS"/>
                <a:ea typeface="Comic Sans MS"/>
                <a:cs typeface="Comic Sans MS"/>
                <a:sym typeface="Comic Sans MS"/>
              </a:rPr>
              <a:t>Costa de les Balears</a:t>
            </a: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: Altes i retallades. Als llocs on el mar banya una plana la costa és baixa i sol ser de sorra.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8325" y="1117350"/>
            <a:ext cx="4023799" cy="143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675" y="3022875"/>
            <a:ext cx="3000849" cy="18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Els rius peninsulars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ca" sz="3000">
                <a:latin typeface="Comic Sans MS"/>
                <a:ea typeface="Comic Sans MS"/>
                <a:cs typeface="Comic Sans MS"/>
                <a:sym typeface="Comic Sans MS"/>
              </a:rPr>
              <a:t>Hi ha de tres tipus:</a:t>
            </a:r>
          </a:p>
          <a:p>
            <a:pPr rtl="0">
              <a:spcBef>
                <a:spcPts val="0"/>
              </a:spcBef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-Rius del vessant Cantàbric</a:t>
            </a:r>
          </a:p>
          <a:p>
            <a:pPr rtl="0">
              <a:spcBef>
                <a:spcPts val="0"/>
              </a:spcBef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-Rius del vessant Atlàntic</a:t>
            </a:r>
          </a:p>
          <a:p>
            <a:pPr lvl="0" rtl="0">
              <a:spcBef>
                <a:spcPts val="0"/>
              </a:spcBef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-Rius del vessant Mediterrani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22444" t="852"/>
          <a:stretch/>
        </p:blipFill>
        <p:spPr>
          <a:xfrm>
            <a:off x="4288626" y="2048200"/>
            <a:ext cx="3806225" cy="27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a"/>
              <a:t>-Rius del vessant cantàbric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Són curts perquè les muntanyes on neixen estan situades a prop del mar Cantàbric que és on desemboquen.</a:t>
            </a:r>
          </a:p>
          <a:p>
            <a:pPr>
              <a:spcBef>
                <a:spcPts val="0"/>
              </a:spcBef>
              <a:buNone/>
            </a:pPr>
            <a:r>
              <a:rPr lang="ca"/>
              <a:t> 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324" y="1849950"/>
            <a:ext cx="3866175" cy="28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