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fde09b06b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fde09b06b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fde09b06b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fde09b06b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fde09b06b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fde09b06b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EL TREBALL CIENTÍFIC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EL TREBALL CIENTÍFIC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Tot treball científic comença perquè volem respondre alguna pregunta que ens plantegem.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a"/>
              <a:t>Pensa per un moment: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quines característiques ha de tenir una pregunta perquè es pugui considerar que la seva resposta ens portarà a una recerca científica?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quines característiques no hauria de tenir?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quins punts en comú poden tenir les preguntes científiques de les que no ho són?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EL TREBALL CIENTÍFIC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2961" y="1152475"/>
            <a:ext cx="4618865" cy="3488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EL TREBALL CIENTÍFIC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Recorda el teu PR de 4 ESO: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a"/>
              <a:t>Et plantejaves una pregunta científica?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ca"/>
              <a:t>Si és el cas, respon les següents preguntes. Si no és el cas, busca un company que està en aquest cas i comenteu: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ca"/>
              <a:t>Quina pregunta plantejava el treball?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ca"/>
              <a:t>Hi havia hipòtesi? Quina era?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ca"/>
              <a:t>Com vàreu plantejar el treball de laboratori o de camp per respondre la pregunta i refutar o acceptar la hipòtesi? Quines eren les variables independents, dependents i controlades?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ca"/>
              <a:t>Quina mena de dades o evidències vàreu obtenir?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ca"/>
              <a:t>Com vàreu analitzar aquestes dates?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ca"/>
              <a:t>Quines conclusions vàreu treure?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ca"/>
              <a:t>Prepara un poster que inclogui els punts esmentats (canva…)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