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2fde09b06ba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2fde09b06ba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2fde09b06ba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2fde09b06ba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2fde09b06ba_0_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" name="Google Shape;71;g2fde09b06ba_0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2CC"/>
        </a:solid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ca"/>
              <a:t>EL TREBALL CIENTÍFIC</a:t>
            </a:r>
            <a:endParaRPr/>
          </a:p>
        </p:txBody>
      </p:sp>
      <p:sp>
        <p:nvSpPr>
          <p:cNvPr id="55" name="Google Shape;55;p13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2CC"/>
        </a:solidFill>
      </p:bgPr>
    </p:bg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a"/>
              <a:t>EL TREBALL CIENTÍFIC</a:t>
            </a:r>
            <a:endParaRPr/>
          </a:p>
        </p:txBody>
      </p:sp>
      <p:sp>
        <p:nvSpPr>
          <p:cNvPr id="61" name="Google Shape;61;p1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a"/>
              <a:t>Tot treball científic comença perquè volem respondre alguna pregunta que ens plantegem. 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ca"/>
              <a:t>Pensa per un moment: </a:t>
            </a:r>
            <a:endParaRPr/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SzPts val="1800"/>
              <a:buChar char="●"/>
            </a:pPr>
            <a:r>
              <a:rPr lang="ca"/>
              <a:t>quines característiques ha de tenir una pregunta perquè es pugui considerar que la seva resposta ens portarà a una recerca científica?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ca"/>
              <a:t>quines característiques no hauria de tenir?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ca"/>
              <a:t>quins punts en comú poden tenir les preguntes científiques de les que no ho són?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2CC"/>
        </a:solidFill>
      </p:bgPr>
    </p:bg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a"/>
              <a:t>EL TREBALL CIENTÍFIC</a:t>
            </a:r>
            <a:endParaRPr/>
          </a:p>
        </p:txBody>
      </p:sp>
      <p:sp>
        <p:nvSpPr>
          <p:cNvPr id="67" name="Google Shape;67;p1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68" name="Google Shape;68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02961" y="1152475"/>
            <a:ext cx="4618865" cy="34888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2CC"/>
        </a:solidFill>
      </p:bgPr>
    </p:bg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a"/>
              <a:t>EL TREBALL CIENTÍFIC</a:t>
            </a:r>
            <a:endParaRPr/>
          </a:p>
        </p:txBody>
      </p:sp>
      <p:sp>
        <p:nvSpPr>
          <p:cNvPr id="74" name="Google Shape;74;p1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ca"/>
              <a:t>Recorda el teu PR de 4 ESO: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ca"/>
              <a:t>Et plantejaves una pregunta científica?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ca"/>
              <a:t>Si és el cas, respon les següents preguntes. Si no és el cas, busca un company que està en aquest cas i comenteu:</a:t>
            </a:r>
            <a:endParaRPr/>
          </a:p>
          <a:p>
            <a:pPr indent="-317500" lvl="2" marL="137160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</a:pPr>
            <a:r>
              <a:rPr lang="ca"/>
              <a:t>Quina pregunta plantejava el treball?</a:t>
            </a:r>
            <a:endParaRPr/>
          </a:p>
          <a:p>
            <a:pPr indent="-317500" lvl="2" marL="137160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</a:pPr>
            <a:r>
              <a:rPr lang="ca"/>
              <a:t>Hi havia hipòtesi? Quina era?</a:t>
            </a:r>
            <a:endParaRPr/>
          </a:p>
          <a:p>
            <a:pPr indent="-317500" lvl="2" marL="137160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</a:pPr>
            <a:r>
              <a:rPr lang="ca"/>
              <a:t>Com vàreu plantejar el treball de laboratori o de camp per respondre la pregunta i refutar o acceptar la hipòtesi? Quines eren les variables independents, dependents i controlades?</a:t>
            </a:r>
            <a:endParaRPr/>
          </a:p>
          <a:p>
            <a:pPr indent="-317500" lvl="2" marL="137160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</a:pPr>
            <a:r>
              <a:rPr lang="ca"/>
              <a:t>Quina mena de dades o evidències vàreu obtenir?</a:t>
            </a:r>
            <a:endParaRPr/>
          </a:p>
          <a:p>
            <a:pPr indent="-317500" lvl="2" marL="137160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</a:pPr>
            <a:r>
              <a:rPr lang="ca"/>
              <a:t>Com vàreu analitzar aquestes dates?</a:t>
            </a:r>
            <a:endParaRPr/>
          </a:p>
          <a:p>
            <a:pPr indent="-317500" lvl="2" marL="137160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</a:pPr>
            <a:r>
              <a:rPr lang="ca"/>
              <a:t>Quines conclusions vàreu treure?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ca"/>
              <a:t>Prepara un poster que inclogui els punts esmentats (canva…)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