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4" r:id="rId10"/>
    <p:sldId id="270" r:id="rId11"/>
    <p:sldId id="271" r:id="rId12"/>
    <p:sldId id="272" r:id="rId13"/>
    <p:sldId id="273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027A5-5C3C-4347-A328-607460F4B2C8}" type="datetimeFigureOut">
              <a:rPr lang="ca-ES" smtClean="0"/>
              <a:t>25/09/2015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AA073-A93F-414F-8FD8-1FF0F544819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9438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AA073-A93F-414F-8FD8-1FF0F544819F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3371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9/24/2015</a:t>
            </a:r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77BCDA6-46AC-4B2D-8A1E-09E55331A4C1}" type="slidenum">
              <a:rPr lang="en-US" smtClean="0"/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476672"/>
            <a:ext cx="9144000" cy="4248472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en-US" sz="7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LES UNITATS DEL RELLEU D’ESPANYA</a:t>
            </a:r>
            <a:endParaRPr lang="en-US" sz="7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5013176"/>
            <a:ext cx="2520280" cy="2110544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Selene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Riquelme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Judith Ramos</a:t>
            </a:r>
          </a:p>
          <a:p>
            <a:pPr algn="l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Guillem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Perich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Gabriel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Cabanillas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Ayoub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Yaaogubi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</a:t>
            </a:fld>
            <a:endParaRPr lang="en-US"/>
          </a:p>
        </p:txBody>
      </p:sp>
      <p:pic>
        <p:nvPicPr>
          <p:cNvPr id="5" name="Wiz Khalifa - See You Again ft. Charlie Puth [Official Video] Furious 7 Soundtrac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7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37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LES MUNTANYES BASQUES</a:t>
            </a:r>
            <a:r>
              <a:rPr lang="ca-E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a-ES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a-ES" sz="2400" dirty="0">
                <a:latin typeface="Arial" panose="020B0604020202020204" pitchFamily="34" charset="0"/>
                <a:cs typeface="Arial" panose="020B0604020202020204" pitchFamily="34" charset="0"/>
              </a:rPr>
              <a:t> Les muntanyes Basques</a:t>
            </a:r>
          </a:p>
          <a:p>
            <a:pPr marL="64008" indent="0">
              <a:buNone/>
            </a:pPr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2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0"/>
            <a:ext cx="8604448" cy="1268760"/>
          </a:xfrm>
        </p:spPr>
        <p:txBody>
          <a:bodyPr>
            <a:normAutofit fontScale="90000"/>
          </a:bodyPr>
          <a:lstStyle/>
          <a:p>
            <a:pPr marL="64008" indent="0" algn="ctr"/>
            <a:r>
              <a:rPr lang="ca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a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ELS PIRINEUS </a:t>
            </a:r>
            <a:endParaRPr lang="ca-ES" sz="4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0375" y="1556792"/>
            <a:ext cx="3888432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ón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conjunt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serres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situades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nord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la península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Ibèrica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 recorren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tot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l'istme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l'uneix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Europa.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11</a:t>
            </a:fld>
            <a:endParaRPr lang="en-US"/>
          </a:p>
        </p:txBody>
      </p:sp>
      <p:sp>
        <p:nvSpPr>
          <p:cNvPr id="5" name="AutoShape 5" descr="Resultat d'imatges de pirine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88" y="1916832"/>
            <a:ext cx="1723628" cy="229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590" y="2926743"/>
            <a:ext cx="172819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58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a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SERRALADES LITORALS CATALANES</a:t>
            </a:r>
            <a:endParaRPr lang="ca-ES" dirty="0"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4042792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unitat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relleu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Catalunya. Forma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 les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Serralades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Costaneres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Se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situa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paral·lel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a la costa.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86654"/>
            <a:ext cx="2092796" cy="1569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464" y="4005064"/>
            <a:ext cx="342038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49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SERRALADES BÈTIQUES</a:t>
            </a:r>
            <a:r>
              <a:rPr lang="ca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a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2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2. EL RELLEU INSULAR</a:t>
            </a:r>
            <a:br>
              <a:rPr lang="es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sz="4400" dirty="0"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relleu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insular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espanyol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està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per dos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grans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grups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d'illes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 indent="0"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L'arxipèlag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balear. 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 indent="0"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L’arxipèlag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canari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4008" indent="0"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49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2.1 L’ARXIPÈLAG BALEAR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3754760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relleu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les Illes Balears es relaciona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amb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continental. Les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illes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Mallorca i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Eivissa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fragments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les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serralades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Bètiques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El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relleu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l’illa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Menorca es relaciona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amb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el de les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Serralades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Catalanes.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15</a:t>
            </a:fld>
            <a:endParaRPr lang="en-US"/>
          </a:p>
        </p:txBody>
      </p:sp>
      <p:sp>
        <p:nvSpPr>
          <p:cNvPr id="5" name="AutoShape 2" descr="Resultat d'imatges de illes balea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346" y="2780928"/>
            <a:ext cx="4054951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979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2.2 L’ARXIPÈLAG CANARI</a:t>
            </a:r>
            <a:br>
              <a:rPr lang="es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sz="4400" dirty="0"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340768"/>
            <a:ext cx="4392488" cy="374441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L’arxipèlag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canari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està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per set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illes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: Lanzarote, Fuerteventura, Gran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Canària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Tenerife, La Gomera, El Hierro i La Palma. Les Illes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Canàries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tenen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un origen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volcànic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Les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illes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orientals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més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planes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mentre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que la resta presenta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altituds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considerables,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el Teide el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pic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més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alt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d'Espanya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L’existència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relleus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elevats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origina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l’existència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costes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altes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abruptes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16</a:t>
            </a:fld>
            <a:endParaRPr lang="en-US"/>
          </a:p>
        </p:txBody>
      </p:sp>
      <p:sp>
        <p:nvSpPr>
          <p:cNvPr id="5" name="AutoShape 2" descr="Resultat d'imatges de illes canar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76661"/>
            <a:ext cx="3660567" cy="14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1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17</a:t>
            </a:fld>
            <a:endParaRPr lang="en-US"/>
          </a:p>
        </p:txBody>
      </p:sp>
      <p:pic>
        <p:nvPicPr>
          <p:cNvPr id="2050" name="Picture 2" descr="http://1.bp.blogspot.com/-NXOe_-LXph4/Tosu9vjT_LI/AAAAAAAAATg/9YvG86-NUJM/s1600/File055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" t="2113" r="1344" b="3491"/>
          <a:stretch/>
        </p:blipFill>
        <p:spPr bwMode="auto">
          <a:xfrm>
            <a:off x="0" y="0"/>
            <a:ext cx="9185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70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ÍNDEX</a:t>
            </a:r>
            <a:endParaRPr lang="en-US" sz="7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700808"/>
            <a:ext cx="8291264" cy="460998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1. El 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elleu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peninsular</a:t>
            </a:r>
          </a:p>
          <a:p>
            <a:pPr marL="64008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1.1 La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Meseta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 indent="0" fontAlgn="base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1.2 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serralades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dirty="0" err="1">
                <a:latin typeface="Arial" panose="020B0604020202020204" pitchFamily="34" charset="0"/>
                <a:cs typeface="Arial" panose="020B0604020202020204" pitchFamily="34" charset="0"/>
              </a:rPr>
              <a:t>interiors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 de la Meseta</a:t>
            </a:r>
          </a:p>
          <a:p>
            <a:pPr marL="64008" indent="0" fontAlgn="base">
              <a:buNone/>
            </a:pP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1.3 Les </a:t>
            </a:r>
            <a:r>
              <a:rPr lang="es-ES" sz="2600" dirty="0" err="1">
                <a:latin typeface="Arial" panose="020B0604020202020204" pitchFamily="34" charset="0"/>
                <a:cs typeface="Arial" panose="020B0604020202020204" pitchFamily="34" charset="0"/>
              </a:rPr>
              <a:t>muntanyes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s-ES" sz="2600" dirty="0" err="1">
                <a:latin typeface="Arial" panose="020B0604020202020204" pitchFamily="34" charset="0"/>
                <a:cs typeface="Arial" panose="020B0604020202020204" pitchFamily="34" charset="0"/>
              </a:rPr>
              <a:t>encerclen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 la Meseta </a:t>
            </a:r>
          </a:p>
          <a:p>
            <a:pPr marL="64008" indent="0" fontAlgn="base">
              <a:buNone/>
            </a:pP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1.4 Les </a:t>
            </a:r>
            <a:r>
              <a:rPr lang="es-ES" sz="2600" dirty="0" err="1">
                <a:latin typeface="Arial" panose="020B0604020202020204" pitchFamily="34" charset="0"/>
                <a:cs typeface="Arial" panose="020B0604020202020204" pitchFamily="34" charset="0"/>
              </a:rPr>
              <a:t>serralades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envolten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la Meseta</a:t>
            </a:r>
            <a:endParaRPr lang="es-E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 indent="0" fontAlgn="base">
              <a:buNone/>
            </a:pP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1.5 Les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serralades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i les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muntanyes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exteriors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de la Meseta</a:t>
            </a:r>
          </a:p>
          <a:p>
            <a:pPr marL="64008" indent="0" fontAlgn="base">
              <a:buNone/>
            </a:pP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1.6 Les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depressions</a:t>
            </a:r>
            <a:endParaRPr lang="es-E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Wingdings" panose="05000000000000000000" pitchFamily="2" charset="2"/>
              <a:buChar char="v"/>
            </a:pP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2. El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relleu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insular</a:t>
            </a:r>
          </a:p>
          <a:p>
            <a:pPr marL="64008" indent="0" fontAlgn="base">
              <a:buNone/>
            </a:pP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2.1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L’arxipèlag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balear</a:t>
            </a:r>
          </a:p>
          <a:p>
            <a:pPr marL="64008" indent="0" fontAlgn="base">
              <a:buNone/>
            </a:pP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2.2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L’arxipèlag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canari</a:t>
            </a:r>
            <a:endParaRPr lang="es-E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Wingdings" panose="05000000000000000000" pitchFamily="2" charset="2"/>
              <a:buChar char="v"/>
            </a:pP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3. Mapa del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relleu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d’Espanya</a:t>
            </a:r>
            <a:endParaRPr lang="es-E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 indent="0" fontAlgn="base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2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08520" y="147"/>
            <a:ext cx="9144000" cy="193737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EL RELLEU PENINSULAR</a:t>
            </a:r>
            <a:endParaRPr lang="en-US" sz="4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11560" y="1628800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Península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Ibèrica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està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situada 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l’extrem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sud- oriental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d’Europa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La delimita el mar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Cantàbric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el mar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Mediterrani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l’oceà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Atlàntic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 la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serralada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dels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Pirineus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L’estret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Gibraltar separa Europa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d’Àfrica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1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a-ES" sz="4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1.1 LA MESETA</a:t>
            </a:r>
            <a:endParaRPr lang="ca-ES" sz="4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691070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Meseta , forma un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extens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massís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antic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que ocupa el centre de la Península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Ibèrica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 que presenta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altituds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oscil·len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entre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els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600 i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els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800m. </a:t>
            </a:r>
          </a:p>
          <a:p>
            <a:pPr algn="ctr" fontAlgn="base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La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Submeseta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Nord,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elevada.</a:t>
            </a:r>
          </a:p>
          <a:p>
            <a:pPr marL="342900" indent="-342900" algn="ctr" fontAlgn="base">
              <a:buFontTx/>
              <a:buChar char="-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Submeseta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Sud,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amb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altitud.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9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52536" y="267494"/>
            <a:ext cx="9396536" cy="1399032"/>
          </a:xfrm>
        </p:spPr>
        <p:txBody>
          <a:bodyPr>
            <a:normAutofit/>
          </a:bodyPr>
          <a:lstStyle/>
          <a:p>
            <a:pPr algn="ctr"/>
            <a:r>
              <a:rPr lang="ca-ES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1.2 LES SERRALADES INTERIORS DE LA MESETA</a:t>
            </a:r>
            <a:endParaRPr lang="ca-E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Les muntanyes de Lleó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serralada Cantàbrica, és un sistema muntanyenc del nord d’Espanya que discorre paral·lel al Mar Cantàbric.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 Sistema Ibèric,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Sierra Morena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9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666526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1.3 LES MUNTANYES QUE ENCERCLEN LA MESETA 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82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1.4 LES SERRALADES QUE ENVOLTEN LA MESETA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Serralada Cantàbrica, situada al nord de la </a:t>
            </a:r>
            <a:r>
              <a:rPr lang="ca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Meseta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 paral·lela al mar Cantàbric.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 Sistema Ibèric, un conjunt de muntanyes situades a l’est de la </a:t>
            </a:r>
            <a:r>
              <a:rPr lang="ca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Meseta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Sierra Morena, situada al sud de la </a:t>
            </a:r>
            <a:r>
              <a:rPr lang="ca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Meseta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forma un esglaó que separa la </a:t>
            </a:r>
            <a:r>
              <a:rPr lang="ca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Meseta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la vall del Guadalquivir.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00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49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1.6 LES DEPRESSIONS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de l’Ebre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del Guadalquivir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2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211911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1.5 LES SERRALADES I LES MUNTANYES EXTERIORS DE LA MESETA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4042792" cy="29863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a-ES" dirty="0" smtClean="0"/>
              <a:t> 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 Massís </a:t>
            </a:r>
            <a:r>
              <a:rPr lang="ca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Galaic,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un sistema de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serralades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muntanyes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la Península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Ibèrica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situat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territori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Galícia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 en la zona limítrofe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nord-oest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Castella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Lleó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ca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BCDA6-46AC-4B2D-8A1E-09E55331A4C1}" type="slidenum">
              <a:rPr lang="en-US" smtClean="0"/>
              <a:t>9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0848"/>
            <a:ext cx="3744416" cy="2812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36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180</TotalTime>
  <Words>511</Words>
  <Application>Microsoft Office PowerPoint</Application>
  <PresentationFormat>Presentación en pantalla (4:3)</PresentationFormat>
  <Paragraphs>76</Paragraphs>
  <Slides>17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Brío</vt:lpstr>
      <vt:lpstr>3. LES UNITATS DEL RELLEU D’ESPANYA</vt:lpstr>
      <vt:lpstr>ÍNDEX</vt:lpstr>
      <vt:lpstr>1. EL RELLEU PENINSULAR</vt:lpstr>
      <vt:lpstr>1.1 LA MESETA</vt:lpstr>
      <vt:lpstr>1.2 LES SERRALADES INTERIORS DE LA MESETA</vt:lpstr>
      <vt:lpstr>1.3 LES MUNTANYES QUE ENCERCLEN LA MESETA  </vt:lpstr>
      <vt:lpstr>1.4 LES SERRALADES QUE ENVOLTEN LA MESETA </vt:lpstr>
      <vt:lpstr>1.6 LES DEPRESSIONS </vt:lpstr>
      <vt:lpstr>1.5 LES SERRALADES I LES MUNTANYES EXTERIORS DE LA MESETA  </vt:lpstr>
      <vt:lpstr> LES MUNTANYES BASQUES </vt:lpstr>
      <vt:lpstr>  ELS PIRINEUS </vt:lpstr>
      <vt:lpstr>LES SERRALADES LITORALS CATALANES</vt:lpstr>
      <vt:lpstr>LES SERRALADES BÈTIQUES </vt:lpstr>
      <vt:lpstr> 2. EL RELLEU INSULAR </vt:lpstr>
      <vt:lpstr>2.1 L’ARXIPÈLAG BALEAR </vt:lpstr>
      <vt:lpstr>2.2 L’ARXIPÈLAG CANARI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L’UNITAT DEL RELLEU D’ESPANYA</dc:title>
  <dc:creator>Selene</dc:creator>
  <cp:lastModifiedBy>Selene</cp:lastModifiedBy>
  <cp:revision>16</cp:revision>
  <dcterms:created xsi:type="dcterms:W3CDTF">2015-09-24T16:45:06Z</dcterms:created>
  <dcterms:modified xsi:type="dcterms:W3CDTF">2015-09-25T21:51:34Z</dcterms:modified>
</cp:coreProperties>
</file>