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Roboto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20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20325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eb2bbe19e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eb2bbe19e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8d81259a7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8d81259a7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8d81259a7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8d81259a7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eb254f6a2_0_9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eb254f6a2_0_9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8d81259a7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8d81259a7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d81259a7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8d81259a7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d81259a7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d81259a7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d9fe6de7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d9fe6de7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eb2bbe19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eb2bbe19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eb2bbe19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eb2bbe19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eb2bbe19e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eb2bbe19e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eb2bbe19e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88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eb2bbe19e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1" name="Google Shape;71;p11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1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1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1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1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" name="Google Shape;76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7" name="Google Shape;77;p11"/>
          <p:cNvSpPr txBox="1">
            <a:spLocks noGrp="1"/>
          </p:cNvSpPr>
          <p:nvPr>
            <p:ph type="body" idx="1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21" name="Google Shape;21;p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4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Google Shape;30;p4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4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1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2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2" name="Google Shape;52;p8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8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8"/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8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8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61" name="Google Shape;6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geometr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hCyXqeDaDOk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g"/><Relationship Id="rId5" Type="http://schemas.openxmlformats.org/officeDocument/2006/relationships/hyperlink" Target="http://www.youtube.com/watch?v=vtlmJV7wEJ4" TargetMode="External"/><Relationship Id="rId4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solidFill>
                  <a:srgbClr val="000000"/>
                </a:solidFill>
              </a:rPr>
              <a:t>PRESENTACIÓ ORAL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1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 sz="4000"/>
              <a:t> </a:t>
            </a:r>
            <a:r>
              <a:rPr lang="ca" sz="4000">
                <a:latin typeface="Arial"/>
                <a:ea typeface="Arial"/>
                <a:cs typeface="Arial"/>
                <a:sym typeface="Arial"/>
              </a:rPr>
              <a:t>COM FER UNA EXPOSICIÓ ORAL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2118875" y="153350"/>
            <a:ext cx="47997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La relació amb el tribunal</a:t>
            </a:r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1"/>
          </p:nvPr>
        </p:nvSpPr>
        <p:spPr>
          <a:xfrm>
            <a:off x="437700" y="1252775"/>
            <a:ext cx="8497500" cy="2195400"/>
          </a:xfrm>
          <a:prstGeom prst="rect">
            <a:avLst/>
          </a:prstGeom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La relació amb el tribunal és complicada, però això ens ajuda fer algunes reflexions: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El tribunal està avaluant la exposició, no el treball, això és farà després amb totes les dades al davant.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Els alumnes fan una exposició oral no una classe.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El tribunal s’ha llegit el treball, però pot ser ha de consultar alguna dada o mirar alguna il·lustració.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Les preguntes són per ajudar-nos a fer una exposició mes clara i efectiva.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El tribunal és el meu públic he de seduir-lo amb arguments no amb discussions.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Errors a evitar</a:t>
            </a:r>
            <a:endParaRPr/>
          </a:p>
        </p:txBody>
      </p:sp>
      <p:pic>
        <p:nvPicPr>
          <p:cNvPr id="148" name="Google Shape;14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5750" y="1017800"/>
            <a:ext cx="7884399" cy="3698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Consells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4" name="Google Shape;154;p24" descr="www.declamatoria.com - Las manos dicen mucho sobre nuestras intenciones. Úsalas de forma natural para ganarte la confianza del público." title="Cómo usar las manos al hablar en público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09002" y="1223861"/>
            <a:ext cx="2761525" cy="207115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4"/>
          <p:cNvSpPr txBox="1"/>
          <p:nvPr/>
        </p:nvSpPr>
        <p:spPr>
          <a:xfrm>
            <a:off x="5087750" y="3471188"/>
            <a:ext cx="2604000" cy="401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 b="1">
                <a:solidFill>
                  <a:srgbClr val="F3F3F3"/>
                </a:solidFill>
              </a:rPr>
              <a:t>COM UTILITZAR LES MANS</a:t>
            </a:r>
            <a:endParaRPr b="1">
              <a:solidFill>
                <a:srgbClr val="F3F3F3"/>
              </a:solidFill>
            </a:endParaRPr>
          </a:p>
        </p:txBody>
      </p:sp>
      <p:sp>
        <p:nvSpPr>
          <p:cNvPr id="156" name="Google Shape;156;p24"/>
          <p:cNvSpPr txBox="1"/>
          <p:nvPr/>
        </p:nvSpPr>
        <p:spPr>
          <a:xfrm>
            <a:off x="1096463" y="1719825"/>
            <a:ext cx="7462500" cy="87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7" name="Google Shape;157;p24" descr="www. declamatoria.com - El contacto es fundamental para conectar con el público de nuestras presentaciones. Descubre cómo establecerlo." title="El contacto visual para conectar con el público de nuestras presentaciones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096468" y="1223856"/>
            <a:ext cx="2761525" cy="2071144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4"/>
          <p:cNvSpPr txBox="1"/>
          <p:nvPr/>
        </p:nvSpPr>
        <p:spPr>
          <a:xfrm>
            <a:off x="1139950" y="3471188"/>
            <a:ext cx="2604000" cy="401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 b="1">
                <a:solidFill>
                  <a:srgbClr val="EFEFEF"/>
                </a:solidFill>
              </a:rPr>
              <a:t>EL CONTACTE VISUAL</a:t>
            </a:r>
            <a:endParaRPr b="1">
              <a:solidFill>
                <a:srgbClr val="EFEFE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5"/>
          <p:cNvSpPr txBox="1">
            <a:spLocks noGrp="1"/>
          </p:cNvSpPr>
          <p:nvPr>
            <p:ph type="title"/>
          </p:nvPr>
        </p:nvSpPr>
        <p:spPr>
          <a:xfrm>
            <a:off x="4870975" y="2806600"/>
            <a:ext cx="2804100" cy="8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TDR </a:t>
            </a:r>
            <a:r>
              <a:rPr lang="ca" smtClean="0"/>
              <a:t>2020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Què hem de dir?</a:t>
            </a:r>
            <a:endParaRPr/>
          </a:p>
        </p:txBody>
      </p:sp>
      <p:pic>
        <p:nvPicPr>
          <p:cNvPr id="92" name="Google Shape;9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74438" y="892175"/>
            <a:ext cx="5595126" cy="3784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Quines parts ha de tenir?</a:t>
            </a:r>
            <a:endParaRPr/>
          </a:p>
        </p:txBody>
      </p:sp>
      <p:pic>
        <p:nvPicPr>
          <p:cNvPr id="98" name="Google Shape;9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4563" y="1179650"/>
            <a:ext cx="8014876" cy="3287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6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Eines de suport</a:t>
            </a:r>
            <a:endParaRPr/>
          </a:p>
        </p:txBody>
      </p:sp>
      <p:pic>
        <p:nvPicPr>
          <p:cNvPr id="104" name="Google Shape;10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11825" y="1017800"/>
            <a:ext cx="4880000" cy="3288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Esquema tipus presentació</a:t>
            </a:r>
            <a:endParaRPr/>
          </a:p>
        </p:txBody>
      </p:sp>
      <p:pic>
        <p:nvPicPr>
          <p:cNvPr id="110" name="Google Shape;11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33800" y="1017800"/>
            <a:ext cx="5551974" cy="36886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>
            <a:spLocks noGrp="1"/>
          </p:cNvSpPr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Com ho hem de dir</a:t>
            </a:r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body" idx="1"/>
          </p:nvPr>
        </p:nvSpPr>
        <p:spPr>
          <a:xfrm>
            <a:off x="311700" y="1229875"/>
            <a:ext cx="8291400" cy="2493300"/>
          </a:xfrm>
          <a:prstGeom prst="rect">
            <a:avLst/>
          </a:prstGeom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>
                <a:latin typeface="Arial"/>
                <a:ea typeface="Arial"/>
                <a:cs typeface="Arial"/>
                <a:sym typeface="Arial"/>
              </a:rPr>
              <a:t>En una exposició oral hauríem d’estar atents almenys a quatre aspectes: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ca" b="1">
                <a:latin typeface="Arial"/>
                <a:ea typeface="Arial"/>
                <a:cs typeface="Arial"/>
                <a:sym typeface="Arial"/>
              </a:rPr>
              <a:t>L’expressió oral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ca" b="1">
                <a:latin typeface="Arial"/>
                <a:ea typeface="Arial"/>
                <a:cs typeface="Arial"/>
                <a:sym typeface="Arial"/>
              </a:rPr>
              <a:t>El llenguatge corporal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ca" b="1">
                <a:latin typeface="Arial"/>
                <a:ea typeface="Arial"/>
                <a:cs typeface="Arial"/>
                <a:sym typeface="Arial"/>
              </a:rPr>
              <a:t>Els mitjans de suport</a:t>
            </a:r>
            <a:endParaRPr b="1">
              <a:latin typeface="Arial"/>
              <a:ea typeface="Arial"/>
              <a:cs typeface="Arial"/>
              <a:sym typeface="Arial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AutoNum type="arabicPeriod"/>
            </a:pPr>
            <a:r>
              <a:rPr lang="ca" b="1">
                <a:latin typeface="Arial"/>
                <a:ea typeface="Arial"/>
                <a:cs typeface="Arial"/>
                <a:sym typeface="Arial"/>
              </a:rPr>
              <a:t>La relació amb el tribunal</a:t>
            </a:r>
            <a:endParaRPr b="1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3069125" y="0"/>
            <a:ext cx="2945100" cy="52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L’expressió oral</a:t>
            </a:r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233600" y="607800"/>
            <a:ext cx="4199700" cy="3283800"/>
          </a:xfrm>
          <a:prstGeom prst="rect">
            <a:avLst/>
          </a:prstGeom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1. Ordre i estructura: 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L’objectiu….,  en primer lloc… per exemple…, deia que…, finalment…, en conclusió...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2. Vocabulari: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lèxic formal i tècnic, controlar els estrangerismes i fugir d’expressions de dubte.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3. Sintaxi: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Utilitzar frases curtes i clares, fugir de mots crossa i controlar mots fonètics (aaah, mmmm…)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9"/>
          <p:cNvSpPr txBox="1">
            <a:spLocks noGrp="1"/>
          </p:cNvSpPr>
          <p:nvPr>
            <p:ph type="body" idx="1"/>
          </p:nvPr>
        </p:nvSpPr>
        <p:spPr>
          <a:xfrm>
            <a:off x="4718075" y="607800"/>
            <a:ext cx="4148400" cy="3283800"/>
          </a:xfrm>
          <a:prstGeom prst="rect">
            <a:avLst/>
          </a:prstGeom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4. Ritme i pronuncia</a:t>
            </a:r>
            <a:r>
              <a:rPr lang="ca" sz="1400">
                <a:latin typeface="Arial"/>
                <a:ea typeface="Arial"/>
                <a:cs typeface="Arial"/>
                <a:sym typeface="Arial"/>
              </a:rPr>
              <a:t>: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No parlar massa apressa i assegurar-se de que la pronuncia es clara i correcta.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5. Claredat i concisió: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Adequar el registre a la situació, evitar continguts superflus o innecessaris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6. Densitat informativa: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Repetir paraules o frases per emfasitzar una idea, utilitzar preguntes retòriques o jugar amb l’expressivitat de la veu.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2685625" y="89200"/>
            <a:ext cx="38694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El llenguatge corporal</a:t>
            </a:r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303300" y="806700"/>
            <a:ext cx="4061400" cy="3530100"/>
          </a:xfrm>
          <a:prstGeom prst="rect">
            <a:avLst/>
          </a:prstGeom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1. Gestualitat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La gestualitat pot accentuar, complementar, substituir o contradir allò que s’expressa amb paraules.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2. Mirada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Una mirada efectiva estén ponts de comunicació amb l’auditori. 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3. Volum i entonació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El paper de la veu és clau per connectar amb l’auditori, fer-li arribar un missatge,  mantenir-ne l’atenció i transmetre-li emocions.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0"/>
          <p:cNvSpPr txBox="1">
            <a:spLocks noGrp="1"/>
          </p:cNvSpPr>
          <p:nvPr>
            <p:ph type="body" idx="1"/>
          </p:nvPr>
        </p:nvSpPr>
        <p:spPr>
          <a:xfrm>
            <a:off x="4582200" y="1111200"/>
            <a:ext cx="4250100" cy="2485800"/>
          </a:xfrm>
          <a:prstGeom prst="rect">
            <a:avLst/>
          </a:prstGeom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ca" sz="1400" b="1">
                <a:latin typeface="Arial"/>
                <a:ea typeface="Arial"/>
                <a:cs typeface="Arial"/>
                <a:sym typeface="Arial"/>
              </a:rPr>
              <a:t>4. Ritme i pronúncia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El bon orador ha de tenir en compte el poder expressiu de la seva veu i procurar transmetre entusiasme  per la temàtica que exposa.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5. Vestuari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El vestuari s’ha de correspondre amb la personalitat de l’orador i, també, amb el propòsit, el registre i el context de l’exposició.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>
            <a:spLocks noGrp="1"/>
          </p:cNvSpPr>
          <p:nvPr>
            <p:ph type="title"/>
          </p:nvPr>
        </p:nvSpPr>
        <p:spPr>
          <a:xfrm>
            <a:off x="2578700" y="0"/>
            <a:ext cx="3334800" cy="60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/>
              <a:t>Mitjans de suport</a:t>
            </a:r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1"/>
          </p:nvPr>
        </p:nvSpPr>
        <p:spPr>
          <a:xfrm>
            <a:off x="290400" y="791075"/>
            <a:ext cx="8563200" cy="3711600"/>
          </a:xfrm>
          <a:prstGeom prst="rect">
            <a:avLst/>
          </a:prstGeom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a" sz="1400" b="1">
                <a:latin typeface="Arial"/>
                <a:ea typeface="Arial"/>
                <a:cs typeface="Arial"/>
                <a:sym typeface="Arial"/>
              </a:rPr>
              <a:t>L’ús de presentacions de diapositives, vídeos, documents impresos o altres suports serveix per atreure l’atenció, exemplificar, explicitar l’estructura del discurs i fer comprensibles conceptes complexos.</a:t>
            </a:r>
            <a:endParaRPr sz="14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Escollir la mida de les imatges i el volum dels àudios adequat.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També és important seleccionar una tipografia adequada.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Procurar la unitat d’estil en els mitjans de suport: en el tipus de lletra, colors, etc.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No abusar de transicions i animacions que distreguin el públic.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Saber com s’indicaran els diferents punts de l'exposició: amb la busca del ratolí o amb un punter làser. 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rabicPeriod"/>
            </a:pPr>
            <a:r>
              <a:rPr lang="ca" sz="1400">
                <a:latin typeface="Arial"/>
                <a:ea typeface="Arial"/>
                <a:cs typeface="Arial"/>
                <a:sym typeface="Arial"/>
              </a:rPr>
              <a:t>Comprovar in situ que tot funciona correctament i que es coneix el seu funcionament.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Microsoft Office PowerPoint</Application>
  <PresentationFormat>Presentació en pantalla (16:9)</PresentationFormat>
  <Paragraphs>81</Paragraphs>
  <Slides>13</Slides>
  <Notes>13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2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13</vt:i4>
      </vt:variant>
    </vt:vector>
  </HeadingPairs>
  <TitlesOfParts>
    <vt:vector size="16" baseType="lpstr">
      <vt:lpstr>Arial</vt:lpstr>
      <vt:lpstr>Roboto</vt:lpstr>
      <vt:lpstr>Geometric</vt:lpstr>
      <vt:lpstr>PRESENTACIÓ ORAL</vt:lpstr>
      <vt:lpstr>Què hem de dir?</vt:lpstr>
      <vt:lpstr>Quines parts ha de tenir?</vt:lpstr>
      <vt:lpstr>Eines de suport</vt:lpstr>
      <vt:lpstr>Esquema tipus presentació</vt:lpstr>
      <vt:lpstr>Com ho hem de dir</vt:lpstr>
      <vt:lpstr>L’expressió oral</vt:lpstr>
      <vt:lpstr>El llenguatge corporal</vt:lpstr>
      <vt:lpstr>Mitjans de suport</vt:lpstr>
      <vt:lpstr>La relació amb el tribunal</vt:lpstr>
      <vt:lpstr>Errors a evitar</vt:lpstr>
      <vt:lpstr>Consells  </vt:lpstr>
      <vt:lpstr>TDR 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ORAL</dc:title>
  <dc:creator>Prof</dc:creator>
  <cp:lastModifiedBy>Prof</cp:lastModifiedBy>
  <cp:revision>2</cp:revision>
  <dcterms:modified xsi:type="dcterms:W3CDTF">2020-11-16T09:58:09Z</dcterms:modified>
</cp:coreProperties>
</file>