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50" r:id="rId2"/>
  </p:sldMasterIdLst>
  <p:notesMasterIdLst>
    <p:notesMasterId r:id="rId16"/>
  </p:notesMasterIdLst>
  <p:sldIdLst>
    <p:sldId id="256" r:id="rId3"/>
    <p:sldId id="268" r:id="rId4"/>
    <p:sldId id="257" r:id="rId5"/>
    <p:sldId id="258" r:id="rId6"/>
    <p:sldId id="259" r:id="rId7"/>
    <p:sldId id="260" r:id="rId8"/>
    <p:sldId id="261" r:id="rId9"/>
    <p:sldId id="263" r:id="rId10"/>
    <p:sldId id="262" r:id="rId11"/>
    <p:sldId id="264" r:id="rId12"/>
    <p:sldId id="265" r:id="rId13"/>
    <p:sldId id="266" r:id="rId14"/>
    <p:sldId id="267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68743" autoAdjust="0"/>
  </p:normalViewPr>
  <p:slideViewPr>
    <p:cSldViewPr>
      <p:cViewPr>
        <p:scale>
          <a:sx n="51" d="100"/>
          <a:sy n="51" d="100"/>
        </p:scale>
        <p:origin x="-1020" y="-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9.xml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slide" Target="../slides/slide3.xml"/><Relationship Id="rId1" Type="http://schemas.openxmlformats.org/officeDocument/2006/relationships/image" Target="../media/image1.png"/><Relationship Id="rId6" Type="http://schemas.openxmlformats.org/officeDocument/2006/relationships/slide" Target="../slides/slide7.xml"/><Relationship Id="rId5" Type="http://schemas.openxmlformats.org/officeDocument/2006/relationships/image" Target="../media/image3.jpeg"/><Relationship Id="rId10" Type="http://schemas.openxmlformats.org/officeDocument/2006/relationships/slide" Target="../slides/slide12.xml"/><Relationship Id="rId4" Type="http://schemas.openxmlformats.org/officeDocument/2006/relationships/slide" Target="../slides/slide8.xml"/><Relationship Id="rId9" Type="http://schemas.openxmlformats.org/officeDocument/2006/relationships/image" Target="../media/image5.pn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9.xml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slide" Target="../slides/slide3.xml"/><Relationship Id="rId1" Type="http://schemas.openxmlformats.org/officeDocument/2006/relationships/image" Target="../media/image1.png"/><Relationship Id="rId6" Type="http://schemas.openxmlformats.org/officeDocument/2006/relationships/slide" Target="../slides/slide7.xml"/><Relationship Id="rId5" Type="http://schemas.openxmlformats.org/officeDocument/2006/relationships/image" Target="../media/image3.jpeg"/><Relationship Id="rId10" Type="http://schemas.openxmlformats.org/officeDocument/2006/relationships/slide" Target="../slides/slide12.xml"/><Relationship Id="rId4" Type="http://schemas.openxmlformats.org/officeDocument/2006/relationships/slide" Target="../slides/slide8.xml"/><Relationship Id="rId9" Type="http://schemas.openxmlformats.org/officeDocument/2006/relationships/image" Target="../media/image5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image" Target="../media/image1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image" Target="../media/image1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690160-D328-4B69-A035-90D3C82FA0A6}" type="doc">
      <dgm:prSet loTypeId="urn:microsoft.com/office/officeart/2005/8/layout/pList2#1" loCatId="list" qsTypeId="urn:microsoft.com/office/officeart/2005/8/quickstyle/simple4" qsCatId="simple" csTypeId="urn:microsoft.com/office/officeart/2005/8/colors/colorful2" csCatId="colorful" phldr="1"/>
      <dgm:spPr/>
    </dgm:pt>
    <dgm:pt modelId="{476E4177-EF8D-419E-AB8A-93E66CC82482}">
      <dgm:prSet phldrT="[Text]" custT="1"/>
      <dgm:spPr/>
      <dgm:t>
        <a:bodyPr lIns="73152" tIns="274320" rIns="73152"/>
        <a:lstStyle/>
        <a:p>
          <a:pPr algn="l" defTabSz="914400">
            <a:buNone/>
          </a:pPr>
          <a:r>
            <a:rPr lang="pt-BR" sz="1800" noProof="0" dirty="0" smtClean="0">
              <a:latin typeface="Corbel" pitchFamily="34" charset="0"/>
            </a:rPr>
            <a:t>COM COMENÇAR LA CERCA D’ </a:t>
          </a:r>
          <a:r>
            <a:rPr lang="pt-BR" sz="1600" noProof="0" dirty="0" smtClean="0">
              <a:latin typeface="Corbel" pitchFamily="34" charset="0"/>
            </a:rPr>
            <a:t>INFORMACIÓ</a:t>
          </a:r>
          <a:r>
            <a:rPr lang="pt-BR" sz="1200" noProof="0" dirty="0" smtClean="0">
              <a:latin typeface="Corbel" pitchFamily="34" charset="0"/>
            </a:rPr>
            <a:t>.</a:t>
          </a:r>
          <a:endParaRPr lang="es-ES_tradnl" sz="1400" noProof="0" dirty="0">
            <a:latin typeface="Corbel" pitchFamily="34" charset="0"/>
          </a:endParaRPr>
        </a:p>
      </dgm:t>
    </dgm:pt>
    <dgm:pt modelId="{50A25A56-CEA1-40EB-822C-18475EA4B47A}" type="parTrans" cxnId="{9A40B199-C1E6-4AA6-9486-07915ED7CAE7}">
      <dgm:prSet/>
      <dgm:spPr/>
      <dgm:t>
        <a:bodyPr/>
        <a:lstStyle/>
        <a:p>
          <a:endParaRPr lang="es-ES_tradnl" noProof="0"/>
        </a:p>
      </dgm:t>
    </dgm:pt>
    <dgm:pt modelId="{A91F7A1B-DD1E-4B26-839C-2A5EF0A403AD}" type="sibTrans" cxnId="{9A40B199-C1E6-4AA6-9486-07915ED7CAE7}">
      <dgm:prSet/>
      <dgm:spPr/>
      <dgm:t>
        <a:bodyPr/>
        <a:lstStyle/>
        <a:p>
          <a:endParaRPr lang="es-ES_tradnl" noProof="0"/>
        </a:p>
      </dgm:t>
    </dgm:pt>
    <dgm:pt modelId="{5DD0A7D4-5781-4819-AF33-C5CE25A2D297}">
      <dgm:prSet phldrT="[Text]" custT="1"/>
      <dgm:spPr/>
      <dgm:t>
        <a:bodyPr lIns="73152" tIns="274320" rIns="73152"/>
        <a:lstStyle/>
        <a:p>
          <a:pPr algn="l" defTabSz="914400">
            <a:buNone/>
          </a:pPr>
          <a:r>
            <a:rPr lang="es-ES_tradnl" sz="2000" noProof="0" dirty="0" smtClean="0">
              <a:latin typeface="Corbel" pitchFamily="34" charset="0"/>
            </a:rPr>
            <a:t>DEFINEIX EL TEU TEMA D’ESTUDI</a:t>
          </a:r>
          <a:endParaRPr lang="es-ES_tradnl" sz="2000" noProof="0" dirty="0">
            <a:latin typeface="Corbel" pitchFamily="34" charset="0"/>
          </a:endParaRPr>
        </a:p>
      </dgm:t>
    </dgm:pt>
    <dgm:pt modelId="{05B7C26E-C389-4346-849B-05526EF2C457}" type="parTrans" cxnId="{7417CC53-98FE-43F4-BF56-8508FB7DA803}">
      <dgm:prSet/>
      <dgm:spPr/>
      <dgm:t>
        <a:bodyPr/>
        <a:lstStyle/>
        <a:p>
          <a:endParaRPr lang="es-ES_tradnl" noProof="0"/>
        </a:p>
      </dgm:t>
    </dgm:pt>
    <dgm:pt modelId="{FD53903F-8A86-4D24-917A-36748269F973}" type="sibTrans" cxnId="{7417CC53-98FE-43F4-BF56-8508FB7DA803}">
      <dgm:prSet/>
      <dgm:spPr/>
      <dgm:t>
        <a:bodyPr/>
        <a:lstStyle/>
        <a:p>
          <a:endParaRPr lang="es-ES_tradnl" noProof="0"/>
        </a:p>
      </dgm:t>
    </dgm:pt>
    <dgm:pt modelId="{77AF15ED-F058-4A0B-B979-9880C6062DF0}">
      <dgm:prSet phldrT="[Text]" custT="1"/>
      <dgm:spPr/>
      <dgm:t>
        <a:bodyPr lIns="73152" tIns="274320" rIns="73152"/>
        <a:lstStyle/>
        <a:p>
          <a:pPr algn="l" defTabSz="914400">
            <a:buNone/>
          </a:pPr>
          <a:r>
            <a:rPr lang="es-ES_tradnl" sz="2000" noProof="0" dirty="0" smtClean="0">
              <a:latin typeface="Corbel" pitchFamily="34" charset="0"/>
            </a:rPr>
            <a:t>CONDUEIX LA CERCA PEL BON CAMÍ</a:t>
          </a:r>
          <a:endParaRPr lang="es-ES_tradnl" sz="2000" noProof="0" dirty="0">
            <a:latin typeface="Corbel" pitchFamily="34" charset="0"/>
          </a:endParaRPr>
        </a:p>
      </dgm:t>
    </dgm:pt>
    <dgm:pt modelId="{0DF2CDB2-0880-4047-8447-A17EAE7580E4}" type="parTrans" cxnId="{CD3B69F4-72CF-49E2-8926-8FD63E771977}">
      <dgm:prSet/>
      <dgm:spPr/>
      <dgm:t>
        <a:bodyPr/>
        <a:lstStyle/>
        <a:p>
          <a:endParaRPr lang="es-ES_tradnl" noProof="0"/>
        </a:p>
      </dgm:t>
    </dgm:pt>
    <dgm:pt modelId="{E3B236AA-E864-46E4-BC91-F2D73633FEA4}" type="sibTrans" cxnId="{CD3B69F4-72CF-49E2-8926-8FD63E771977}">
      <dgm:prSet/>
      <dgm:spPr/>
      <dgm:t>
        <a:bodyPr/>
        <a:lstStyle/>
        <a:p>
          <a:endParaRPr lang="es-ES_tradnl" noProof="0"/>
        </a:p>
      </dgm:t>
    </dgm:pt>
    <dgm:pt modelId="{C20F2834-7A4B-463C-ABDE-12FFE93933A3}">
      <dgm:prSet phldrT="[Text]" custT="1"/>
      <dgm:spPr/>
      <dgm:t>
        <a:bodyPr lIns="73152" tIns="274320" rIns="73152"/>
        <a:lstStyle/>
        <a:p>
          <a:pPr algn="l" defTabSz="914400">
            <a:buNone/>
          </a:pPr>
          <a:r>
            <a:rPr lang="es-ES_tradnl" sz="2000" noProof="0" dirty="0" smtClean="0">
              <a:latin typeface="Corbel" pitchFamily="34" charset="0"/>
            </a:rPr>
            <a:t>BUSCAR I LOCALITZAR TOT TIPUS DE DOCUMENTS</a:t>
          </a:r>
          <a:endParaRPr lang="es-ES_tradnl" sz="2000" noProof="0" dirty="0">
            <a:latin typeface="Corbel" pitchFamily="34" charset="0"/>
          </a:endParaRPr>
        </a:p>
      </dgm:t>
    </dgm:pt>
    <dgm:pt modelId="{BCFE97E8-F389-4CB9-AF67-54F99688D24C}" type="parTrans" cxnId="{4C839C11-576D-4F8B-A506-F28B1DFFF881}">
      <dgm:prSet/>
      <dgm:spPr/>
      <dgm:t>
        <a:bodyPr/>
        <a:lstStyle/>
        <a:p>
          <a:endParaRPr lang="es-ES_tradnl" noProof="0"/>
        </a:p>
      </dgm:t>
    </dgm:pt>
    <dgm:pt modelId="{CAE5F0D1-5C6A-4BF8-ACC0-DB67084C99C7}" type="sibTrans" cxnId="{4C839C11-576D-4F8B-A506-F28B1DFFF881}">
      <dgm:prSet/>
      <dgm:spPr/>
      <dgm:t>
        <a:bodyPr/>
        <a:lstStyle/>
        <a:p>
          <a:endParaRPr lang="es-ES_tradnl" noProof="0"/>
        </a:p>
      </dgm:t>
    </dgm:pt>
    <dgm:pt modelId="{B4BFA4F1-024D-4135-94A3-8C44964151FE}">
      <dgm:prSet phldrT="[Text]" custT="1"/>
      <dgm:spPr/>
      <dgm:t>
        <a:bodyPr lIns="73152" tIns="274320" rIns="73152"/>
        <a:lstStyle/>
        <a:p>
          <a:pPr algn="l" defTabSz="914400">
            <a:buNone/>
          </a:pPr>
          <a:r>
            <a:rPr lang="es-ES_tradnl" sz="2200" noProof="0" dirty="0" smtClean="0">
              <a:latin typeface="Corbel" pitchFamily="34" charset="0"/>
            </a:rPr>
            <a:t>ULL AMB EL PLAGI</a:t>
          </a:r>
          <a:endParaRPr lang="es-ES_tradnl" sz="2200" noProof="0" dirty="0">
            <a:latin typeface="Corbel" pitchFamily="34" charset="0"/>
          </a:endParaRPr>
        </a:p>
      </dgm:t>
    </dgm:pt>
    <dgm:pt modelId="{7A050A32-8BA9-4CFB-84D0-ABAF4FF3DB0E}" type="parTrans" cxnId="{74C693E6-1B17-4071-BF97-8073C2A08585}">
      <dgm:prSet/>
      <dgm:spPr/>
      <dgm:t>
        <a:bodyPr/>
        <a:lstStyle/>
        <a:p>
          <a:endParaRPr lang="ca-ES"/>
        </a:p>
      </dgm:t>
    </dgm:pt>
    <dgm:pt modelId="{FCA88960-B868-4DC2-9767-D9F7EE615C28}" type="sibTrans" cxnId="{74C693E6-1B17-4071-BF97-8073C2A08585}">
      <dgm:prSet/>
      <dgm:spPr/>
      <dgm:t>
        <a:bodyPr/>
        <a:lstStyle/>
        <a:p>
          <a:endParaRPr lang="ca-ES"/>
        </a:p>
      </dgm:t>
    </dgm:pt>
    <dgm:pt modelId="{9E4DC8AD-1AC7-4E53-B32C-25202AFDB195}" type="pres">
      <dgm:prSet presAssocID="{AA690160-D328-4B69-A035-90D3C82FA0A6}" presName="Name0" presStyleCnt="0">
        <dgm:presLayoutVars>
          <dgm:dir/>
          <dgm:resizeHandles val="exact"/>
        </dgm:presLayoutVars>
      </dgm:prSet>
      <dgm:spPr/>
    </dgm:pt>
    <dgm:pt modelId="{ACBF4AF3-FAB8-444C-81AB-52C89640E279}" type="pres">
      <dgm:prSet presAssocID="{AA690160-D328-4B69-A035-90D3C82FA0A6}" presName="bkgdShp" presStyleLbl="alignAccFollowNode1" presStyleIdx="0" presStyleCnt="1"/>
      <dgm:spPr>
        <a:solidFill>
          <a:schemeClr val="bg1">
            <a:lumMod val="65000"/>
            <a:alpha val="90000"/>
          </a:schemeClr>
        </a:solidFill>
      </dgm:spPr>
    </dgm:pt>
    <dgm:pt modelId="{78248EF9-FFBB-4EB0-94C4-16A1D0A1A170}" type="pres">
      <dgm:prSet presAssocID="{AA690160-D328-4B69-A035-90D3C82FA0A6}" presName="linComp" presStyleCnt="0"/>
      <dgm:spPr/>
    </dgm:pt>
    <dgm:pt modelId="{CC8831C0-DF59-484B-83B2-A708366B3EB6}" type="pres">
      <dgm:prSet presAssocID="{476E4177-EF8D-419E-AB8A-93E66CC82482}" presName="compNode" presStyleCnt="0"/>
      <dgm:spPr/>
    </dgm:pt>
    <dgm:pt modelId="{2572025E-E8B8-4F94-94D0-DC22D7F762FB}" type="pres">
      <dgm:prSet presAssocID="{476E4177-EF8D-419E-AB8A-93E66CC82482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2B4276-DB06-4C66-80FF-919CDE10A5FE}" type="pres">
      <dgm:prSet presAssocID="{476E4177-EF8D-419E-AB8A-93E66CC82482}" presName="invisiNode" presStyleLbl="node1" presStyleIdx="0" presStyleCnt="5"/>
      <dgm:spPr/>
    </dgm:pt>
    <dgm:pt modelId="{C43EB61A-2E04-409F-8F87-79F190ED3CE0}" type="pres">
      <dgm:prSet presAssocID="{476E4177-EF8D-419E-AB8A-93E66CC82482}" presName="imagNode" presStyleLbl="fgImgPlace1" presStyleIdx="0" presStyleCnt="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3DB5F289-A8C3-40D5-8393-8636D9BFFD29}" type="pres">
      <dgm:prSet presAssocID="{A91F7A1B-DD1E-4B26-839C-2A5EF0A403AD}" presName="sibTrans" presStyleLbl="sibTrans2D1" presStyleIdx="0" presStyleCnt="0"/>
      <dgm:spPr/>
      <dgm:t>
        <a:bodyPr/>
        <a:lstStyle/>
        <a:p>
          <a:endParaRPr lang="en-US"/>
        </a:p>
      </dgm:t>
    </dgm:pt>
    <dgm:pt modelId="{0C509E44-86D3-42D8-94FF-9B9788BAB857}" type="pres">
      <dgm:prSet presAssocID="{5DD0A7D4-5781-4819-AF33-C5CE25A2D297}" presName="compNode" presStyleCnt="0"/>
      <dgm:spPr/>
    </dgm:pt>
    <dgm:pt modelId="{E4B0666F-2CF1-4C21-A251-46E6EBFF7C1D}" type="pres">
      <dgm:prSet presAssocID="{5DD0A7D4-5781-4819-AF33-C5CE25A2D297}" presName="node" presStyleLbl="node1" presStyleIdx="1" presStyleCnt="5" custLinFactNeighborX="802" custLinFactNeighborY="-5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FA0B92-8C45-4EAA-A200-A78384D846A7}" type="pres">
      <dgm:prSet presAssocID="{5DD0A7D4-5781-4819-AF33-C5CE25A2D297}" presName="invisiNode" presStyleLbl="node1" presStyleIdx="1" presStyleCnt="5"/>
      <dgm:spPr/>
    </dgm:pt>
    <dgm:pt modelId="{BF646D7A-C7D0-4489-A68F-61F32B7DB0C6}" type="pres">
      <dgm:prSet presAssocID="{5DD0A7D4-5781-4819-AF33-C5CE25A2D297}" presName="imagNode" presStyleLbl="fgImgPlace1" presStyleIdx="1" presStyleCnt="5" custLinFactX="8470" custLinFactNeighborX="100000" custLinFactNeighborY="4471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CAAEED2F-AC44-4514-84C2-160FDC42F579}" type="pres">
      <dgm:prSet presAssocID="{FD53903F-8A86-4D24-917A-36748269F973}" presName="sibTrans" presStyleLbl="sibTrans2D1" presStyleIdx="0" presStyleCnt="0"/>
      <dgm:spPr/>
      <dgm:t>
        <a:bodyPr/>
        <a:lstStyle/>
        <a:p>
          <a:endParaRPr lang="en-US"/>
        </a:p>
      </dgm:t>
    </dgm:pt>
    <dgm:pt modelId="{3617A269-0CD9-4948-9932-FA1AD12DE27E}" type="pres">
      <dgm:prSet presAssocID="{77AF15ED-F058-4A0B-B979-9880C6062DF0}" presName="compNode" presStyleCnt="0"/>
      <dgm:spPr/>
    </dgm:pt>
    <dgm:pt modelId="{5284ED54-4761-44DA-8086-D5FD397A1C95}" type="pres">
      <dgm:prSet presAssocID="{77AF15ED-F058-4A0B-B979-9880C6062DF0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66B65F-B8AB-44AD-8F33-AF566667E781}" type="pres">
      <dgm:prSet presAssocID="{77AF15ED-F058-4A0B-B979-9880C6062DF0}" presName="invisiNode" presStyleLbl="node1" presStyleIdx="2" presStyleCnt="5"/>
      <dgm:spPr/>
    </dgm:pt>
    <dgm:pt modelId="{41BC1ABA-1F87-4B1E-94EC-41724CD12655}" type="pres">
      <dgm:prSet presAssocID="{77AF15ED-F058-4A0B-B979-9880C6062DF0}" presName="imagNode" presStyleLbl="fgImgPlace1" presStyleIdx="2" presStyleCnt="5" custLinFactX="-9198" custLinFactNeighborX="-100000" custLinFactNeighborY="4472"/>
      <dgm:spPr>
        <a:blipFill dpi="0" rotWithShape="0">
          <a:blip xmlns:r="http://schemas.openxmlformats.org/officeDocument/2006/relationships" r:embed="rId5"/>
          <a:srcRect/>
          <a:tile tx="222250" ty="-762000" sx="40000" sy="40000" flip="none" algn="ctr"/>
        </a:blipFill>
      </dgm:spPr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6" action="ppaction://hlinksldjump"/>
          </dgm14:cNvPr>
        </a:ext>
      </dgm:extLst>
    </dgm:pt>
    <dgm:pt modelId="{A9D6457D-CBBF-4A28-8C38-C3F75EA43CF1}" type="pres">
      <dgm:prSet presAssocID="{E3B236AA-E864-46E4-BC91-F2D73633FEA4}" presName="sibTrans" presStyleLbl="sibTrans2D1" presStyleIdx="0" presStyleCnt="0"/>
      <dgm:spPr/>
      <dgm:t>
        <a:bodyPr/>
        <a:lstStyle/>
        <a:p>
          <a:endParaRPr lang="en-US"/>
        </a:p>
      </dgm:t>
    </dgm:pt>
    <dgm:pt modelId="{8AC8F713-1879-4B70-BB31-C5C195E24471}" type="pres">
      <dgm:prSet presAssocID="{C20F2834-7A4B-463C-ABDE-12FFE93933A3}" presName="compNode" presStyleCnt="0"/>
      <dgm:spPr/>
    </dgm:pt>
    <dgm:pt modelId="{9B706799-997B-4F74-B652-58B58A51EA58}" type="pres">
      <dgm:prSet presAssocID="{C20F2834-7A4B-463C-ABDE-12FFE93933A3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8C36F4-A127-4733-8CAC-70994BB842F2}" type="pres">
      <dgm:prSet presAssocID="{C20F2834-7A4B-463C-ABDE-12FFE93933A3}" presName="invisiNode" presStyleLbl="node1" presStyleIdx="3" presStyleCnt="5"/>
      <dgm:spPr/>
    </dgm:pt>
    <dgm:pt modelId="{B68F94D2-D73D-420A-802B-DFDC9BE4ED4C}" type="pres">
      <dgm:prSet presAssocID="{C20F2834-7A4B-463C-ABDE-12FFE93933A3}" presName="imagNode" presStyleLbl="fgImgPlace1" presStyleIdx="3" presStyleCnt="5"/>
      <dgm:spPr>
        <a:blipFill rotWithShape="1">
          <a:blip xmlns:r="http://schemas.openxmlformats.org/officeDocument/2006/relationships" r:embed="rId7"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8" action="ppaction://hlinksldjump"/>
          </dgm14:cNvPr>
        </a:ext>
      </dgm:extLst>
    </dgm:pt>
    <dgm:pt modelId="{CB3D4D59-8F68-4AB1-B171-6DED55B500F3}" type="pres">
      <dgm:prSet presAssocID="{CAE5F0D1-5C6A-4BF8-ACC0-DB67084C99C7}" presName="sibTrans" presStyleLbl="sibTrans2D1" presStyleIdx="0" presStyleCnt="0"/>
      <dgm:spPr/>
      <dgm:t>
        <a:bodyPr/>
        <a:lstStyle/>
        <a:p>
          <a:endParaRPr lang="ca-ES"/>
        </a:p>
      </dgm:t>
    </dgm:pt>
    <dgm:pt modelId="{CCFFD20B-FC79-4D3C-8258-5C39E1B8F50E}" type="pres">
      <dgm:prSet presAssocID="{B4BFA4F1-024D-4135-94A3-8C44964151FE}" presName="compNode" presStyleCnt="0"/>
      <dgm:spPr/>
    </dgm:pt>
    <dgm:pt modelId="{20EC410A-012B-476C-8939-73394F3E90CB}" type="pres">
      <dgm:prSet presAssocID="{B4BFA4F1-024D-4135-94A3-8C44964151FE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F132FDCC-12DC-4FC0-8D7E-88178B5A780E}" type="pres">
      <dgm:prSet presAssocID="{B4BFA4F1-024D-4135-94A3-8C44964151FE}" presName="invisiNode" presStyleLbl="node1" presStyleIdx="4" presStyleCnt="5"/>
      <dgm:spPr/>
    </dgm:pt>
    <dgm:pt modelId="{784EA588-0661-4895-A9E9-5411FD76B848}" type="pres">
      <dgm:prSet presAssocID="{B4BFA4F1-024D-4135-94A3-8C44964151FE}" presName="imagNode" presStyleLbl="fgImgPlace1" presStyleIdx="4" presStyleCnt="5"/>
      <dgm:spPr>
        <a:blipFill rotWithShape="1">
          <a:blip xmlns:r="http://schemas.openxmlformats.org/officeDocument/2006/relationships" r:embed="rId9"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0" action="ppaction://hlinksldjump"/>
          </dgm14:cNvPr>
        </a:ext>
      </dgm:extLst>
    </dgm:pt>
  </dgm:ptLst>
  <dgm:cxnLst>
    <dgm:cxn modelId="{9D2D6E57-4563-4E9D-B64C-4CC5CA52CD21}" type="presOf" srcId="{AA690160-D328-4B69-A035-90D3C82FA0A6}" destId="{9E4DC8AD-1AC7-4E53-B32C-25202AFDB195}" srcOrd="0" destOrd="0" presId="urn:microsoft.com/office/officeart/2005/8/layout/pList2#1"/>
    <dgm:cxn modelId="{D6C2B20E-D8EE-4EC0-8F0F-74659E9D7331}" type="presOf" srcId="{5DD0A7D4-5781-4819-AF33-C5CE25A2D297}" destId="{E4B0666F-2CF1-4C21-A251-46E6EBFF7C1D}" srcOrd="0" destOrd="0" presId="urn:microsoft.com/office/officeart/2005/8/layout/pList2#1"/>
    <dgm:cxn modelId="{88D8F6C8-87D4-4C45-8928-B2DF56754C48}" type="presOf" srcId="{CAE5F0D1-5C6A-4BF8-ACC0-DB67084C99C7}" destId="{CB3D4D59-8F68-4AB1-B171-6DED55B500F3}" srcOrd="0" destOrd="0" presId="urn:microsoft.com/office/officeart/2005/8/layout/pList2#1"/>
    <dgm:cxn modelId="{F4BF0727-3CCF-4669-A4BD-891E0BFB8EE4}" type="presOf" srcId="{476E4177-EF8D-419E-AB8A-93E66CC82482}" destId="{2572025E-E8B8-4F94-94D0-DC22D7F762FB}" srcOrd="0" destOrd="0" presId="urn:microsoft.com/office/officeart/2005/8/layout/pList2#1"/>
    <dgm:cxn modelId="{7646E28E-46FE-4619-A40D-8223AB09BDDF}" type="presOf" srcId="{E3B236AA-E864-46E4-BC91-F2D73633FEA4}" destId="{A9D6457D-CBBF-4A28-8C38-C3F75EA43CF1}" srcOrd="0" destOrd="0" presId="urn:microsoft.com/office/officeart/2005/8/layout/pList2#1"/>
    <dgm:cxn modelId="{4C839C11-576D-4F8B-A506-F28B1DFFF881}" srcId="{AA690160-D328-4B69-A035-90D3C82FA0A6}" destId="{C20F2834-7A4B-463C-ABDE-12FFE93933A3}" srcOrd="3" destOrd="0" parTransId="{BCFE97E8-F389-4CB9-AF67-54F99688D24C}" sibTransId="{CAE5F0D1-5C6A-4BF8-ACC0-DB67084C99C7}"/>
    <dgm:cxn modelId="{74C693E6-1B17-4071-BF97-8073C2A08585}" srcId="{AA690160-D328-4B69-A035-90D3C82FA0A6}" destId="{B4BFA4F1-024D-4135-94A3-8C44964151FE}" srcOrd="4" destOrd="0" parTransId="{7A050A32-8BA9-4CFB-84D0-ABAF4FF3DB0E}" sibTransId="{FCA88960-B868-4DC2-9767-D9F7EE615C28}"/>
    <dgm:cxn modelId="{7417CC53-98FE-43F4-BF56-8508FB7DA803}" srcId="{AA690160-D328-4B69-A035-90D3C82FA0A6}" destId="{5DD0A7D4-5781-4819-AF33-C5CE25A2D297}" srcOrd="1" destOrd="0" parTransId="{05B7C26E-C389-4346-849B-05526EF2C457}" sibTransId="{FD53903F-8A86-4D24-917A-36748269F973}"/>
    <dgm:cxn modelId="{114D0FE8-F9D9-4BD0-9EBB-6F3E7E326AA9}" type="presOf" srcId="{A91F7A1B-DD1E-4B26-839C-2A5EF0A403AD}" destId="{3DB5F289-A8C3-40D5-8393-8636D9BFFD29}" srcOrd="0" destOrd="0" presId="urn:microsoft.com/office/officeart/2005/8/layout/pList2#1"/>
    <dgm:cxn modelId="{A22C2BFB-4080-48EB-A16D-3776A5A58E4A}" type="presOf" srcId="{FD53903F-8A86-4D24-917A-36748269F973}" destId="{CAAEED2F-AC44-4514-84C2-160FDC42F579}" srcOrd="0" destOrd="0" presId="urn:microsoft.com/office/officeart/2005/8/layout/pList2#1"/>
    <dgm:cxn modelId="{6A4F3537-CF94-47D1-ABA7-58AF37683953}" type="presOf" srcId="{77AF15ED-F058-4A0B-B979-9880C6062DF0}" destId="{5284ED54-4761-44DA-8086-D5FD397A1C95}" srcOrd="0" destOrd="0" presId="urn:microsoft.com/office/officeart/2005/8/layout/pList2#1"/>
    <dgm:cxn modelId="{9A40B199-C1E6-4AA6-9486-07915ED7CAE7}" srcId="{AA690160-D328-4B69-A035-90D3C82FA0A6}" destId="{476E4177-EF8D-419E-AB8A-93E66CC82482}" srcOrd="0" destOrd="0" parTransId="{50A25A56-CEA1-40EB-822C-18475EA4B47A}" sibTransId="{A91F7A1B-DD1E-4B26-839C-2A5EF0A403AD}"/>
    <dgm:cxn modelId="{96C6EC91-214A-4FC8-8BE5-D59B64DF5356}" type="presOf" srcId="{B4BFA4F1-024D-4135-94A3-8C44964151FE}" destId="{20EC410A-012B-476C-8939-73394F3E90CB}" srcOrd="0" destOrd="0" presId="urn:microsoft.com/office/officeart/2005/8/layout/pList2#1"/>
    <dgm:cxn modelId="{6CF0D760-DBF8-468A-A195-C86CFD4C4AF6}" type="presOf" srcId="{C20F2834-7A4B-463C-ABDE-12FFE93933A3}" destId="{9B706799-997B-4F74-B652-58B58A51EA58}" srcOrd="0" destOrd="0" presId="urn:microsoft.com/office/officeart/2005/8/layout/pList2#1"/>
    <dgm:cxn modelId="{CD3B69F4-72CF-49E2-8926-8FD63E771977}" srcId="{AA690160-D328-4B69-A035-90D3C82FA0A6}" destId="{77AF15ED-F058-4A0B-B979-9880C6062DF0}" srcOrd="2" destOrd="0" parTransId="{0DF2CDB2-0880-4047-8447-A17EAE7580E4}" sibTransId="{E3B236AA-E864-46E4-BC91-F2D73633FEA4}"/>
    <dgm:cxn modelId="{9BF6F6B0-BEB4-49F1-924E-275E9EBD4217}" type="presParOf" srcId="{9E4DC8AD-1AC7-4E53-B32C-25202AFDB195}" destId="{ACBF4AF3-FAB8-444C-81AB-52C89640E279}" srcOrd="0" destOrd="0" presId="urn:microsoft.com/office/officeart/2005/8/layout/pList2#1"/>
    <dgm:cxn modelId="{84171304-7FF2-4994-9F0C-39B3B49D5C7D}" type="presParOf" srcId="{9E4DC8AD-1AC7-4E53-B32C-25202AFDB195}" destId="{78248EF9-FFBB-4EB0-94C4-16A1D0A1A170}" srcOrd="1" destOrd="0" presId="urn:microsoft.com/office/officeart/2005/8/layout/pList2#1"/>
    <dgm:cxn modelId="{2EAAFD75-AF37-4B50-A287-9EF102E9E495}" type="presParOf" srcId="{78248EF9-FFBB-4EB0-94C4-16A1D0A1A170}" destId="{CC8831C0-DF59-484B-83B2-A708366B3EB6}" srcOrd="0" destOrd="0" presId="urn:microsoft.com/office/officeart/2005/8/layout/pList2#1"/>
    <dgm:cxn modelId="{0CE73E52-A51A-4C10-8992-7996BA1807E0}" type="presParOf" srcId="{CC8831C0-DF59-484B-83B2-A708366B3EB6}" destId="{2572025E-E8B8-4F94-94D0-DC22D7F762FB}" srcOrd="0" destOrd="0" presId="urn:microsoft.com/office/officeart/2005/8/layout/pList2#1"/>
    <dgm:cxn modelId="{8ECB9AD0-C7CF-4C1E-85A6-5A75A2C93A65}" type="presParOf" srcId="{CC8831C0-DF59-484B-83B2-A708366B3EB6}" destId="{2E2B4276-DB06-4C66-80FF-919CDE10A5FE}" srcOrd="1" destOrd="0" presId="urn:microsoft.com/office/officeart/2005/8/layout/pList2#1"/>
    <dgm:cxn modelId="{DD2108F8-5767-4374-AEC6-71123F2150BC}" type="presParOf" srcId="{CC8831C0-DF59-484B-83B2-A708366B3EB6}" destId="{C43EB61A-2E04-409F-8F87-79F190ED3CE0}" srcOrd="2" destOrd="0" presId="urn:microsoft.com/office/officeart/2005/8/layout/pList2#1"/>
    <dgm:cxn modelId="{28E950C9-757B-4363-9952-94547141B46C}" type="presParOf" srcId="{78248EF9-FFBB-4EB0-94C4-16A1D0A1A170}" destId="{3DB5F289-A8C3-40D5-8393-8636D9BFFD29}" srcOrd="1" destOrd="0" presId="urn:microsoft.com/office/officeart/2005/8/layout/pList2#1"/>
    <dgm:cxn modelId="{EA568BDF-2F77-4A97-B7B3-64BAC2B1A245}" type="presParOf" srcId="{78248EF9-FFBB-4EB0-94C4-16A1D0A1A170}" destId="{0C509E44-86D3-42D8-94FF-9B9788BAB857}" srcOrd="2" destOrd="0" presId="urn:microsoft.com/office/officeart/2005/8/layout/pList2#1"/>
    <dgm:cxn modelId="{1995A220-FDCC-49B1-AA51-3AABC75D0F44}" type="presParOf" srcId="{0C509E44-86D3-42D8-94FF-9B9788BAB857}" destId="{E4B0666F-2CF1-4C21-A251-46E6EBFF7C1D}" srcOrd="0" destOrd="0" presId="urn:microsoft.com/office/officeart/2005/8/layout/pList2#1"/>
    <dgm:cxn modelId="{F45B8C2F-85ED-4548-BB51-BD0B12D4AAD4}" type="presParOf" srcId="{0C509E44-86D3-42D8-94FF-9B9788BAB857}" destId="{BBFA0B92-8C45-4EAA-A200-A78384D846A7}" srcOrd="1" destOrd="0" presId="urn:microsoft.com/office/officeart/2005/8/layout/pList2#1"/>
    <dgm:cxn modelId="{2326CB72-CA4C-4D8D-92D7-C22178014557}" type="presParOf" srcId="{0C509E44-86D3-42D8-94FF-9B9788BAB857}" destId="{BF646D7A-C7D0-4489-A68F-61F32B7DB0C6}" srcOrd="2" destOrd="0" presId="urn:microsoft.com/office/officeart/2005/8/layout/pList2#1"/>
    <dgm:cxn modelId="{F78741FD-E94F-4C03-B4D6-84E5777A94D5}" type="presParOf" srcId="{78248EF9-FFBB-4EB0-94C4-16A1D0A1A170}" destId="{CAAEED2F-AC44-4514-84C2-160FDC42F579}" srcOrd="3" destOrd="0" presId="urn:microsoft.com/office/officeart/2005/8/layout/pList2#1"/>
    <dgm:cxn modelId="{4135BFAA-D0BA-447A-B014-C8AF0B493813}" type="presParOf" srcId="{78248EF9-FFBB-4EB0-94C4-16A1D0A1A170}" destId="{3617A269-0CD9-4948-9932-FA1AD12DE27E}" srcOrd="4" destOrd="0" presId="urn:microsoft.com/office/officeart/2005/8/layout/pList2#1"/>
    <dgm:cxn modelId="{35644B62-CEB3-4E1C-8E54-06F6FFF4CDF4}" type="presParOf" srcId="{3617A269-0CD9-4948-9932-FA1AD12DE27E}" destId="{5284ED54-4761-44DA-8086-D5FD397A1C95}" srcOrd="0" destOrd="0" presId="urn:microsoft.com/office/officeart/2005/8/layout/pList2#1"/>
    <dgm:cxn modelId="{E6014D90-8E5C-4F62-A1B2-E7BC9921C5AE}" type="presParOf" srcId="{3617A269-0CD9-4948-9932-FA1AD12DE27E}" destId="{9666B65F-B8AB-44AD-8F33-AF566667E781}" srcOrd="1" destOrd="0" presId="urn:microsoft.com/office/officeart/2005/8/layout/pList2#1"/>
    <dgm:cxn modelId="{E3F64436-9A93-445E-9422-B118E769FDCB}" type="presParOf" srcId="{3617A269-0CD9-4948-9932-FA1AD12DE27E}" destId="{41BC1ABA-1F87-4B1E-94EC-41724CD12655}" srcOrd="2" destOrd="0" presId="urn:microsoft.com/office/officeart/2005/8/layout/pList2#1"/>
    <dgm:cxn modelId="{3F41925C-F284-4B48-AB06-93C11AD20C1D}" type="presParOf" srcId="{78248EF9-FFBB-4EB0-94C4-16A1D0A1A170}" destId="{A9D6457D-CBBF-4A28-8C38-C3F75EA43CF1}" srcOrd="5" destOrd="0" presId="urn:microsoft.com/office/officeart/2005/8/layout/pList2#1"/>
    <dgm:cxn modelId="{43C31E3B-4290-41C3-8AE9-F98891C8D5D9}" type="presParOf" srcId="{78248EF9-FFBB-4EB0-94C4-16A1D0A1A170}" destId="{8AC8F713-1879-4B70-BB31-C5C195E24471}" srcOrd="6" destOrd="0" presId="urn:microsoft.com/office/officeart/2005/8/layout/pList2#1"/>
    <dgm:cxn modelId="{0CD61CF8-F0B5-4BAF-A625-C7DA6315C09F}" type="presParOf" srcId="{8AC8F713-1879-4B70-BB31-C5C195E24471}" destId="{9B706799-997B-4F74-B652-58B58A51EA58}" srcOrd="0" destOrd="0" presId="urn:microsoft.com/office/officeart/2005/8/layout/pList2#1"/>
    <dgm:cxn modelId="{5AC6560F-68C4-46FE-A491-3CFF3B045368}" type="presParOf" srcId="{8AC8F713-1879-4B70-BB31-C5C195E24471}" destId="{AF8C36F4-A127-4733-8CAC-70994BB842F2}" srcOrd="1" destOrd="0" presId="urn:microsoft.com/office/officeart/2005/8/layout/pList2#1"/>
    <dgm:cxn modelId="{177AF293-275E-4907-B258-2281FD4CCD6D}" type="presParOf" srcId="{8AC8F713-1879-4B70-BB31-C5C195E24471}" destId="{B68F94D2-D73D-420A-802B-DFDC9BE4ED4C}" srcOrd="2" destOrd="0" presId="urn:microsoft.com/office/officeart/2005/8/layout/pList2#1"/>
    <dgm:cxn modelId="{F49BA020-63DB-4C0C-82C8-49F04554D8C8}" type="presParOf" srcId="{78248EF9-FFBB-4EB0-94C4-16A1D0A1A170}" destId="{CB3D4D59-8F68-4AB1-B171-6DED55B500F3}" srcOrd="7" destOrd="0" presId="urn:microsoft.com/office/officeart/2005/8/layout/pList2#1"/>
    <dgm:cxn modelId="{54773B42-BA6F-4081-AC78-F83D11739025}" type="presParOf" srcId="{78248EF9-FFBB-4EB0-94C4-16A1D0A1A170}" destId="{CCFFD20B-FC79-4D3C-8258-5C39E1B8F50E}" srcOrd="8" destOrd="0" presId="urn:microsoft.com/office/officeart/2005/8/layout/pList2#1"/>
    <dgm:cxn modelId="{4A39DB42-0C21-4F90-8362-13EA1B979B19}" type="presParOf" srcId="{CCFFD20B-FC79-4D3C-8258-5C39E1B8F50E}" destId="{20EC410A-012B-476C-8939-73394F3E90CB}" srcOrd="0" destOrd="0" presId="urn:microsoft.com/office/officeart/2005/8/layout/pList2#1"/>
    <dgm:cxn modelId="{134A016A-A1EB-48E5-81F9-E1DE5272EF2B}" type="presParOf" srcId="{CCFFD20B-FC79-4D3C-8258-5C39E1B8F50E}" destId="{F132FDCC-12DC-4FC0-8D7E-88178B5A780E}" srcOrd="1" destOrd="0" presId="urn:microsoft.com/office/officeart/2005/8/layout/pList2#1"/>
    <dgm:cxn modelId="{A75B6C61-6088-4479-9311-D1997C8EAE72}" type="presParOf" srcId="{CCFFD20B-FC79-4D3C-8258-5C39E1B8F50E}" destId="{784EA588-0661-4895-A9E9-5411FD76B848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3AF3C50-137A-4116-8FB6-E2F6550866C6}" type="doc">
      <dgm:prSet loTypeId="urn:microsoft.com/office/officeart/2005/8/layout/process3" loCatId="process" qsTypeId="urn:microsoft.com/office/officeart/2005/8/quickstyle/3d3" qsCatId="3D" csTypeId="urn:microsoft.com/office/officeart/2005/8/colors/accent0_3" csCatId="mainScheme" phldr="1"/>
      <dgm:spPr/>
      <dgm:t>
        <a:bodyPr/>
        <a:lstStyle/>
        <a:p>
          <a:endParaRPr lang="ca-ES"/>
        </a:p>
      </dgm:t>
    </dgm:pt>
    <dgm:pt modelId="{0D8AEA2A-9EF1-4080-9645-34746D4BD888}">
      <dgm:prSet custT="1"/>
      <dgm:spPr/>
      <dgm:t>
        <a:bodyPr/>
        <a:lstStyle/>
        <a:p>
          <a:pPr rtl="0"/>
          <a:r>
            <a:rPr lang="ca-ES" sz="1400" dirty="0" smtClean="0"/>
            <a:t>Pots apuntar directament cap a un </a:t>
          </a:r>
          <a:r>
            <a:rPr lang="ca-ES" sz="1400" dirty="0" err="1" smtClean="0"/>
            <a:t>genere</a:t>
          </a:r>
          <a:r>
            <a:rPr lang="ca-ES" sz="1400" dirty="0" smtClean="0"/>
            <a:t> o subdivisió específics		</a:t>
          </a:r>
          <a:endParaRPr lang="ca-ES" sz="1400" dirty="0"/>
        </a:p>
      </dgm:t>
    </dgm:pt>
    <dgm:pt modelId="{08910B34-2271-41E4-AF13-C25893946F48}" type="parTrans" cxnId="{E622C36B-1CEF-4AA2-9455-0145A61643E7}">
      <dgm:prSet/>
      <dgm:spPr/>
      <dgm:t>
        <a:bodyPr/>
        <a:lstStyle/>
        <a:p>
          <a:endParaRPr lang="ca-ES"/>
        </a:p>
      </dgm:t>
    </dgm:pt>
    <dgm:pt modelId="{B926A95C-4C5E-453C-8C5C-C88A6430A25D}" type="sibTrans" cxnId="{E622C36B-1CEF-4AA2-9455-0145A61643E7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ca-ES"/>
        </a:p>
      </dgm:t>
    </dgm:pt>
    <dgm:pt modelId="{19B8509D-1AF3-4CA0-B168-6268DA2EB424}">
      <dgm:prSet cust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ca-ES" sz="1400" dirty="0" smtClean="0"/>
            <a:t>La dona i la publicitat</a:t>
          </a:r>
          <a:endParaRPr lang="ca-ES" sz="1400" dirty="0"/>
        </a:p>
      </dgm:t>
    </dgm:pt>
    <dgm:pt modelId="{4F13FCA7-B2CE-4E47-8C07-856324738AAD}" type="parTrans" cxnId="{67CA5A91-4855-4E46-9943-D80E803FD55B}">
      <dgm:prSet/>
      <dgm:spPr/>
      <dgm:t>
        <a:bodyPr/>
        <a:lstStyle/>
        <a:p>
          <a:endParaRPr lang="ca-ES"/>
        </a:p>
      </dgm:t>
    </dgm:pt>
    <dgm:pt modelId="{864326A7-F7F0-47F8-BC78-76207832B36A}" type="sibTrans" cxnId="{67CA5A91-4855-4E46-9943-D80E803FD55B}">
      <dgm:prSet/>
      <dgm:spPr/>
      <dgm:t>
        <a:bodyPr/>
        <a:lstStyle/>
        <a:p>
          <a:endParaRPr lang="ca-ES"/>
        </a:p>
      </dgm:t>
    </dgm:pt>
    <dgm:pt modelId="{8F8577B6-80CA-48E2-B2F2-2EB59C7A4009}" type="pres">
      <dgm:prSet presAssocID="{43AF3C50-137A-4116-8FB6-E2F6550866C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a-ES"/>
        </a:p>
      </dgm:t>
    </dgm:pt>
    <dgm:pt modelId="{F88EB291-597B-46CF-80CF-55BB68986BBE}" type="pres">
      <dgm:prSet presAssocID="{0D8AEA2A-9EF1-4080-9645-34746D4BD888}" presName="composite" presStyleCnt="0"/>
      <dgm:spPr/>
    </dgm:pt>
    <dgm:pt modelId="{E6536C24-9D6A-4039-979D-768724C3193F}" type="pres">
      <dgm:prSet presAssocID="{0D8AEA2A-9EF1-4080-9645-34746D4BD888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CBD996CA-E408-460E-8DA3-4555F4F80714}" type="pres">
      <dgm:prSet presAssocID="{0D8AEA2A-9EF1-4080-9645-34746D4BD888}" presName="parSh" presStyleLbl="node1" presStyleIdx="0" presStyleCnt="2" custLinFactNeighborX="-254"/>
      <dgm:spPr/>
      <dgm:t>
        <a:bodyPr/>
        <a:lstStyle/>
        <a:p>
          <a:endParaRPr lang="ca-ES"/>
        </a:p>
      </dgm:t>
    </dgm:pt>
    <dgm:pt modelId="{5ABCFA2E-176B-423B-93EE-B69D3950697C}" type="pres">
      <dgm:prSet presAssocID="{0D8AEA2A-9EF1-4080-9645-34746D4BD888}" presName="desTx" presStyleLbl="fgAcc1" presStyleIdx="0" presStyleCnt="2">
        <dgm:presLayoutVars>
          <dgm:bulletEnabled val="1"/>
        </dgm:presLayoutVars>
      </dgm:prSet>
      <dgm:spPr/>
    </dgm:pt>
    <dgm:pt modelId="{05E544D3-CDCF-499D-90AB-8A1858E40B55}" type="pres">
      <dgm:prSet presAssocID="{B926A95C-4C5E-453C-8C5C-C88A6430A25D}" presName="sibTrans" presStyleLbl="sibTrans2D1" presStyleIdx="0" presStyleCnt="1"/>
      <dgm:spPr/>
      <dgm:t>
        <a:bodyPr/>
        <a:lstStyle/>
        <a:p>
          <a:endParaRPr lang="ca-ES"/>
        </a:p>
      </dgm:t>
    </dgm:pt>
    <dgm:pt modelId="{AF44DAAB-2E75-4D9F-85BE-633FC2BE88A3}" type="pres">
      <dgm:prSet presAssocID="{B926A95C-4C5E-453C-8C5C-C88A6430A25D}" presName="connTx" presStyleLbl="sibTrans2D1" presStyleIdx="0" presStyleCnt="1"/>
      <dgm:spPr/>
      <dgm:t>
        <a:bodyPr/>
        <a:lstStyle/>
        <a:p>
          <a:endParaRPr lang="ca-ES"/>
        </a:p>
      </dgm:t>
    </dgm:pt>
    <dgm:pt modelId="{8201B4F2-B571-4BCD-8472-98E67DF8FB68}" type="pres">
      <dgm:prSet presAssocID="{19B8509D-1AF3-4CA0-B168-6268DA2EB424}" presName="composite" presStyleCnt="0"/>
      <dgm:spPr/>
    </dgm:pt>
    <dgm:pt modelId="{3BA448BD-A6C1-488D-A819-E498A9B02346}" type="pres">
      <dgm:prSet presAssocID="{19B8509D-1AF3-4CA0-B168-6268DA2EB424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454340D9-A678-4368-BCBC-3468EF22C9E8}" type="pres">
      <dgm:prSet presAssocID="{19B8509D-1AF3-4CA0-B168-6268DA2EB424}" presName="parSh" presStyleLbl="node1" presStyleIdx="1" presStyleCnt="2" custLinFactNeighborX="1365"/>
      <dgm:spPr/>
      <dgm:t>
        <a:bodyPr/>
        <a:lstStyle/>
        <a:p>
          <a:endParaRPr lang="ca-ES"/>
        </a:p>
      </dgm:t>
    </dgm:pt>
    <dgm:pt modelId="{FB40E295-D877-4C06-93C7-66B191F21592}" type="pres">
      <dgm:prSet presAssocID="{19B8509D-1AF3-4CA0-B168-6268DA2EB424}" presName="desTx" presStyleLbl="fgAcc1" presStyleIdx="1" presStyleCnt="2">
        <dgm:presLayoutVars>
          <dgm:bulletEnabled val="1"/>
        </dgm:presLayoutVars>
      </dgm:prSet>
      <dgm:spPr/>
    </dgm:pt>
  </dgm:ptLst>
  <dgm:cxnLst>
    <dgm:cxn modelId="{D74D7CF4-EC62-417B-8C6D-72C042196AC4}" type="presOf" srcId="{19B8509D-1AF3-4CA0-B168-6268DA2EB424}" destId="{3BA448BD-A6C1-488D-A819-E498A9B02346}" srcOrd="0" destOrd="0" presId="urn:microsoft.com/office/officeart/2005/8/layout/process3"/>
    <dgm:cxn modelId="{91B76D8B-4EE0-4968-B0F6-8B618CECAA49}" type="presOf" srcId="{0D8AEA2A-9EF1-4080-9645-34746D4BD888}" destId="{E6536C24-9D6A-4039-979D-768724C3193F}" srcOrd="0" destOrd="0" presId="urn:microsoft.com/office/officeart/2005/8/layout/process3"/>
    <dgm:cxn modelId="{A59DD569-BCC4-4EEC-9DB0-D641C67D16B8}" type="presOf" srcId="{0D8AEA2A-9EF1-4080-9645-34746D4BD888}" destId="{CBD996CA-E408-460E-8DA3-4555F4F80714}" srcOrd="1" destOrd="0" presId="urn:microsoft.com/office/officeart/2005/8/layout/process3"/>
    <dgm:cxn modelId="{5CDED07A-821A-4D1A-8191-2478FA6FD7EB}" type="presOf" srcId="{B926A95C-4C5E-453C-8C5C-C88A6430A25D}" destId="{05E544D3-CDCF-499D-90AB-8A1858E40B55}" srcOrd="0" destOrd="0" presId="urn:microsoft.com/office/officeart/2005/8/layout/process3"/>
    <dgm:cxn modelId="{E622C36B-1CEF-4AA2-9455-0145A61643E7}" srcId="{43AF3C50-137A-4116-8FB6-E2F6550866C6}" destId="{0D8AEA2A-9EF1-4080-9645-34746D4BD888}" srcOrd="0" destOrd="0" parTransId="{08910B34-2271-41E4-AF13-C25893946F48}" sibTransId="{B926A95C-4C5E-453C-8C5C-C88A6430A25D}"/>
    <dgm:cxn modelId="{4FF48988-E278-443F-88FE-45B6A5B8CC34}" type="presOf" srcId="{43AF3C50-137A-4116-8FB6-E2F6550866C6}" destId="{8F8577B6-80CA-48E2-B2F2-2EB59C7A4009}" srcOrd="0" destOrd="0" presId="urn:microsoft.com/office/officeart/2005/8/layout/process3"/>
    <dgm:cxn modelId="{67CA5A91-4855-4E46-9943-D80E803FD55B}" srcId="{43AF3C50-137A-4116-8FB6-E2F6550866C6}" destId="{19B8509D-1AF3-4CA0-B168-6268DA2EB424}" srcOrd="1" destOrd="0" parTransId="{4F13FCA7-B2CE-4E47-8C07-856324738AAD}" sibTransId="{864326A7-F7F0-47F8-BC78-76207832B36A}"/>
    <dgm:cxn modelId="{C6062ADA-A9E4-4713-A845-22B798431D8B}" type="presOf" srcId="{19B8509D-1AF3-4CA0-B168-6268DA2EB424}" destId="{454340D9-A678-4368-BCBC-3468EF22C9E8}" srcOrd="1" destOrd="0" presId="urn:microsoft.com/office/officeart/2005/8/layout/process3"/>
    <dgm:cxn modelId="{002D9012-933D-4C75-9CD3-6AD87E2D05C7}" type="presOf" srcId="{B926A95C-4C5E-453C-8C5C-C88A6430A25D}" destId="{AF44DAAB-2E75-4D9F-85BE-633FC2BE88A3}" srcOrd="1" destOrd="0" presId="urn:microsoft.com/office/officeart/2005/8/layout/process3"/>
    <dgm:cxn modelId="{FD57CA52-7168-4D96-B5E5-D697A1DBB1FD}" type="presParOf" srcId="{8F8577B6-80CA-48E2-B2F2-2EB59C7A4009}" destId="{F88EB291-597B-46CF-80CF-55BB68986BBE}" srcOrd="0" destOrd="0" presId="urn:microsoft.com/office/officeart/2005/8/layout/process3"/>
    <dgm:cxn modelId="{3089BDC0-0A1F-4971-B6D7-34A36AD86793}" type="presParOf" srcId="{F88EB291-597B-46CF-80CF-55BB68986BBE}" destId="{E6536C24-9D6A-4039-979D-768724C3193F}" srcOrd="0" destOrd="0" presId="urn:microsoft.com/office/officeart/2005/8/layout/process3"/>
    <dgm:cxn modelId="{216562E5-8E34-44E8-A573-5B907E75D93B}" type="presParOf" srcId="{F88EB291-597B-46CF-80CF-55BB68986BBE}" destId="{CBD996CA-E408-460E-8DA3-4555F4F80714}" srcOrd="1" destOrd="0" presId="urn:microsoft.com/office/officeart/2005/8/layout/process3"/>
    <dgm:cxn modelId="{3A20FB86-F269-426C-8298-93FABDF6882A}" type="presParOf" srcId="{F88EB291-597B-46CF-80CF-55BB68986BBE}" destId="{5ABCFA2E-176B-423B-93EE-B69D3950697C}" srcOrd="2" destOrd="0" presId="urn:microsoft.com/office/officeart/2005/8/layout/process3"/>
    <dgm:cxn modelId="{AD877B9C-C71B-4543-BBF6-CF673AC42E5C}" type="presParOf" srcId="{8F8577B6-80CA-48E2-B2F2-2EB59C7A4009}" destId="{05E544D3-CDCF-499D-90AB-8A1858E40B55}" srcOrd="1" destOrd="0" presId="urn:microsoft.com/office/officeart/2005/8/layout/process3"/>
    <dgm:cxn modelId="{71D2F6B1-4388-412C-BA23-7F13BB3F9DB0}" type="presParOf" srcId="{05E544D3-CDCF-499D-90AB-8A1858E40B55}" destId="{AF44DAAB-2E75-4D9F-85BE-633FC2BE88A3}" srcOrd="0" destOrd="0" presId="urn:microsoft.com/office/officeart/2005/8/layout/process3"/>
    <dgm:cxn modelId="{AF7AB4AE-A45D-45FF-A898-879B4C5FA0D5}" type="presParOf" srcId="{8F8577B6-80CA-48E2-B2F2-2EB59C7A4009}" destId="{8201B4F2-B571-4BCD-8472-98E67DF8FB68}" srcOrd="2" destOrd="0" presId="urn:microsoft.com/office/officeart/2005/8/layout/process3"/>
    <dgm:cxn modelId="{5BD15209-DEAA-48DD-A3D2-6A7C7187C814}" type="presParOf" srcId="{8201B4F2-B571-4BCD-8472-98E67DF8FB68}" destId="{3BA448BD-A6C1-488D-A819-E498A9B02346}" srcOrd="0" destOrd="0" presId="urn:microsoft.com/office/officeart/2005/8/layout/process3"/>
    <dgm:cxn modelId="{1C79CF6F-56C3-4E4B-B4FA-D5C5275ECA3E}" type="presParOf" srcId="{8201B4F2-B571-4BCD-8472-98E67DF8FB68}" destId="{454340D9-A678-4368-BCBC-3468EF22C9E8}" srcOrd="1" destOrd="0" presId="urn:microsoft.com/office/officeart/2005/8/layout/process3"/>
    <dgm:cxn modelId="{93712613-7E22-4460-AADE-933ADCCA8969}" type="presParOf" srcId="{8201B4F2-B571-4BCD-8472-98E67DF8FB68}" destId="{FB40E295-D877-4C06-93C7-66B191F21592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3AF3C50-137A-4116-8FB6-E2F6550866C6}" type="doc">
      <dgm:prSet loTypeId="urn:microsoft.com/office/officeart/2005/8/layout/process3" loCatId="process" qsTypeId="urn:microsoft.com/office/officeart/2005/8/quickstyle/3d3" qsCatId="3D" csTypeId="urn:microsoft.com/office/officeart/2005/8/colors/accent0_3" csCatId="mainScheme" phldr="1"/>
      <dgm:spPr/>
      <dgm:t>
        <a:bodyPr/>
        <a:lstStyle/>
        <a:p>
          <a:endParaRPr lang="ca-ES"/>
        </a:p>
      </dgm:t>
    </dgm:pt>
    <dgm:pt modelId="{0D8AEA2A-9EF1-4080-9645-34746D4BD888}">
      <dgm:prSet custT="1"/>
      <dgm:spPr/>
      <dgm:t>
        <a:bodyPr/>
        <a:lstStyle/>
        <a:p>
          <a:pPr rtl="0"/>
          <a:r>
            <a:rPr lang="ca-ES" sz="1400" dirty="0" smtClean="0"/>
            <a:t>Explicar relacions de causa i efecte		</a:t>
          </a:r>
          <a:endParaRPr lang="ca-ES" sz="1400" dirty="0"/>
        </a:p>
      </dgm:t>
    </dgm:pt>
    <dgm:pt modelId="{08910B34-2271-41E4-AF13-C25893946F48}" type="parTrans" cxnId="{E622C36B-1CEF-4AA2-9455-0145A61643E7}">
      <dgm:prSet/>
      <dgm:spPr/>
      <dgm:t>
        <a:bodyPr/>
        <a:lstStyle/>
        <a:p>
          <a:endParaRPr lang="ca-ES"/>
        </a:p>
      </dgm:t>
    </dgm:pt>
    <dgm:pt modelId="{B926A95C-4C5E-453C-8C5C-C88A6430A25D}" type="sibTrans" cxnId="{E622C36B-1CEF-4AA2-9455-0145A61643E7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ca-ES"/>
        </a:p>
      </dgm:t>
    </dgm:pt>
    <dgm:pt modelId="{19B8509D-1AF3-4CA0-B168-6268DA2EB424}">
      <dgm:prSet cust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ca-ES" sz="1400" dirty="0" smtClean="0"/>
            <a:t>La publicitat  ens manipula o ens informa</a:t>
          </a:r>
          <a:endParaRPr lang="ca-ES" sz="1400" dirty="0"/>
        </a:p>
      </dgm:t>
    </dgm:pt>
    <dgm:pt modelId="{4F13FCA7-B2CE-4E47-8C07-856324738AAD}" type="parTrans" cxnId="{67CA5A91-4855-4E46-9943-D80E803FD55B}">
      <dgm:prSet/>
      <dgm:spPr/>
      <dgm:t>
        <a:bodyPr/>
        <a:lstStyle/>
        <a:p>
          <a:endParaRPr lang="ca-ES"/>
        </a:p>
      </dgm:t>
    </dgm:pt>
    <dgm:pt modelId="{864326A7-F7F0-47F8-BC78-76207832B36A}" type="sibTrans" cxnId="{67CA5A91-4855-4E46-9943-D80E803FD55B}">
      <dgm:prSet/>
      <dgm:spPr/>
      <dgm:t>
        <a:bodyPr/>
        <a:lstStyle/>
        <a:p>
          <a:endParaRPr lang="ca-ES"/>
        </a:p>
      </dgm:t>
    </dgm:pt>
    <dgm:pt modelId="{8F8577B6-80CA-48E2-B2F2-2EB59C7A4009}" type="pres">
      <dgm:prSet presAssocID="{43AF3C50-137A-4116-8FB6-E2F6550866C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a-ES"/>
        </a:p>
      </dgm:t>
    </dgm:pt>
    <dgm:pt modelId="{F88EB291-597B-46CF-80CF-55BB68986BBE}" type="pres">
      <dgm:prSet presAssocID="{0D8AEA2A-9EF1-4080-9645-34746D4BD888}" presName="composite" presStyleCnt="0"/>
      <dgm:spPr/>
    </dgm:pt>
    <dgm:pt modelId="{E6536C24-9D6A-4039-979D-768724C3193F}" type="pres">
      <dgm:prSet presAssocID="{0D8AEA2A-9EF1-4080-9645-34746D4BD888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CBD996CA-E408-460E-8DA3-4555F4F80714}" type="pres">
      <dgm:prSet presAssocID="{0D8AEA2A-9EF1-4080-9645-34746D4BD888}" presName="parSh" presStyleLbl="node1" presStyleIdx="0" presStyleCnt="2" custLinFactNeighborX="4640"/>
      <dgm:spPr/>
      <dgm:t>
        <a:bodyPr/>
        <a:lstStyle/>
        <a:p>
          <a:endParaRPr lang="ca-ES"/>
        </a:p>
      </dgm:t>
    </dgm:pt>
    <dgm:pt modelId="{5ABCFA2E-176B-423B-93EE-B69D3950697C}" type="pres">
      <dgm:prSet presAssocID="{0D8AEA2A-9EF1-4080-9645-34746D4BD888}" presName="desTx" presStyleLbl="fgAcc1" presStyleIdx="0" presStyleCnt="2">
        <dgm:presLayoutVars>
          <dgm:bulletEnabled val="1"/>
        </dgm:presLayoutVars>
      </dgm:prSet>
      <dgm:spPr/>
    </dgm:pt>
    <dgm:pt modelId="{05E544D3-CDCF-499D-90AB-8A1858E40B55}" type="pres">
      <dgm:prSet presAssocID="{B926A95C-4C5E-453C-8C5C-C88A6430A25D}" presName="sibTrans" presStyleLbl="sibTrans2D1" presStyleIdx="0" presStyleCnt="1"/>
      <dgm:spPr/>
      <dgm:t>
        <a:bodyPr/>
        <a:lstStyle/>
        <a:p>
          <a:endParaRPr lang="ca-ES"/>
        </a:p>
      </dgm:t>
    </dgm:pt>
    <dgm:pt modelId="{AF44DAAB-2E75-4D9F-85BE-633FC2BE88A3}" type="pres">
      <dgm:prSet presAssocID="{B926A95C-4C5E-453C-8C5C-C88A6430A25D}" presName="connTx" presStyleLbl="sibTrans2D1" presStyleIdx="0" presStyleCnt="1"/>
      <dgm:spPr/>
      <dgm:t>
        <a:bodyPr/>
        <a:lstStyle/>
        <a:p>
          <a:endParaRPr lang="ca-ES"/>
        </a:p>
      </dgm:t>
    </dgm:pt>
    <dgm:pt modelId="{8201B4F2-B571-4BCD-8472-98E67DF8FB68}" type="pres">
      <dgm:prSet presAssocID="{19B8509D-1AF3-4CA0-B168-6268DA2EB424}" presName="composite" presStyleCnt="0"/>
      <dgm:spPr/>
    </dgm:pt>
    <dgm:pt modelId="{3BA448BD-A6C1-488D-A819-E498A9B02346}" type="pres">
      <dgm:prSet presAssocID="{19B8509D-1AF3-4CA0-B168-6268DA2EB424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454340D9-A678-4368-BCBC-3468EF22C9E8}" type="pres">
      <dgm:prSet presAssocID="{19B8509D-1AF3-4CA0-B168-6268DA2EB424}" presName="parSh" presStyleLbl="node1" presStyleIdx="1" presStyleCnt="2" custLinFactNeighborX="1365" custLinFactNeighborY="10954"/>
      <dgm:spPr/>
      <dgm:t>
        <a:bodyPr/>
        <a:lstStyle/>
        <a:p>
          <a:endParaRPr lang="ca-ES"/>
        </a:p>
      </dgm:t>
    </dgm:pt>
    <dgm:pt modelId="{FB40E295-D877-4C06-93C7-66B191F21592}" type="pres">
      <dgm:prSet presAssocID="{19B8509D-1AF3-4CA0-B168-6268DA2EB424}" presName="desTx" presStyleLbl="fgAcc1" presStyleIdx="1" presStyleCnt="2" custLinFactY="500000" custLinFactNeighborX="13" custLinFactNeighborY="588125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</dgm:ptLst>
  <dgm:cxnLst>
    <dgm:cxn modelId="{952E3AB8-2637-481F-AB51-F95D4F9F8393}" type="presOf" srcId="{B926A95C-4C5E-453C-8C5C-C88A6430A25D}" destId="{05E544D3-CDCF-499D-90AB-8A1858E40B55}" srcOrd="0" destOrd="0" presId="urn:microsoft.com/office/officeart/2005/8/layout/process3"/>
    <dgm:cxn modelId="{CBD89BD9-17A9-4C56-8943-CC0720DEDF2F}" type="presOf" srcId="{43AF3C50-137A-4116-8FB6-E2F6550866C6}" destId="{8F8577B6-80CA-48E2-B2F2-2EB59C7A4009}" srcOrd="0" destOrd="0" presId="urn:microsoft.com/office/officeart/2005/8/layout/process3"/>
    <dgm:cxn modelId="{122B5822-6F28-4A25-8CFC-84C0C7E90AA6}" type="presOf" srcId="{0D8AEA2A-9EF1-4080-9645-34746D4BD888}" destId="{E6536C24-9D6A-4039-979D-768724C3193F}" srcOrd="0" destOrd="0" presId="urn:microsoft.com/office/officeart/2005/8/layout/process3"/>
    <dgm:cxn modelId="{67073188-948F-460F-AB3D-1A93FE4CEB52}" type="presOf" srcId="{19B8509D-1AF3-4CA0-B168-6268DA2EB424}" destId="{3BA448BD-A6C1-488D-A819-E498A9B02346}" srcOrd="0" destOrd="0" presId="urn:microsoft.com/office/officeart/2005/8/layout/process3"/>
    <dgm:cxn modelId="{71CBA9EA-8E69-4399-88A1-A1260E3AE1C1}" type="presOf" srcId="{0D8AEA2A-9EF1-4080-9645-34746D4BD888}" destId="{CBD996CA-E408-460E-8DA3-4555F4F80714}" srcOrd="1" destOrd="0" presId="urn:microsoft.com/office/officeart/2005/8/layout/process3"/>
    <dgm:cxn modelId="{1609DD2D-2BA7-444A-B1A4-B47B30AFFC5D}" type="presOf" srcId="{19B8509D-1AF3-4CA0-B168-6268DA2EB424}" destId="{454340D9-A678-4368-BCBC-3468EF22C9E8}" srcOrd="1" destOrd="0" presId="urn:microsoft.com/office/officeart/2005/8/layout/process3"/>
    <dgm:cxn modelId="{CB2C9D16-4339-4A29-A81A-2C9001752E67}" type="presOf" srcId="{B926A95C-4C5E-453C-8C5C-C88A6430A25D}" destId="{AF44DAAB-2E75-4D9F-85BE-633FC2BE88A3}" srcOrd="1" destOrd="0" presId="urn:microsoft.com/office/officeart/2005/8/layout/process3"/>
    <dgm:cxn modelId="{E622C36B-1CEF-4AA2-9455-0145A61643E7}" srcId="{43AF3C50-137A-4116-8FB6-E2F6550866C6}" destId="{0D8AEA2A-9EF1-4080-9645-34746D4BD888}" srcOrd="0" destOrd="0" parTransId="{08910B34-2271-41E4-AF13-C25893946F48}" sibTransId="{B926A95C-4C5E-453C-8C5C-C88A6430A25D}"/>
    <dgm:cxn modelId="{67CA5A91-4855-4E46-9943-D80E803FD55B}" srcId="{43AF3C50-137A-4116-8FB6-E2F6550866C6}" destId="{19B8509D-1AF3-4CA0-B168-6268DA2EB424}" srcOrd="1" destOrd="0" parTransId="{4F13FCA7-B2CE-4E47-8C07-856324738AAD}" sibTransId="{864326A7-F7F0-47F8-BC78-76207832B36A}"/>
    <dgm:cxn modelId="{E4DADB52-489A-4D6D-A9AD-B22A3611A06B}" type="presParOf" srcId="{8F8577B6-80CA-48E2-B2F2-2EB59C7A4009}" destId="{F88EB291-597B-46CF-80CF-55BB68986BBE}" srcOrd="0" destOrd="0" presId="urn:microsoft.com/office/officeart/2005/8/layout/process3"/>
    <dgm:cxn modelId="{58D7FC80-6430-475F-AF03-AAD7A86A4805}" type="presParOf" srcId="{F88EB291-597B-46CF-80CF-55BB68986BBE}" destId="{E6536C24-9D6A-4039-979D-768724C3193F}" srcOrd="0" destOrd="0" presId="urn:microsoft.com/office/officeart/2005/8/layout/process3"/>
    <dgm:cxn modelId="{3A96C0FC-4AA0-445A-9A8D-428D5D4760A4}" type="presParOf" srcId="{F88EB291-597B-46CF-80CF-55BB68986BBE}" destId="{CBD996CA-E408-460E-8DA3-4555F4F80714}" srcOrd="1" destOrd="0" presId="urn:microsoft.com/office/officeart/2005/8/layout/process3"/>
    <dgm:cxn modelId="{21B29C34-6B9D-4612-BFDD-46A770587767}" type="presParOf" srcId="{F88EB291-597B-46CF-80CF-55BB68986BBE}" destId="{5ABCFA2E-176B-423B-93EE-B69D3950697C}" srcOrd="2" destOrd="0" presId="urn:microsoft.com/office/officeart/2005/8/layout/process3"/>
    <dgm:cxn modelId="{033AEC45-AF98-4C29-9BE5-3C423C2D3847}" type="presParOf" srcId="{8F8577B6-80CA-48E2-B2F2-2EB59C7A4009}" destId="{05E544D3-CDCF-499D-90AB-8A1858E40B55}" srcOrd="1" destOrd="0" presId="urn:microsoft.com/office/officeart/2005/8/layout/process3"/>
    <dgm:cxn modelId="{E6F664AC-2169-45EF-B730-77F977563737}" type="presParOf" srcId="{05E544D3-CDCF-499D-90AB-8A1858E40B55}" destId="{AF44DAAB-2E75-4D9F-85BE-633FC2BE88A3}" srcOrd="0" destOrd="0" presId="urn:microsoft.com/office/officeart/2005/8/layout/process3"/>
    <dgm:cxn modelId="{860E47EB-45F1-4EE3-8A8E-43F3B24B4C7C}" type="presParOf" srcId="{8F8577B6-80CA-48E2-B2F2-2EB59C7A4009}" destId="{8201B4F2-B571-4BCD-8472-98E67DF8FB68}" srcOrd="2" destOrd="0" presId="urn:microsoft.com/office/officeart/2005/8/layout/process3"/>
    <dgm:cxn modelId="{887BEEC8-E8CD-47D2-A56F-10470C4C7408}" type="presParOf" srcId="{8201B4F2-B571-4BCD-8472-98E67DF8FB68}" destId="{3BA448BD-A6C1-488D-A819-E498A9B02346}" srcOrd="0" destOrd="0" presId="urn:microsoft.com/office/officeart/2005/8/layout/process3"/>
    <dgm:cxn modelId="{F2B60A89-3031-40EB-B722-E2E7D2D9BD80}" type="presParOf" srcId="{8201B4F2-B571-4BCD-8472-98E67DF8FB68}" destId="{454340D9-A678-4368-BCBC-3468EF22C9E8}" srcOrd="1" destOrd="0" presId="urn:microsoft.com/office/officeart/2005/8/layout/process3"/>
    <dgm:cxn modelId="{9E842943-F462-44D3-8057-F8333E212236}" type="presParOf" srcId="{8201B4F2-B571-4BCD-8472-98E67DF8FB68}" destId="{FB40E295-D877-4C06-93C7-66B191F21592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3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A690160-D328-4B69-A035-90D3C82FA0A6}" type="doc">
      <dgm:prSet loTypeId="urn:microsoft.com/office/officeart/2005/8/layout/pList2#1" loCatId="list" qsTypeId="urn:microsoft.com/office/officeart/2005/8/quickstyle/simple4" qsCatId="simple" csTypeId="urn:microsoft.com/office/officeart/2005/8/colors/colorful2" csCatId="colorful" phldr="1"/>
      <dgm:spPr/>
    </dgm:pt>
    <dgm:pt modelId="{476E4177-EF8D-419E-AB8A-93E66CC82482}">
      <dgm:prSet phldrT="[Text]" custT="1"/>
      <dgm:spPr/>
      <dgm:t>
        <a:bodyPr lIns="73152" tIns="274320" rIns="73152"/>
        <a:lstStyle/>
        <a:p>
          <a:pPr algn="l" defTabSz="914400">
            <a:buNone/>
          </a:pPr>
          <a:r>
            <a:rPr lang="pt-BR" sz="1800" noProof="0" dirty="0" smtClean="0">
              <a:latin typeface="Corbel" pitchFamily="34" charset="0"/>
            </a:rPr>
            <a:t>COM COMENÇAR LA CERCA D’ </a:t>
          </a:r>
          <a:r>
            <a:rPr lang="pt-BR" sz="1600" noProof="0" dirty="0" smtClean="0">
              <a:latin typeface="Corbel" pitchFamily="34" charset="0"/>
            </a:rPr>
            <a:t>INFORMACIÓ</a:t>
          </a:r>
          <a:r>
            <a:rPr lang="pt-BR" sz="1200" noProof="0" dirty="0" smtClean="0">
              <a:latin typeface="Corbel" pitchFamily="34" charset="0"/>
            </a:rPr>
            <a:t>.</a:t>
          </a:r>
          <a:endParaRPr lang="es-ES_tradnl" sz="1400" noProof="0" dirty="0">
            <a:latin typeface="Corbel" pitchFamily="34" charset="0"/>
          </a:endParaRPr>
        </a:p>
      </dgm:t>
    </dgm:pt>
    <dgm:pt modelId="{50A25A56-CEA1-40EB-822C-18475EA4B47A}" type="parTrans" cxnId="{9A40B199-C1E6-4AA6-9486-07915ED7CAE7}">
      <dgm:prSet/>
      <dgm:spPr/>
      <dgm:t>
        <a:bodyPr/>
        <a:lstStyle/>
        <a:p>
          <a:endParaRPr lang="es-ES_tradnl" noProof="0"/>
        </a:p>
      </dgm:t>
    </dgm:pt>
    <dgm:pt modelId="{A91F7A1B-DD1E-4B26-839C-2A5EF0A403AD}" type="sibTrans" cxnId="{9A40B199-C1E6-4AA6-9486-07915ED7CAE7}">
      <dgm:prSet/>
      <dgm:spPr/>
      <dgm:t>
        <a:bodyPr/>
        <a:lstStyle/>
        <a:p>
          <a:endParaRPr lang="es-ES_tradnl" noProof="0"/>
        </a:p>
      </dgm:t>
    </dgm:pt>
    <dgm:pt modelId="{5DD0A7D4-5781-4819-AF33-C5CE25A2D297}">
      <dgm:prSet phldrT="[Text]" custT="1"/>
      <dgm:spPr/>
      <dgm:t>
        <a:bodyPr lIns="73152" tIns="274320" rIns="73152"/>
        <a:lstStyle/>
        <a:p>
          <a:pPr algn="l" defTabSz="914400">
            <a:buNone/>
          </a:pPr>
          <a:r>
            <a:rPr lang="es-ES_tradnl" sz="2000" noProof="0" dirty="0" smtClean="0">
              <a:latin typeface="Corbel" pitchFamily="34" charset="0"/>
            </a:rPr>
            <a:t>DEFINEIX EL TEU TEMA D’ESTUDI</a:t>
          </a:r>
          <a:endParaRPr lang="es-ES_tradnl" sz="2000" noProof="0" dirty="0">
            <a:latin typeface="Corbel" pitchFamily="34" charset="0"/>
          </a:endParaRPr>
        </a:p>
      </dgm:t>
    </dgm:pt>
    <dgm:pt modelId="{05B7C26E-C389-4346-849B-05526EF2C457}" type="parTrans" cxnId="{7417CC53-98FE-43F4-BF56-8508FB7DA803}">
      <dgm:prSet/>
      <dgm:spPr/>
      <dgm:t>
        <a:bodyPr/>
        <a:lstStyle/>
        <a:p>
          <a:endParaRPr lang="es-ES_tradnl" noProof="0"/>
        </a:p>
      </dgm:t>
    </dgm:pt>
    <dgm:pt modelId="{FD53903F-8A86-4D24-917A-36748269F973}" type="sibTrans" cxnId="{7417CC53-98FE-43F4-BF56-8508FB7DA803}">
      <dgm:prSet/>
      <dgm:spPr/>
      <dgm:t>
        <a:bodyPr/>
        <a:lstStyle/>
        <a:p>
          <a:endParaRPr lang="es-ES_tradnl" noProof="0"/>
        </a:p>
      </dgm:t>
    </dgm:pt>
    <dgm:pt modelId="{77AF15ED-F058-4A0B-B979-9880C6062DF0}">
      <dgm:prSet phldrT="[Text]" custT="1"/>
      <dgm:spPr/>
      <dgm:t>
        <a:bodyPr lIns="73152" tIns="274320" rIns="73152"/>
        <a:lstStyle/>
        <a:p>
          <a:pPr algn="l" defTabSz="914400">
            <a:buNone/>
          </a:pPr>
          <a:r>
            <a:rPr lang="es-ES_tradnl" sz="2000" noProof="0" dirty="0" smtClean="0">
              <a:latin typeface="Corbel" pitchFamily="34" charset="0"/>
            </a:rPr>
            <a:t>CONDUEIX LA CERCA PEL BON CAMÍ</a:t>
          </a:r>
          <a:endParaRPr lang="es-ES_tradnl" sz="2000" noProof="0" dirty="0">
            <a:latin typeface="Corbel" pitchFamily="34" charset="0"/>
          </a:endParaRPr>
        </a:p>
      </dgm:t>
    </dgm:pt>
    <dgm:pt modelId="{0DF2CDB2-0880-4047-8447-A17EAE7580E4}" type="parTrans" cxnId="{CD3B69F4-72CF-49E2-8926-8FD63E771977}">
      <dgm:prSet/>
      <dgm:spPr/>
      <dgm:t>
        <a:bodyPr/>
        <a:lstStyle/>
        <a:p>
          <a:endParaRPr lang="es-ES_tradnl" noProof="0"/>
        </a:p>
      </dgm:t>
    </dgm:pt>
    <dgm:pt modelId="{E3B236AA-E864-46E4-BC91-F2D73633FEA4}" type="sibTrans" cxnId="{CD3B69F4-72CF-49E2-8926-8FD63E771977}">
      <dgm:prSet/>
      <dgm:spPr/>
      <dgm:t>
        <a:bodyPr/>
        <a:lstStyle/>
        <a:p>
          <a:endParaRPr lang="es-ES_tradnl" noProof="0"/>
        </a:p>
      </dgm:t>
    </dgm:pt>
    <dgm:pt modelId="{C20F2834-7A4B-463C-ABDE-12FFE93933A3}">
      <dgm:prSet phldrT="[Text]" custT="1"/>
      <dgm:spPr/>
      <dgm:t>
        <a:bodyPr lIns="73152" tIns="274320" rIns="73152"/>
        <a:lstStyle/>
        <a:p>
          <a:pPr algn="l" defTabSz="914400">
            <a:buNone/>
          </a:pPr>
          <a:r>
            <a:rPr lang="es-ES_tradnl" sz="2000" noProof="0" dirty="0" smtClean="0">
              <a:latin typeface="Corbel" pitchFamily="34" charset="0"/>
            </a:rPr>
            <a:t>BUSCAR I LOCALITZAR TOT TIPUS DE DOCUMENTS</a:t>
          </a:r>
          <a:endParaRPr lang="es-ES_tradnl" sz="2000" noProof="0" dirty="0">
            <a:latin typeface="Corbel" pitchFamily="34" charset="0"/>
          </a:endParaRPr>
        </a:p>
      </dgm:t>
    </dgm:pt>
    <dgm:pt modelId="{BCFE97E8-F389-4CB9-AF67-54F99688D24C}" type="parTrans" cxnId="{4C839C11-576D-4F8B-A506-F28B1DFFF881}">
      <dgm:prSet/>
      <dgm:spPr/>
      <dgm:t>
        <a:bodyPr/>
        <a:lstStyle/>
        <a:p>
          <a:endParaRPr lang="es-ES_tradnl" noProof="0"/>
        </a:p>
      </dgm:t>
    </dgm:pt>
    <dgm:pt modelId="{CAE5F0D1-5C6A-4BF8-ACC0-DB67084C99C7}" type="sibTrans" cxnId="{4C839C11-576D-4F8B-A506-F28B1DFFF881}">
      <dgm:prSet/>
      <dgm:spPr/>
      <dgm:t>
        <a:bodyPr/>
        <a:lstStyle/>
        <a:p>
          <a:endParaRPr lang="es-ES_tradnl" noProof="0"/>
        </a:p>
      </dgm:t>
    </dgm:pt>
    <dgm:pt modelId="{B4BFA4F1-024D-4135-94A3-8C44964151FE}">
      <dgm:prSet phldrT="[Text]" custT="1"/>
      <dgm:spPr/>
      <dgm:t>
        <a:bodyPr lIns="73152" tIns="274320" rIns="73152"/>
        <a:lstStyle/>
        <a:p>
          <a:pPr algn="l" defTabSz="914400">
            <a:buNone/>
          </a:pPr>
          <a:r>
            <a:rPr lang="es-ES_tradnl" sz="2200" noProof="0" dirty="0" smtClean="0">
              <a:latin typeface="Corbel" pitchFamily="34" charset="0"/>
            </a:rPr>
            <a:t>ULL AMB EL PLAGI</a:t>
          </a:r>
          <a:endParaRPr lang="es-ES_tradnl" sz="2200" noProof="0" dirty="0">
            <a:latin typeface="Corbel" pitchFamily="34" charset="0"/>
          </a:endParaRPr>
        </a:p>
      </dgm:t>
    </dgm:pt>
    <dgm:pt modelId="{7A050A32-8BA9-4CFB-84D0-ABAF4FF3DB0E}" type="parTrans" cxnId="{74C693E6-1B17-4071-BF97-8073C2A08585}">
      <dgm:prSet/>
      <dgm:spPr/>
      <dgm:t>
        <a:bodyPr/>
        <a:lstStyle/>
        <a:p>
          <a:endParaRPr lang="ca-ES"/>
        </a:p>
      </dgm:t>
    </dgm:pt>
    <dgm:pt modelId="{FCA88960-B868-4DC2-9767-D9F7EE615C28}" type="sibTrans" cxnId="{74C693E6-1B17-4071-BF97-8073C2A08585}">
      <dgm:prSet/>
      <dgm:spPr/>
      <dgm:t>
        <a:bodyPr/>
        <a:lstStyle/>
        <a:p>
          <a:endParaRPr lang="ca-ES"/>
        </a:p>
      </dgm:t>
    </dgm:pt>
    <dgm:pt modelId="{9E4DC8AD-1AC7-4E53-B32C-25202AFDB195}" type="pres">
      <dgm:prSet presAssocID="{AA690160-D328-4B69-A035-90D3C82FA0A6}" presName="Name0" presStyleCnt="0">
        <dgm:presLayoutVars>
          <dgm:dir/>
          <dgm:resizeHandles val="exact"/>
        </dgm:presLayoutVars>
      </dgm:prSet>
      <dgm:spPr/>
    </dgm:pt>
    <dgm:pt modelId="{ACBF4AF3-FAB8-444C-81AB-52C89640E279}" type="pres">
      <dgm:prSet presAssocID="{AA690160-D328-4B69-A035-90D3C82FA0A6}" presName="bkgdShp" presStyleLbl="alignAccFollowNode1" presStyleIdx="0" presStyleCnt="1"/>
      <dgm:spPr>
        <a:solidFill>
          <a:schemeClr val="bg1">
            <a:lumMod val="65000"/>
            <a:alpha val="90000"/>
          </a:schemeClr>
        </a:solidFill>
      </dgm:spPr>
    </dgm:pt>
    <dgm:pt modelId="{78248EF9-FFBB-4EB0-94C4-16A1D0A1A170}" type="pres">
      <dgm:prSet presAssocID="{AA690160-D328-4B69-A035-90D3C82FA0A6}" presName="linComp" presStyleCnt="0"/>
      <dgm:spPr/>
    </dgm:pt>
    <dgm:pt modelId="{CC8831C0-DF59-484B-83B2-A708366B3EB6}" type="pres">
      <dgm:prSet presAssocID="{476E4177-EF8D-419E-AB8A-93E66CC82482}" presName="compNode" presStyleCnt="0"/>
      <dgm:spPr/>
    </dgm:pt>
    <dgm:pt modelId="{2572025E-E8B8-4F94-94D0-DC22D7F762FB}" type="pres">
      <dgm:prSet presAssocID="{476E4177-EF8D-419E-AB8A-93E66CC82482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2B4276-DB06-4C66-80FF-919CDE10A5FE}" type="pres">
      <dgm:prSet presAssocID="{476E4177-EF8D-419E-AB8A-93E66CC82482}" presName="invisiNode" presStyleLbl="node1" presStyleIdx="0" presStyleCnt="5"/>
      <dgm:spPr/>
    </dgm:pt>
    <dgm:pt modelId="{C43EB61A-2E04-409F-8F87-79F190ED3CE0}" type="pres">
      <dgm:prSet presAssocID="{476E4177-EF8D-419E-AB8A-93E66CC82482}" presName="imagNode" presStyleLbl="fgImgPlace1" presStyleIdx="0" presStyleCnt="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3DB5F289-A8C3-40D5-8393-8636D9BFFD29}" type="pres">
      <dgm:prSet presAssocID="{A91F7A1B-DD1E-4B26-839C-2A5EF0A403AD}" presName="sibTrans" presStyleLbl="sibTrans2D1" presStyleIdx="0" presStyleCnt="0"/>
      <dgm:spPr/>
      <dgm:t>
        <a:bodyPr/>
        <a:lstStyle/>
        <a:p>
          <a:endParaRPr lang="en-US"/>
        </a:p>
      </dgm:t>
    </dgm:pt>
    <dgm:pt modelId="{0C509E44-86D3-42D8-94FF-9B9788BAB857}" type="pres">
      <dgm:prSet presAssocID="{5DD0A7D4-5781-4819-AF33-C5CE25A2D297}" presName="compNode" presStyleCnt="0"/>
      <dgm:spPr/>
    </dgm:pt>
    <dgm:pt modelId="{E4B0666F-2CF1-4C21-A251-46E6EBFF7C1D}" type="pres">
      <dgm:prSet presAssocID="{5DD0A7D4-5781-4819-AF33-C5CE25A2D297}" presName="node" presStyleLbl="node1" presStyleIdx="1" presStyleCnt="5" custLinFactNeighborX="802" custLinFactNeighborY="-5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FA0B92-8C45-4EAA-A200-A78384D846A7}" type="pres">
      <dgm:prSet presAssocID="{5DD0A7D4-5781-4819-AF33-C5CE25A2D297}" presName="invisiNode" presStyleLbl="node1" presStyleIdx="1" presStyleCnt="5"/>
      <dgm:spPr/>
    </dgm:pt>
    <dgm:pt modelId="{BF646D7A-C7D0-4489-A68F-61F32B7DB0C6}" type="pres">
      <dgm:prSet presAssocID="{5DD0A7D4-5781-4819-AF33-C5CE25A2D297}" presName="imagNode" presStyleLbl="fgImgPlace1" presStyleIdx="1" presStyleCnt="5" custLinFactX="8470" custLinFactNeighborX="100000" custLinFactNeighborY="4471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CAAEED2F-AC44-4514-84C2-160FDC42F579}" type="pres">
      <dgm:prSet presAssocID="{FD53903F-8A86-4D24-917A-36748269F973}" presName="sibTrans" presStyleLbl="sibTrans2D1" presStyleIdx="0" presStyleCnt="0"/>
      <dgm:spPr/>
      <dgm:t>
        <a:bodyPr/>
        <a:lstStyle/>
        <a:p>
          <a:endParaRPr lang="en-US"/>
        </a:p>
      </dgm:t>
    </dgm:pt>
    <dgm:pt modelId="{3617A269-0CD9-4948-9932-FA1AD12DE27E}" type="pres">
      <dgm:prSet presAssocID="{77AF15ED-F058-4A0B-B979-9880C6062DF0}" presName="compNode" presStyleCnt="0"/>
      <dgm:spPr/>
    </dgm:pt>
    <dgm:pt modelId="{5284ED54-4761-44DA-8086-D5FD397A1C95}" type="pres">
      <dgm:prSet presAssocID="{77AF15ED-F058-4A0B-B979-9880C6062DF0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66B65F-B8AB-44AD-8F33-AF566667E781}" type="pres">
      <dgm:prSet presAssocID="{77AF15ED-F058-4A0B-B979-9880C6062DF0}" presName="invisiNode" presStyleLbl="node1" presStyleIdx="2" presStyleCnt="5"/>
      <dgm:spPr/>
    </dgm:pt>
    <dgm:pt modelId="{41BC1ABA-1F87-4B1E-94EC-41724CD12655}" type="pres">
      <dgm:prSet presAssocID="{77AF15ED-F058-4A0B-B979-9880C6062DF0}" presName="imagNode" presStyleLbl="fgImgPlace1" presStyleIdx="2" presStyleCnt="5" custLinFactX="-9198" custLinFactNeighborX="-100000" custLinFactNeighborY="4472"/>
      <dgm:spPr>
        <a:blipFill dpi="0" rotWithShape="0">
          <a:blip xmlns:r="http://schemas.openxmlformats.org/officeDocument/2006/relationships" r:embed="rId5"/>
          <a:srcRect/>
          <a:tile tx="222250" ty="-762000" sx="40000" sy="40000" flip="none" algn="ctr"/>
        </a:blipFill>
      </dgm:spPr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6" action="ppaction://hlinksldjump"/>
          </dgm14:cNvPr>
        </a:ext>
      </dgm:extLst>
    </dgm:pt>
    <dgm:pt modelId="{A9D6457D-CBBF-4A28-8C38-C3F75EA43CF1}" type="pres">
      <dgm:prSet presAssocID="{E3B236AA-E864-46E4-BC91-F2D73633FEA4}" presName="sibTrans" presStyleLbl="sibTrans2D1" presStyleIdx="0" presStyleCnt="0"/>
      <dgm:spPr/>
      <dgm:t>
        <a:bodyPr/>
        <a:lstStyle/>
        <a:p>
          <a:endParaRPr lang="en-US"/>
        </a:p>
      </dgm:t>
    </dgm:pt>
    <dgm:pt modelId="{8AC8F713-1879-4B70-BB31-C5C195E24471}" type="pres">
      <dgm:prSet presAssocID="{C20F2834-7A4B-463C-ABDE-12FFE93933A3}" presName="compNode" presStyleCnt="0"/>
      <dgm:spPr/>
    </dgm:pt>
    <dgm:pt modelId="{9B706799-997B-4F74-B652-58B58A51EA58}" type="pres">
      <dgm:prSet presAssocID="{C20F2834-7A4B-463C-ABDE-12FFE93933A3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8C36F4-A127-4733-8CAC-70994BB842F2}" type="pres">
      <dgm:prSet presAssocID="{C20F2834-7A4B-463C-ABDE-12FFE93933A3}" presName="invisiNode" presStyleLbl="node1" presStyleIdx="3" presStyleCnt="5"/>
      <dgm:spPr/>
    </dgm:pt>
    <dgm:pt modelId="{B68F94D2-D73D-420A-802B-DFDC9BE4ED4C}" type="pres">
      <dgm:prSet presAssocID="{C20F2834-7A4B-463C-ABDE-12FFE93933A3}" presName="imagNode" presStyleLbl="fgImgPlace1" presStyleIdx="3" presStyleCnt="5"/>
      <dgm:spPr>
        <a:blipFill rotWithShape="1">
          <a:blip xmlns:r="http://schemas.openxmlformats.org/officeDocument/2006/relationships" r:embed="rId7"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8" action="ppaction://hlinksldjump"/>
          </dgm14:cNvPr>
        </a:ext>
      </dgm:extLst>
    </dgm:pt>
    <dgm:pt modelId="{CB3D4D59-8F68-4AB1-B171-6DED55B500F3}" type="pres">
      <dgm:prSet presAssocID="{CAE5F0D1-5C6A-4BF8-ACC0-DB67084C99C7}" presName="sibTrans" presStyleLbl="sibTrans2D1" presStyleIdx="0" presStyleCnt="0"/>
      <dgm:spPr/>
      <dgm:t>
        <a:bodyPr/>
        <a:lstStyle/>
        <a:p>
          <a:endParaRPr lang="ca-ES"/>
        </a:p>
      </dgm:t>
    </dgm:pt>
    <dgm:pt modelId="{CCFFD20B-FC79-4D3C-8258-5C39E1B8F50E}" type="pres">
      <dgm:prSet presAssocID="{B4BFA4F1-024D-4135-94A3-8C44964151FE}" presName="compNode" presStyleCnt="0"/>
      <dgm:spPr/>
    </dgm:pt>
    <dgm:pt modelId="{20EC410A-012B-476C-8939-73394F3E90CB}" type="pres">
      <dgm:prSet presAssocID="{B4BFA4F1-024D-4135-94A3-8C44964151FE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F132FDCC-12DC-4FC0-8D7E-88178B5A780E}" type="pres">
      <dgm:prSet presAssocID="{B4BFA4F1-024D-4135-94A3-8C44964151FE}" presName="invisiNode" presStyleLbl="node1" presStyleIdx="4" presStyleCnt="5"/>
      <dgm:spPr/>
    </dgm:pt>
    <dgm:pt modelId="{784EA588-0661-4895-A9E9-5411FD76B848}" type="pres">
      <dgm:prSet presAssocID="{B4BFA4F1-024D-4135-94A3-8C44964151FE}" presName="imagNode" presStyleLbl="fgImgPlace1" presStyleIdx="4" presStyleCnt="5"/>
      <dgm:spPr>
        <a:blipFill rotWithShape="1">
          <a:blip xmlns:r="http://schemas.openxmlformats.org/officeDocument/2006/relationships" r:embed="rId9"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0" action="ppaction://hlinksldjump"/>
          </dgm14:cNvPr>
        </a:ext>
      </dgm:extLst>
    </dgm:pt>
  </dgm:ptLst>
  <dgm:cxnLst>
    <dgm:cxn modelId="{660F7922-2B4F-4B95-BD12-7E877713F437}" type="presOf" srcId="{476E4177-EF8D-419E-AB8A-93E66CC82482}" destId="{2572025E-E8B8-4F94-94D0-DC22D7F762FB}" srcOrd="0" destOrd="0" presId="urn:microsoft.com/office/officeart/2005/8/layout/pList2#1"/>
    <dgm:cxn modelId="{97CA24B0-EF71-48EB-92EE-032BAFA5EE1F}" type="presOf" srcId="{77AF15ED-F058-4A0B-B979-9880C6062DF0}" destId="{5284ED54-4761-44DA-8086-D5FD397A1C95}" srcOrd="0" destOrd="0" presId="urn:microsoft.com/office/officeart/2005/8/layout/pList2#1"/>
    <dgm:cxn modelId="{AD96FC41-E502-45F9-9B79-2AFABADF67F3}" type="presOf" srcId="{FD53903F-8A86-4D24-917A-36748269F973}" destId="{CAAEED2F-AC44-4514-84C2-160FDC42F579}" srcOrd="0" destOrd="0" presId="urn:microsoft.com/office/officeart/2005/8/layout/pList2#1"/>
    <dgm:cxn modelId="{344CD383-36C3-4986-8E1A-6F7F0BA36662}" type="presOf" srcId="{A91F7A1B-DD1E-4B26-839C-2A5EF0A403AD}" destId="{3DB5F289-A8C3-40D5-8393-8636D9BFFD29}" srcOrd="0" destOrd="0" presId="urn:microsoft.com/office/officeart/2005/8/layout/pList2#1"/>
    <dgm:cxn modelId="{74C693E6-1B17-4071-BF97-8073C2A08585}" srcId="{AA690160-D328-4B69-A035-90D3C82FA0A6}" destId="{B4BFA4F1-024D-4135-94A3-8C44964151FE}" srcOrd="4" destOrd="0" parTransId="{7A050A32-8BA9-4CFB-84D0-ABAF4FF3DB0E}" sibTransId="{FCA88960-B868-4DC2-9767-D9F7EE615C28}"/>
    <dgm:cxn modelId="{36D0CAF2-BAA5-4493-9091-69AD8982C07B}" type="presOf" srcId="{CAE5F0D1-5C6A-4BF8-ACC0-DB67084C99C7}" destId="{CB3D4D59-8F68-4AB1-B171-6DED55B500F3}" srcOrd="0" destOrd="0" presId="urn:microsoft.com/office/officeart/2005/8/layout/pList2#1"/>
    <dgm:cxn modelId="{A65B6FC1-D764-4913-92D8-7AFCD63CF8D9}" type="presOf" srcId="{E3B236AA-E864-46E4-BC91-F2D73633FEA4}" destId="{A9D6457D-CBBF-4A28-8C38-C3F75EA43CF1}" srcOrd="0" destOrd="0" presId="urn:microsoft.com/office/officeart/2005/8/layout/pList2#1"/>
    <dgm:cxn modelId="{CD3B69F4-72CF-49E2-8926-8FD63E771977}" srcId="{AA690160-D328-4B69-A035-90D3C82FA0A6}" destId="{77AF15ED-F058-4A0B-B979-9880C6062DF0}" srcOrd="2" destOrd="0" parTransId="{0DF2CDB2-0880-4047-8447-A17EAE7580E4}" sibTransId="{E3B236AA-E864-46E4-BC91-F2D73633FEA4}"/>
    <dgm:cxn modelId="{7417CC53-98FE-43F4-BF56-8508FB7DA803}" srcId="{AA690160-D328-4B69-A035-90D3C82FA0A6}" destId="{5DD0A7D4-5781-4819-AF33-C5CE25A2D297}" srcOrd="1" destOrd="0" parTransId="{05B7C26E-C389-4346-849B-05526EF2C457}" sibTransId="{FD53903F-8A86-4D24-917A-36748269F973}"/>
    <dgm:cxn modelId="{7F66A883-7394-492B-959E-9BC165E406D7}" type="presOf" srcId="{AA690160-D328-4B69-A035-90D3C82FA0A6}" destId="{9E4DC8AD-1AC7-4E53-B32C-25202AFDB195}" srcOrd="0" destOrd="0" presId="urn:microsoft.com/office/officeart/2005/8/layout/pList2#1"/>
    <dgm:cxn modelId="{9A40B199-C1E6-4AA6-9486-07915ED7CAE7}" srcId="{AA690160-D328-4B69-A035-90D3C82FA0A6}" destId="{476E4177-EF8D-419E-AB8A-93E66CC82482}" srcOrd="0" destOrd="0" parTransId="{50A25A56-CEA1-40EB-822C-18475EA4B47A}" sibTransId="{A91F7A1B-DD1E-4B26-839C-2A5EF0A403AD}"/>
    <dgm:cxn modelId="{1F3BBDAE-6968-4A33-BBA5-AB45C42E94EF}" type="presOf" srcId="{C20F2834-7A4B-463C-ABDE-12FFE93933A3}" destId="{9B706799-997B-4F74-B652-58B58A51EA58}" srcOrd="0" destOrd="0" presId="urn:microsoft.com/office/officeart/2005/8/layout/pList2#1"/>
    <dgm:cxn modelId="{23BCBF9F-BF88-4E4F-B19F-C645DD478804}" type="presOf" srcId="{5DD0A7D4-5781-4819-AF33-C5CE25A2D297}" destId="{E4B0666F-2CF1-4C21-A251-46E6EBFF7C1D}" srcOrd="0" destOrd="0" presId="urn:microsoft.com/office/officeart/2005/8/layout/pList2#1"/>
    <dgm:cxn modelId="{4B75669D-D865-4286-8868-DC0A103B381A}" type="presOf" srcId="{B4BFA4F1-024D-4135-94A3-8C44964151FE}" destId="{20EC410A-012B-476C-8939-73394F3E90CB}" srcOrd="0" destOrd="0" presId="urn:microsoft.com/office/officeart/2005/8/layout/pList2#1"/>
    <dgm:cxn modelId="{4C839C11-576D-4F8B-A506-F28B1DFFF881}" srcId="{AA690160-D328-4B69-A035-90D3C82FA0A6}" destId="{C20F2834-7A4B-463C-ABDE-12FFE93933A3}" srcOrd="3" destOrd="0" parTransId="{BCFE97E8-F389-4CB9-AF67-54F99688D24C}" sibTransId="{CAE5F0D1-5C6A-4BF8-ACC0-DB67084C99C7}"/>
    <dgm:cxn modelId="{4AA141F0-D79A-4A10-965B-6E3B608144F0}" type="presParOf" srcId="{9E4DC8AD-1AC7-4E53-B32C-25202AFDB195}" destId="{ACBF4AF3-FAB8-444C-81AB-52C89640E279}" srcOrd="0" destOrd="0" presId="urn:microsoft.com/office/officeart/2005/8/layout/pList2#1"/>
    <dgm:cxn modelId="{6B009124-B9CB-4D02-A43A-A3F0B34F92B0}" type="presParOf" srcId="{9E4DC8AD-1AC7-4E53-B32C-25202AFDB195}" destId="{78248EF9-FFBB-4EB0-94C4-16A1D0A1A170}" srcOrd="1" destOrd="0" presId="urn:microsoft.com/office/officeart/2005/8/layout/pList2#1"/>
    <dgm:cxn modelId="{193F999B-C460-4586-89A5-33E0A944D499}" type="presParOf" srcId="{78248EF9-FFBB-4EB0-94C4-16A1D0A1A170}" destId="{CC8831C0-DF59-484B-83B2-A708366B3EB6}" srcOrd="0" destOrd="0" presId="urn:microsoft.com/office/officeart/2005/8/layout/pList2#1"/>
    <dgm:cxn modelId="{3E07695A-981F-49EA-B712-73EF1E1CC121}" type="presParOf" srcId="{CC8831C0-DF59-484B-83B2-A708366B3EB6}" destId="{2572025E-E8B8-4F94-94D0-DC22D7F762FB}" srcOrd="0" destOrd="0" presId="urn:microsoft.com/office/officeart/2005/8/layout/pList2#1"/>
    <dgm:cxn modelId="{CCD64993-A3A3-4348-998A-A408B3B2739B}" type="presParOf" srcId="{CC8831C0-DF59-484B-83B2-A708366B3EB6}" destId="{2E2B4276-DB06-4C66-80FF-919CDE10A5FE}" srcOrd="1" destOrd="0" presId="urn:microsoft.com/office/officeart/2005/8/layout/pList2#1"/>
    <dgm:cxn modelId="{8B0D49D6-EAF7-48DC-AFA8-8A5BF528B5B1}" type="presParOf" srcId="{CC8831C0-DF59-484B-83B2-A708366B3EB6}" destId="{C43EB61A-2E04-409F-8F87-79F190ED3CE0}" srcOrd="2" destOrd="0" presId="urn:microsoft.com/office/officeart/2005/8/layout/pList2#1"/>
    <dgm:cxn modelId="{A3EB0E1B-5B85-4B22-8F96-626C553E4A38}" type="presParOf" srcId="{78248EF9-FFBB-4EB0-94C4-16A1D0A1A170}" destId="{3DB5F289-A8C3-40D5-8393-8636D9BFFD29}" srcOrd="1" destOrd="0" presId="urn:microsoft.com/office/officeart/2005/8/layout/pList2#1"/>
    <dgm:cxn modelId="{C8C12195-DE24-4BB2-9630-14DCBB684F18}" type="presParOf" srcId="{78248EF9-FFBB-4EB0-94C4-16A1D0A1A170}" destId="{0C509E44-86D3-42D8-94FF-9B9788BAB857}" srcOrd="2" destOrd="0" presId="urn:microsoft.com/office/officeart/2005/8/layout/pList2#1"/>
    <dgm:cxn modelId="{692F9ECB-68EB-4D5D-97E7-4E8DF4C7D4D9}" type="presParOf" srcId="{0C509E44-86D3-42D8-94FF-9B9788BAB857}" destId="{E4B0666F-2CF1-4C21-A251-46E6EBFF7C1D}" srcOrd="0" destOrd="0" presId="urn:microsoft.com/office/officeart/2005/8/layout/pList2#1"/>
    <dgm:cxn modelId="{03B5EA07-5363-4371-84D9-7F8D3DE11BFD}" type="presParOf" srcId="{0C509E44-86D3-42D8-94FF-9B9788BAB857}" destId="{BBFA0B92-8C45-4EAA-A200-A78384D846A7}" srcOrd="1" destOrd="0" presId="urn:microsoft.com/office/officeart/2005/8/layout/pList2#1"/>
    <dgm:cxn modelId="{63A56A51-CD50-4F49-9427-8CFC76C1F7F0}" type="presParOf" srcId="{0C509E44-86D3-42D8-94FF-9B9788BAB857}" destId="{BF646D7A-C7D0-4489-A68F-61F32B7DB0C6}" srcOrd="2" destOrd="0" presId="urn:microsoft.com/office/officeart/2005/8/layout/pList2#1"/>
    <dgm:cxn modelId="{EB951C90-388D-4A13-A1AB-55F7D0558DB8}" type="presParOf" srcId="{78248EF9-FFBB-4EB0-94C4-16A1D0A1A170}" destId="{CAAEED2F-AC44-4514-84C2-160FDC42F579}" srcOrd="3" destOrd="0" presId="urn:microsoft.com/office/officeart/2005/8/layout/pList2#1"/>
    <dgm:cxn modelId="{88C876AB-E885-4BD4-9A3F-F7F0EFCA8DEF}" type="presParOf" srcId="{78248EF9-FFBB-4EB0-94C4-16A1D0A1A170}" destId="{3617A269-0CD9-4948-9932-FA1AD12DE27E}" srcOrd="4" destOrd="0" presId="urn:microsoft.com/office/officeart/2005/8/layout/pList2#1"/>
    <dgm:cxn modelId="{D000D9F8-54D5-4FB0-823A-5D0C178BDD75}" type="presParOf" srcId="{3617A269-0CD9-4948-9932-FA1AD12DE27E}" destId="{5284ED54-4761-44DA-8086-D5FD397A1C95}" srcOrd="0" destOrd="0" presId="urn:microsoft.com/office/officeart/2005/8/layout/pList2#1"/>
    <dgm:cxn modelId="{9496C6DD-957C-46CC-AEDE-0B2DC8EE2B2C}" type="presParOf" srcId="{3617A269-0CD9-4948-9932-FA1AD12DE27E}" destId="{9666B65F-B8AB-44AD-8F33-AF566667E781}" srcOrd="1" destOrd="0" presId="urn:microsoft.com/office/officeart/2005/8/layout/pList2#1"/>
    <dgm:cxn modelId="{12818F56-036F-45FC-A496-C4772DA5213C}" type="presParOf" srcId="{3617A269-0CD9-4948-9932-FA1AD12DE27E}" destId="{41BC1ABA-1F87-4B1E-94EC-41724CD12655}" srcOrd="2" destOrd="0" presId="urn:microsoft.com/office/officeart/2005/8/layout/pList2#1"/>
    <dgm:cxn modelId="{C0245B5D-2E8C-48A0-9406-3B1F626A353B}" type="presParOf" srcId="{78248EF9-FFBB-4EB0-94C4-16A1D0A1A170}" destId="{A9D6457D-CBBF-4A28-8C38-C3F75EA43CF1}" srcOrd="5" destOrd="0" presId="urn:microsoft.com/office/officeart/2005/8/layout/pList2#1"/>
    <dgm:cxn modelId="{D7ACFCD7-4917-45C6-9CDD-FB15482CE39B}" type="presParOf" srcId="{78248EF9-FFBB-4EB0-94C4-16A1D0A1A170}" destId="{8AC8F713-1879-4B70-BB31-C5C195E24471}" srcOrd="6" destOrd="0" presId="urn:microsoft.com/office/officeart/2005/8/layout/pList2#1"/>
    <dgm:cxn modelId="{00417244-89DA-44B3-83B2-3EBDD9543256}" type="presParOf" srcId="{8AC8F713-1879-4B70-BB31-C5C195E24471}" destId="{9B706799-997B-4F74-B652-58B58A51EA58}" srcOrd="0" destOrd="0" presId="urn:microsoft.com/office/officeart/2005/8/layout/pList2#1"/>
    <dgm:cxn modelId="{9A13EF50-0EC1-4BDD-BF39-6B835A48D42A}" type="presParOf" srcId="{8AC8F713-1879-4B70-BB31-C5C195E24471}" destId="{AF8C36F4-A127-4733-8CAC-70994BB842F2}" srcOrd="1" destOrd="0" presId="urn:microsoft.com/office/officeart/2005/8/layout/pList2#1"/>
    <dgm:cxn modelId="{D048AF7C-76AE-43B8-882F-5C43628C9440}" type="presParOf" srcId="{8AC8F713-1879-4B70-BB31-C5C195E24471}" destId="{B68F94D2-D73D-420A-802B-DFDC9BE4ED4C}" srcOrd="2" destOrd="0" presId="urn:microsoft.com/office/officeart/2005/8/layout/pList2#1"/>
    <dgm:cxn modelId="{1916CCCC-EA80-456C-9F79-28F5A7E16F2D}" type="presParOf" srcId="{78248EF9-FFBB-4EB0-94C4-16A1D0A1A170}" destId="{CB3D4D59-8F68-4AB1-B171-6DED55B500F3}" srcOrd="7" destOrd="0" presId="urn:microsoft.com/office/officeart/2005/8/layout/pList2#1"/>
    <dgm:cxn modelId="{40FB6DAB-DE75-47CC-9F29-767573F0099A}" type="presParOf" srcId="{78248EF9-FFBB-4EB0-94C4-16A1D0A1A170}" destId="{CCFFD20B-FC79-4D3C-8258-5C39E1B8F50E}" srcOrd="8" destOrd="0" presId="urn:microsoft.com/office/officeart/2005/8/layout/pList2#1"/>
    <dgm:cxn modelId="{248D3C5E-7B1A-42E8-BA81-2A933D7ECEDE}" type="presParOf" srcId="{CCFFD20B-FC79-4D3C-8258-5C39E1B8F50E}" destId="{20EC410A-012B-476C-8939-73394F3E90CB}" srcOrd="0" destOrd="0" presId="urn:microsoft.com/office/officeart/2005/8/layout/pList2#1"/>
    <dgm:cxn modelId="{E32E1182-872D-4D83-B5B1-652BACD51BA8}" type="presParOf" srcId="{CCFFD20B-FC79-4D3C-8258-5C39E1B8F50E}" destId="{F132FDCC-12DC-4FC0-8D7E-88178B5A780E}" srcOrd="1" destOrd="0" presId="urn:microsoft.com/office/officeart/2005/8/layout/pList2#1"/>
    <dgm:cxn modelId="{455826EA-A7E5-4C61-8B03-75B0B0DE2DFB}" type="presParOf" srcId="{CCFFD20B-FC79-4D3C-8258-5C39E1B8F50E}" destId="{784EA588-0661-4895-A9E9-5411FD76B848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A8FF1AB-3945-4D75-917B-F201ED77C2B1}" type="doc">
      <dgm:prSet loTypeId="urn:microsoft.com/office/officeart/2005/8/layout/bProcess3" loCatId="process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ca-ES"/>
        </a:p>
      </dgm:t>
    </dgm:pt>
    <dgm:pt modelId="{AA85ACC5-62AE-4E7A-8619-E5259B97AAA0}">
      <dgm:prSet/>
      <dgm:spPr/>
      <dgm:t>
        <a:bodyPr/>
        <a:lstStyle/>
        <a:p>
          <a:pPr rtl="0"/>
          <a:r>
            <a:rPr lang="ca-ES" dirty="0" smtClean="0"/>
            <a:t>Definir les teves necessitats d'informació</a:t>
          </a:r>
          <a:endParaRPr lang="ca-ES" dirty="0"/>
        </a:p>
      </dgm:t>
    </dgm:pt>
    <dgm:pt modelId="{780BD6CE-F226-4A40-A61A-8C4060949B8D}" type="parTrans" cxnId="{299E6C23-35A2-4E70-A578-1940E8B049A2}">
      <dgm:prSet/>
      <dgm:spPr/>
      <dgm:t>
        <a:bodyPr/>
        <a:lstStyle/>
        <a:p>
          <a:endParaRPr lang="ca-ES"/>
        </a:p>
      </dgm:t>
    </dgm:pt>
    <dgm:pt modelId="{418D77C2-28E0-4E74-BCE9-0DDD529766DB}" type="sibTrans" cxnId="{299E6C23-35A2-4E70-A578-1940E8B049A2}">
      <dgm:prSet/>
      <dgm:spPr/>
      <dgm:t>
        <a:bodyPr/>
        <a:lstStyle/>
        <a:p>
          <a:endParaRPr lang="ca-ES"/>
        </a:p>
      </dgm:t>
    </dgm:pt>
    <dgm:pt modelId="{0F965358-DAC9-494E-867B-E26903742B30}">
      <dgm:prSet/>
      <dgm:spPr/>
      <dgm:t>
        <a:bodyPr/>
        <a:lstStyle/>
        <a:p>
          <a:pPr rtl="0"/>
          <a:r>
            <a:rPr lang="ca-ES" dirty="0" smtClean="0"/>
            <a:t>Desenvolupar una estratègia de cerca</a:t>
          </a:r>
          <a:endParaRPr lang="ca-ES" dirty="0"/>
        </a:p>
      </dgm:t>
    </dgm:pt>
    <dgm:pt modelId="{95EA9622-E41E-4588-8991-0688AA39DEAC}" type="parTrans" cxnId="{DB94E333-2A6A-4EE7-A8C2-93DB325C97C0}">
      <dgm:prSet/>
      <dgm:spPr/>
      <dgm:t>
        <a:bodyPr/>
        <a:lstStyle/>
        <a:p>
          <a:endParaRPr lang="ca-ES"/>
        </a:p>
      </dgm:t>
    </dgm:pt>
    <dgm:pt modelId="{00FE6EB0-E7CB-4449-BA37-4AE84158E5DB}" type="sibTrans" cxnId="{DB94E333-2A6A-4EE7-A8C2-93DB325C97C0}">
      <dgm:prSet/>
      <dgm:spPr/>
      <dgm:t>
        <a:bodyPr/>
        <a:lstStyle/>
        <a:p>
          <a:endParaRPr lang="ca-ES"/>
        </a:p>
      </dgm:t>
    </dgm:pt>
    <dgm:pt modelId="{7E04F806-FCF7-4358-BB47-63C5C030DAD0}">
      <dgm:prSet/>
      <dgm:spPr/>
      <dgm:t>
        <a:bodyPr/>
        <a:lstStyle/>
        <a:p>
          <a:pPr rtl="0"/>
          <a:r>
            <a:rPr lang="ca-ES" dirty="0" smtClean="0"/>
            <a:t>Dur a terme cerques concretes d'informació</a:t>
          </a:r>
          <a:endParaRPr lang="ca-ES" dirty="0"/>
        </a:p>
      </dgm:t>
    </dgm:pt>
    <dgm:pt modelId="{8A78FB4A-89E3-4859-B4E4-3E59B4157106}" type="parTrans" cxnId="{70B3FA3A-CF4D-460B-AE4E-70A2D5468306}">
      <dgm:prSet/>
      <dgm:spPr/>
      <dgm:t>
        <a:bodyPr/>
        <a:lstStyle/>
        <a:p>
          <a:endParaRPr lang="ca-ES"/>
        </a:p>
      </dgm:t>
    </dgm:pt>
    <dgm:pt modelId="{72B8F6FE-0799-49BA-86F5-03B7D1C65332}" type="sibTrans" cxnId="{70B3FA3A-CF4D-460B-AE4E-70A2D5468306}">
      <dgm:prSet/>
      <dgm:spPr/>
      <dgm:t>
        <a:bodyPr/>
        <a:lstStyle/>
        <a:p>
          <a:endParaRPr lang="ca-ES"/>
        </a:p>
      </dgm:t>
    </dgm:pt>
    <dgm:pt modelId="{93DDA8A0-BBF0-42C3-B4D9-8E1ADB83B354}">
      <dgm:prSet/>
      <dgm:spPr/>
      <dgm:t>
        <a:bodyPr/>
        <a:lstStyle/>
        <a:p>
          <a:pPr rtl="0"/>
          <a:r>
            <a:rPr lang="ca-ES" dirty="0" smtClean="0"/>
            <a:t>Avaluar els recursos que trobes</a:t>
          </a:r>
          <a:endParaRPr lang="ca-ES" dirty="0"/>
        </a:p>
      </dgm:t>
    </dgm:pt>
    <dgm:pt modelId="{CFDE8638-662E-4BFE-B22F-F0CD6761DE00}" type="parTrans" cxnId="{9F0143E4-8D40-45A1-A791-E18E949AF903}">
      <dgm:prSet/>
      <dgm:spPr/>
      <dgm:t>
        <a:bodyPr/>
        <a:lstStyle/>
        <a:p>
          <a:endParaRPr lang="ca-ES"/>
        </a:p>
      </dgm:t>
    </dgm:pt>
    <dgm:pt modelId="{5D0AFB6F-C3A3-40FE-9314-FA9131272E15}" type="sibTrans" cxnId="{9F0143E4-8D40-45A1-A791-E18E949AF903}">
      <dgm:prSet/>
      <dgm:spPr/>
      <dgm:t>
        <a:bodyPr/>
        <a:lstStyle/>
        <a:p>
          <a:endParaRPr lang="ca-ES"/>
        </a:p>
      </dgm:t>
    </dgm:pt>
    <dgm:pt modelId="{06555BCF-F595-402E-9EC1-FADF78114D47}">
      <dgm:prSet/>
      <dgm:spPr/>
      <dgm:t>
        <a:bodyPr/>
        <a:lstStyle/>
        <a:p>
          <a:pPr rtl="0"/>
          <a:r>
            <a:rPr lang="ca-ES" dirty="0" smtClean="0"/>
            <a:t>Utilitzar bé els recursos que t'oferim </a:t>
          </a:r>
          <a:endParaRPr lang="ca-ES" dirty="0"/>
        </a:p>
      </dgm:t>
    </dgm:pt>
    <dgm:pt modelId="{CE3FD735-CE6A-4203-9F68-BCDFEF889B89}" type="parTrans" cxnId="{4DA2F868-EA12-4C22-BE48-664FB772E291}">
      <dgm:prSet/>
      <dgm:spPr/>
      <dgm:t>
        <a:bodyPr/>
        <a:lstStyle/>
        <a:p>
          <a:endParaRPr lang="ca-ES"/>
        </a:p>
      </dgm:t>
    </dgm:pt>
    <dgm:pt modelId="{6F45DEA7-AC6D-4475-9835-E1BC7F1ABDF4}" type="sibTrans" cxnId="{4DA2F868-EA12-4C22-BE48-664FB772E291}">
      <dgm:prSet/>
      <dgm:spPr/>
      <dgm:t>
        <a:bodyPr/>
        <a:lstStyle/>
        <a:p>
          <a:endParaRPr lang="ca-ES"/>
        </a:p>
      </dgm:t>
    </dgm:pt>
    <dgm:pt modelId="{6B1EC9BE-3AAF-4431-A9D1-D780BAE1123E}" type="pres">
      <dgm:prSet presAssocID="{9A8FF1AB-3945-4D75-917B-F201ED77C2B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a-ES"/>
        </a:p>
      </dgm:t>
    </dgm:pt>
    <dgm:pt modelId="{ECAFC9B7-8504-416F-8F7E-1DD877C5D731}" type="pres">
      <dgm:prSet presAssocID="{AA85ACC5-62AE-4E7A-8619-E5259B97AAA0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F1C2BAB9-35FB-48CD-9AA2-067C1115540C}" type="pres">
      <dgm:prSet presAssocID="{418D77C2-28E0-4E74-BCE9-0DDD529766DB}" presName="sibTrans" presStyleLbl="sibTrans1D1" presStyleIdx="0" presStyleCnt="4"/>
      <dgm:spPr/>
      <dgm:t>
        <a:bodyPr/>
        <a:lstStyle/>
        <a:p>
          <a:endParaRPr lang="ca-ES"/>
        </a:p>
      </dgm:t>
    </dgm:pt>
    <dgm:pt modelId="{DDFC8A33-BB8F-4D42-B852-30E03E0FD646}" type="pres">
      <dgm:prSet presAssocID="{418D77C2-28E0-4E74-BCE9-0DDD529766DB}" presName="connectorText" presStyleLbl="sibTrans1D1" presStyleIdx="0" presStyleCnt="4"/>
      <dgm:spPr/>
      <dgm:t>
        <a:bodyPr/>
        <a:lstStyle/>
        <a:p>
          <a:endParaRPr lang="ca-ES"/>
        </a:p>
      </dgm:t>
    </dgm:pt>
    <dgm:pt modelId="{C5FA2BB6-55CB-4AE1-ADF5-A196743893FC}" type="pres">
      <dgm:prSet presAssocID="{0F965358-DAC9-494E-867B-E26903742B30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98174FFE-A779-41EA-973A-1EE67B6DB637}" type="pres">
      <dgm:prSet presAssocID="{00FE6EB0-E7CB-4449-BA37-4AE84158E5DB}" presName="sibTrans" presStyleLbl="sibTrans1D1" presStyleIdx="1" presStyleCnt="4"/>
      <dgm:spPr/>
      <dgm:t>
        <a:bodyPr/>
        <a:lstStyle/>
        <a:p>
          <a:endParaRPr lang="ca-ES"/>
        </a:p>
      </dgm:t>
    </dgm:pt>
    <dgm:pt modelId="{959F9F84-9BA5-49C7-87A0-18771D606218}" type="pres">
      <dgm:prSet presAssocID="{00FE6EB0-E7CB-4449-BA37-4AE84158E5DB}" presName="connectorText" presStyleLbl="sibTrans1D1" presStyleIdx="1" presStyleCnt="4"/>
      <dgm:spPr/>
      <dgm:t>
        <a:bodyPr/>
        <a:lstStyle/>
        <a:p>
          <a:endParaRPr lang="ca-ES"/>
        </a:p>
      </dgm:t>
    </dgm:pt>
    <dgm:pt modelId="{665B5C89-805E-42C6-AB1F-62F317CEFC14}" type="pres">
      <dgm:prSet presAssocID="{7E04F806-FCF7-4358-BB47-63C5C030DAD0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573B4A4D-F229-4F11-8237-BBF2391DB2EB}" type="pres">
      <dgm:prSet presAssocID="{72B8F6FE-0799-49BA-86F5-03B7D1C65332}" presName="sibTrans" presStyleLbl="sibTrans1D1" presStyleIdx="2" presStyleCnt="4"/>
      <dgm:spPr/>
      <dgm:t>
        <a:bodyPr/>
        <a:lstStyle/>
        <a:p>
          <a:endParaRPr lang="ca-ES"/>
        </a:p>
      </dgm:t>
    </dgm:pt>
    <dgm:pt modelId="{F1AE7BAA-8D72-4782-92D6-DD35BC910360}" type="pres">
      <dgm:prSet presAssocID="{72B8F6FE-0799-49BA-86F5-03B7D1C65332}" presName="connectorText" presStyleLbl="sibTrans1D1" presStyleIdx="2" presStyleCnt="4"/>
      <dgm:spPr/>
      <dgm:t>
        <a:bodyPr/>
        <a:lstStyle/>
        <a:p>
          <a:endParaRPr lang="ca-ES"/>
        </a:p>
      </dgm:t>
    </dgm:pt>
    <dgm:pt modelId="{5E60123F-D1DA-47FB-98A5-4F984B73B1B2}" type="pres">
      <dgm:prSet presAssocID="{93DDA8A0-BBF0-42C3-B4D9-8E1ADB83B35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C1B815B9-92A0-466C-80E5-901C3B5FB2AF}" type="pres">
      <dgm:prSet presAssocID="{5D0AFB6F-C3A3-40FE-9314-FA9131272E15}" presName="sibTrans" presStyleLbl="sibTrans1D1" presStyleIdx="3" presStyleCnt="4"/>
      <dgm:spPr/>
      <dgm:t>
        <a:bodyPr/>
        <a:lstStyle/>
        <a:p>
          <a:endParaRPr lang="ca-ES"/>
        </a:p>
      </dgm:t>
    </dgm:pt>
    <dgm:pt modelId="{137C1D4E-EA13-443C-8B55-01D8497355DD}" type="pres">
      <dgm:prSet presAssocID="{5D0AFB6F-C3A3-40FE-9314-FA9131272E15}" presName="connectorText" presStyleLbl="sibTrans1D1" presStyleIdx="3" presStyleCnt="4"/>
      <dgm:spPr/>
      <dgm:t>
        <a:bodyPr/>
        <a:lstStyle/>
        <a:p>
          <a:endParaRPr lang="ca-ES"/>
        </a:p>
      </dgm:t>
    </dgm:pt>
    <dgm:pt modelId="{C38F0D49-8535-4091-A45B-6069FC38A858}" type="pres">
      <dgm:prSet presAssocID="{06555BCF-F595-402E-9EC1-FADF78114D47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</dgm:ptLst>
  <dgm:cxnLst>
    <dgm:cxn modelId="{D6370407-B9AF-4936-ADC7-AEEBED6BF744}" type="presOf" srcId="{418D77C2-28E0-4E74-BCE9-0DDD529766DB}" destId="{DDFC8A33-BB8F-4D42-B852-30E03E0FD646}" srcOrd="1" destOrd="0" presId="urn:microsoft.com/office/officeart/2005/8/layout/bProcess3"/>
    <dgm:cxn modelId="{3CF5CB49-3EFB-4CA3-BF91-8A7F4C1DCBF2}" type="presOf" srcId="{0F965358-DAC9-494E-867B-E26903742B30}" destId="{C5FA2BB6-55CB-4AE1-ADF5-A196743893FC}" srcOrd="0" destOrd="0" presId="urn:microsoft.com/office/officeart/2005/8/layout/bProcess3"/>
    <dgm:cxn modelId="{DF1C4193-F07D-4067-8C26-140D1B1E6053}" type="presOf" srcId="{5D0AFB6F-C3A3-40FE-9314-FA9131272E15}" destId="{C1B815B9-92A0-466C-80E5-901C3B5FB2AF}" srcOrd="0" destOrd="0" presId="urn:microsoft.com/office/officeart/2005/8/layout/bProcess3"/>
    <dgm:cxn modelId="{661D81FE-C082-4284-B46D-711BD6E44D5C}" type="presOf" srcId="{72B8F6FE-0799-49BA-86F5-03B7D1C65332}" destId="{573B4A4D-F229-4F11-8237-BBF2391DB2EB}" srcOrd="0" destOrd="0" presId="urn:microsoft.com/office/officeart/2005/8/layout/bProcess3"/>
    <dgm:cxn modelId="{EE770109-5C18-4971-9806-F34E89B73C66}" type="presOf" srcId="{AA85ACC5-62AE-4E7A-8619-E5259B97AAA0}" destId="{ECAFC9B7-8504-416F-8F7E-1DD877C5D731}" srcOrd="0" destOrd="0" presId="urn:microsoft.com/office/officeart/2005/8/layout/bProcess3"/>
    <dgm:cxn modelId="{DB94E333-2A6A-4EE7-A8C2-93DB325C97C0}" srcId="{9A8FF1AB-3945-4D75-917B-F201ED77C2B1}" destId="{0F965358-DAC9-494E-867B-E26903742B30}" srcOrd="1" destOrd="0" parTransId="{95EA9622-E41E-4588-8991-0688AA39DEAC}" sibTransId="{00FE6EB0-E7CB-4449-BA37-4AE84158E5DB}"/>
    <dgm:cxn modelId="{4DA2F868-EA12-4C22-BE48-664FB772E291}" srcId="{9A8FF1AB-3945-4D75-917B-F201ED77C2B1}" destId="{06555BCF-F595-402E-9EC1-FADF78114D47}" srcOrd="4" destOrd="0" parTransId="{CE3FD735-CE6A-4203-9F68-BCDFEF889B89}" sibTransId="{6F45DEA7-AC6D-4475-9835-E1BC7F1ABDF4}"/>
    <dgm:cxn modelId="{52AAFE54-08BD-4804-B68E-26D001393C65}" type="presOf" srcId="{9A8FF1AB-3945-4D75-917B-F201ED77C2B1}" destId="{6B1EC9BE-3AAF-4431-A9D1-D780BAE1123E}" srcOrd="0" destOrd="0" presId="urn:microsoft.com/office/officeart/2005/8/layout/bProcess3"/>
    <dgm:cxn modelId="{9F0143E4-8D40-45A1-A791-E18E949AF903}" srcId="{9A8FF1AB-3945-4D75-917B-F201ED77C2B1}" destId="{93DDA8A0-BBF0-42C3-B4D9-8E1ADB83B354}" srcOrd="3" destOrd="0" parTransId="{CFDE8638-662E-4BFE-B22F-F0CD6761DE00}" sibTransId="{5D0AFB6F-C3A3-40FE-9314-FA9131272E15}"/>
    <dgm:cxn modelId="{0A0C5CAF-55E3-4FDB-9759-CEB6D4362DE9}" type="presOf" srcId="{5D0AFB6F-C3A3-40FE-9314-FA9131272E15}" destId="{137C1D4E-EA13-443C-8B55-01D8497355DD}" srcOrd="1" destOrd="0" presId="urn:microsoft.com/office/officeart/2005/8/layout/bProcess3"/>
    <dgm:cxn modelId="{5AF0CEF4-9BDA-4B14-ADAF-B5F8FDC9F84B}" type="presOf" srcId="{93DDA8A0-BBF0-42C3-B4D9-8E1ADB83B354}" destId="{5E60123F-D1DA-47FB-98A5-4F984B73B1B2}" srcOrd="0" destOrd="0" presId="urn:microsoft.com/office/officeart/2005/8/layout/bProcess3"/>
    <dgm:cxn modelId="{BC869DAE-663A-48B2-9DF4-E9B7E0022E04}" type="presOf" srcId="{00FE6EB0-E7CB-4449-BA37-4AE84158E5DB}" destId="{959F9F84-9BA5-49C7-87A0-18771D606218}" srcOrd="1" destOrd="0" presId="urn:microsoft.com/office/officeart/2005/8/layout/bProcess3"/>
    <dgm:cxn modelId="{BE4A6E1B-F25A-4F77-A31E-50892345C304}" type="presOf" srcId="{72B8F6FE-0799-49BA-86F5-03B7D1C65332}" destId="{F1AE7BAA-8D72-4782-92D6-DD35BC910360}" srcOrd="1" destOrd="0" presId="urn:microsoft.com/office/officeart/2005/8/layout/bProcess3"/>
    <dgm:cxn modelId="{6C19FFE1-6CF2-42B4-A1EA-078A8D7FCC79}" type="presOf" srcId="{00FE6EB0-E7CB-4449-BA37-4AE84158E5DB}" destId="{98174FFE-A779-41EA-973A-1EE67B6DB637}" srcOrd="0" destOrd="0" presId="urn:microsoft.com/office/officeart/2005/8/layout/bProcess3"/>
    <dgm:cxn modelId="{70B3FA3A-CF4D-460B-AE4E-70A2D5468306}" srcId="{9A8FF1AB-3945-4D75-917B-F201ED77C2B1}" destId="{7E04F806-FCF7-4358-BB47-63C5C030DAD0}" srcOrd="2" destOrd="0" parTransId="{8A78FB4A-89E3-4859-B4E4-3E59B4157106}" sibTransId="{72B8F6FE-0799-49BA-86F5-03B7D1C65332}"/>
    <dgm:cxn modelId="{A8432F3A-5D94-4FBF-8803-6C7B63E1E046}" type="presOf" srcId="{418D77C2-28E0-4E74-BCE9-0DDD529766DB}" destId="{F1C2BAB9-35FB-48CD-9AA2-067C1115540C}" srcOrd="0" destOrd="0" presId="urn:microsoft.com/office/officeart/2005/8/layout/bProcess3"/>
    <dgm:cxn modelId="{299E6C23-35A2-4E70-A578-1940E8B049A2}" srcId="{9A8FF1AB-3945-4D75-917B-F201ED77C2B1}" destId="{AA85ACC5-62AE-4E7A-8619-E5259B97AAA0}" srcOrd="0" destOrd="0" parTransId="{780BD6CE-F226-4A40-A61A-8C4060949B8D}" sibTransId="{418D77C2-28E0-4E74-BCE9-0DDD529766DB}"/>
    <dgm:cxn modelId="{D368FCA0-7B9E-4A72-A244-C1F9CC324FBD}" type="presOf" srcId="{7E04F806-FCF7-4358-BB47-63C5C030DAD0}" destId="{665B5C89-805E-42C6-AB1F-62F317CEFC14}" srcOrd="0" destOrd="0" presId="urn:microsoft.com/office/officeart/2005/8/layout/bProcess3"/>
    <dgm:cxn modelId="{E2702945-21AE-4BF5-9BB9-D8E3DDB7651E}" type="presOf" srcId="{06555BCF-F595-402E-9EC1-FADF78114D47}" destId="{C38F0D49-8535-4091-A45B-6069FC38A858}" srcOrd="0" destOrd="0" presId="urn:microsoft.com/office/officeart/2005/8/layout/bProcess3"/>
    <dgm:cxn modelId="{3C73BF78-6085-4AD3-922E-083F94161B5B}" type="presParOf" srcId="{6B1EC9BE-3AAF-4431-A9D1-D780BAE1123E}" destId="{ECAFC9B7-8504-416F-8F7E-1DD877C5D731}" srcOrd="0" destOrd="0" presId="urn:microsoft.com/office/officeart/2005/8/layout/bProcess3"/>
    <dgm:cxn modelId="{0411F1C6-E87A-43F8-AD8F-41C4DD806B5C}" type="presParOf" srcId="{6B1EC9BE-3AAF-4431-A9D1-D780BAE1123E}" destId="{F1C2BAB9-35FB-48CD-9AA2-067C1115540C}" srcOrd="1" destOrd="0" presId="urn:microsoft.com/office/officeart/2005/8/layout/bProcess3"/>
    <dgm:cxn modelId="{762D893A-8820-42DE-A7A7-8D14F6E04FC9}" type="presParOf" srcId="{F1C2BAB9-35FB-48CD-9AA2-067C1115540C}" destId="{DDFC8A33-BB8F-4D42-B852-30E03E0FD646}" srcOrd="0" destOrd="0" presId="urn:microsoft.com/office/officeart/2005/8/layout/bProcess3"/>
    <dgm:cxn modelId="{A23E2B5D-EC93-48B7-8ADE-AC85A0345BF7}" type="presParOf" srcId="{6B1EC9BE-3AAF-4431-A9D1-D780BAE1123E}" destId="{C5FA2BB6-55CB-4AE1-ADF5-A196743893FC}" srcOrd="2" destOrd="0" presId="urn:microsoft.com/office/officeart/2005/8/layout/bProcess3"/>
    <dgm:cxn modelId="{3AA168FF-CDF4-4849-97BA-410894445FE6}" type="presParOf" srcId="{6B1EC9BE-3AAF-4431-A9D1-D780BAE1123E}" destId="{98174FFE-A779-41EA-973A-1EE67B6DB637}" srcOrd="3" destOrd="0" presId="urn:microsoft.com/office/officeart/2005/8/layout/bProcess3"/>
    <dgm:cxn modelId="{1A9C7AD0-E615-4AAE-AA84-A70EA8541BDF}" type="presParOf" srcId="{98174FFE-A779-41EA-973A-1EE67B6DB637}" destId="{959F9F84-9BA5-49C7-87A0-18771D606218}" srcOrd="0" destOrd="0" presId="urn:microsoft.com/office/officeart/2005/8/layout/bProcess3"/>
    <dgm:cxn modelId="{D3DBB54E-FE19-47B1-8D59-9531928316E2}" type="presParOf" srcId="{6B1EC9BE-3AAF-4431-A9D1-D780BAE1123E}" destId="{665B5C89-805E-42C6-AB1F-62F317CEFC14}" srcOrd="4" destOrd="0" presId="urn:microsoft.com/office/officeart/2005/8/layout/bProcess3"/>
    <dgm:cxn modelId="{B758F50B-C029-43E9-BDA7-3C6A94B5D19E}" type="presParOf" srcId="{6B1EC9BE-3AAF-4431-A9D1-D780BAE1123E}" destId="{573B4A4D-F229-4F11-8237-BBF2391DB2EB}" srcOrd="5" destOrd="0" presId="urn:microsoft.com/office/officeart/2005/8/layout/bProcess3"/>
    <dgm:cxn modelId="{78B19D8E-F457-41B8-A627-1F09A5E253A3}" type="presParOf" srcId="{573B4A4D-F229-4F11-8237-BBF2391DB2EB}" destId="{F1AE7BAA-8D72-4782-92D6-DD35BC910360}" srcOrd="0" destOrd="0" presId="urn:microsoft.com/office/officeart/2005/8/layout/bProcess3"/>
    <dgm:cxn modelId="{D5B78DD7-FF1B-4F74-89C6-F8570FF7E2DF}" type="presParOf" srcId="{6B1EC9BE-3AAF-4431-A9D1-D780BAE1123E}" destId="{5E60123F-D1DA-47FB-98A5-4F984B73B1B2}" srcOrd="6" destOrd="0" presId="urn:microsoft.com/office/officeart/2005/8/layout/bProcess3"/>
    <dgm:cxn modelId="{A9F981FA-1170-4081-8FD7-283B77977881}" type="presParOf" srcId="{6B1EC9BE-3AAF-4431-A9D1-D780BAE1123E}" destId="{C1B815B9-92A0-466C-80E5-901C3B5FB2AF}" srcOrd="7" destOrd="0" presId="urn:microsoft.com/office/officeart/2005/8/layout/bProcess3"/>
    <dgm:cxn modelId="{D41AFD12-8889-415E-91FF-C3E71F9F75CE}" type="presParOf" srcId="{C1B815B9-92A0-466C-80E5-901C3B5FB2AF}" destId="{137C1D4E-EA13-443C-8B55-01D8497355DD}" srcOrd="0" destOrd="0" presId="urn:microsoft.com/office/officeart/2005/8/layout/bProcess3"/>
    <dgm:cxn modelId="{359AD5BB-44C6-4734-956C-FEAACDAB2973}" type="presParOf" srcId="{6B1EC9BE-3AAF-4431-A9D1-D780BAE1123E}" destId="{C38F0D49-8535-4091-A45B-6069FC38A858}" srcOrd="8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B041794-6554-4EBF-AC2B-8347CDD2E65D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ca-ES"/>
        </a:p>
      </dgm:t>
    </dgm:pt>
    <dgm:pt modelId="{261820A4-A127-43F5-8793-90C01467EB51}">
      <dgm:prSet/>
      <dgm:spPr/>
      <dgm:t>
        <a:bodyPr/>
        <a:lstStyle/>
        <a:p>
          <a:pPr rtl="0"/>
          <a:r>
            <a:rPr lang="ca-ES" dirty="0" smtClean="0"/>
            <a:t>com vols que sigui el teu treball, </a:t>
          </a:r>
          <a:endParaRPr lang="ca-ES" dirty="0"/>
        </a:p>
      </dgm:t>
    </dgm:pt>
    <dgm:pt modelId="{E7FDD442-D7E3-4FC4-B89E-46AE6B349022}" type="parTrans" cxnId="{425FFEDF-A260-4722-9592-B34E2E7AAC97}">
      <dgm:prSet/>
      <dgm:spPr/>
      <dgm:t>
        <a:bodyPr/>
        <a:lstStyle/>
        <a:p>
          <a:endParaRPr lang="ca-ES"/>
        </a:p>
      </dgm:t>
    </dgm:pt>
    <dgm:pt modelId="{187D6B95-8A41-49F5-A13D-7176AE679568}" type="sibTrans" cxnId="{425FFEDF-A260-4722-9592-B34E2E7AAC97}">
      <dgm:prSet/>
      <dgm:spPr/>
      <dgm:t>
        <a:bodyPr/>
        <a:lstStyle/>
        <a:p>
          <a:endParaRPr lang="ca-ES"/>
        </a:p>
      </dgm:t>
    </dgm:pt>
    <dgm:pt modelId="{6AD52619-DD76-4FB3-B70C-75B344138CD8}">
      <dgm:prSet/>
      <dgm:spPr/>
      <dgm:t>
        <a:bodyPr/>
        <a:lstStyle/>
        <a:p>
          <a:pPr rtl="0"/>
          <a:r>
            <a:rPr lang="ca-ES" dirty="0" smtClean="0"/>
            <a:t>quins recursos de la biblioteca et caldrà utilitzar... </a:t>
          </a:r>
          <a:endParaRPr lang="ca-ES" dirty="0"/>
        </a:p>
      </dgm:t>
    </dgm:pt>
    <dgm:pt modelId="{20264117-098D-47F5-AEF2-BE7178811F39}" type="parTrans" cxnId="{6811E586-9D8F-4B4D-8CE9-D3177F4CA1D4}">
      <dgm:prSet/>
      <dgm:spPr/>
      <dgm:t>
        <a:bodyPr/>
        <a:lstStyle/>
        <a:p>
          <a:endParaRPr lang="ca-ES"/>
        </a:p>
      </dgm:t>
    </dgm:pt>
    <dgm:pt modelId="{D33FBD31-6D02-42AB-957A-3C2AA9812569}" type="sibTrans" cxnId="{6811E586-9D8F-4B4D-8CE9-D3177F4CA1D4}">
      <dgm:prSet/>
      <dgm:spPr/>
      <dgm:t>
        <a:bodyPr/>
        <a:lstStyle/>
        <a:p>
          <a:endParaRPr lang="ca-ES"/>
        </a:p>
      </dgm:t>
    </dgm:pt>
    <dgm:pt modelId="{ED29E5ED-AD39-4511-BBDA-E531E7F4764E}">
      <dgm:prSet/>
      <dgm:spPr/>
      <dgm:t>
        <a:bodyPr/>
        <a:lstStyle/>
        <a:p>
          <a:pPr rtl="0"/>
          <a:r>
            <a:rPr lang="ca-ES" smtClean="0"/>
            <a:t>qui </a:t>
          </a:r>
          <a:r>
            <a:rPr lang="ca-ES" dirty="0" smtClean="0"/>
            <a:t>ho llegirà? </a:t>
          </a:r>
          <a:endParaRPr lang="ca-ES" dirty="0"/>
        </a:p>
      </dgm:t>
    </dgm:pt>
    <dgm:pt modelId="{02983A15-8DA1-4904-8B1B-D8C9957B5F51}" type="parTrans" cxnId="{A1A6FAA6-2014-4454-BF89-A5ACED49CBF7}">
      <dgm:prSet/>
      <dgm:spPr/>
      <dgm:t>
        <a:bodyPr/>
        <a:lstStyle/>
        <a:p>
          <a:endParaRPr lang="ca-ES"/>
        </a:p>
      </dgm:t>
    </dgm:pt>
    <dgm:pt modelId="{7331E0E2-A7E5-40FB-A659-4E02CF3FB132}" type="sibTrans" cxnId="{A1A6FAA6-2014-4454-BF89-A5ACED49CBF7}">
      <dgm:prSet/>
      <dgm:spPr/>
      <dgm:t>
        <a:bodyPr/>
        <a:lstStyle/>
        <a:p>
          <a:endParaRPr lang="ca-ES"/>
        </a:p>
      </dgm:t>
    </dgm:pt>
    <dgm:pt modelId="{B963EAA4-902D-4EF0-80FF-6FB5843D457B}" type="pres">
      <dgm:prSet presAssocID="{5B041794-6554-4EBF-AC2B-8347CDD2E65D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a-ES"/>
        </a:p>
      </dgm:t>
    </dgm:pt>
    <dgm:pt modelId="{BF2A30DC-5159-47F2-9D70-470D372FC0C1}" type="pres">
      <dgm:prSet presAssocID="{5B041794-6554-4EBF-AC2B-8347CDD2E65D}" presName="arrow" presStyleLbl="bgShp" presStyleIdx="0" presStyleCnt="1"/>
      <dgm:spPr/>
    </dgm:pt>
    <dgm:pt modelId="{ADE36544-2471-4BE3-A349-C0E9F837EAD4}" type="pres">
      <dgm:prSet presAssocID="{5B041794-6554-4EBF-AC2B-8347CDD2E65D}" presName="linearProcess" presStyleCnt="0"/>
      <dgm:spPr/>
    </dgm:pt>
    <dgm:pt modelId="{C9A7DB8E-5F7C-4C07-8DCF-28E33107A6AC}" type="pres">
      <dgm:prSet presAssocID="{261820A4-A127-43F5-8793-90C01467EB51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FC6D1527-B821-41DE-A71D-A59ED934BDB2}" type="pres">
      <dgm:prSet presAssocID="{187D6B95-8A41-49F5-A13D-7176AE679568}" presName="sibTrans" presStyleCnt="0"/>
      <dgm:spPr/>
    </dgm:pt>
    <dgm:pt modelId="{55816BD4-6902-4450-A85A-005CAE20A665}" type="pres">
      <dgm:prSet presAssocID="{6AD52619-DD76-4FB3-B70C-75B344138CD8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51A97547-1F4F-45A2-B983-697A2B1D6681}" type="pres">
      <dgm:prSet presAssocID="{D33FBD31-6D02-42AB-957A-3C2AA9812569}" presName="sibTrans" presStyleCnt="0"/>
      <dgm:spPr/>
    </dgm:pt>
    <dgm:pt modelId="{6BFA906F-F51C-4A6A-90B6-EB32326A7EA2}" type="pres">
      <dgm:prSet presAssocID="{ED29E5ED-AD39-4511-BBDA-E531E7F4764E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</dgm:ptLst>
  <dgm:cxnLst>
    <dgm:cxn modelId="{A40C22BA-F0CD-44A6-89A0-485A09975C5F}" type="presOf" srcId="{261820A4-A127-43F5-8793-90C01467EB51}" destId="{C9A7DB8E-5F7C-4C07-8DCF-28E33107A6AC}" srcOrd="0" destOrd="0" presId="urn:microsoft.com/office/officeart/2005/8/layout/hProcess9"/>
    <dgm:cxn modelId="{B5674202-43CD-4A89-A3D2-07D2DC5AF359}" type="presOf" srcId="{ED29E5ED-AD39-4511-BBDA-E531E7F4764E}" destId="{6BFA906F-F51C-4A6A-90B6-EB32326A7EA2}" srcOrd="0" destOrd="0" presId="urn:microsoft.com/office/officeart/2005/8/layout/hProcess9"/>
    <dgm:cxn modelId="{425FFEDF-A260-4722-9592-B34E2E7AAC97}" srcId="{5B041794-6554-4EBF-AC2B-8347CDD2E65D}" destId="{261820A4-A127-43F5-8793-90C01467EB51}" srcOrd="0" destOrd="0" parTransId="{E7FDD442-D7E3-4FC4-B89E-46AE6B349022}" sibTransId="{187D6B95-8A41-49F5-A13D-7176AE679568}"/>
    <dgm:cxn modelId="{6811E586-9D8F-4B4D-8CE9-D3177F4CA1D4}" srcId="{5B041794-6554-4EBF-AC2B-8347CDD2E65D}" destId="{6AD52619-DD76-4FB3-B70C-75B344138CD8}" srcOrd="1" destOrd="0" parTransId="{20264117-098D-47F5-AEF2-BE7178811F39}" sibTransId="{D33FBD31-6D02-42AB-957A-3C2AA9812569}"/>
    <dgm:cxn modelId="{83735B8A-3DD7-401B-90D7-1D043568EC8E}" type="presOf" srcId="{5B041794-6554-4EBF-AC2B-8347CDD2E65D}" destId="{B963EAA4-902D-4EF0-80FF-6FB5843D457B}" srcOrd="0" destOrd="0" presId="urn:microsoft.com/office/officeart/2005/8/layout/hProcess9"/>
    <dgm:cxn modelId="{D2FD9732-53C3-4549-A265-4C1C652E700D}" type="presOf" srcId="{6AD52619-DD76-4FB3-B70C-75B344138CD8}" destId="{55816BD4-6902-4450-A85A-005CAE20A665}" srcOrd="0" destOrd="0" presId="urn:microsoft.com/office/officeart/2005/8/layout/hProcess9"/>
    <dgm:cxn modelId="{A1A6FAA6-2014-4454-BF89-A5ACED49CBF7}" srcId="{5B041794-6554-4EBF-AC2B-8347CDD2E65D}" destId="{ED29E5ED-AD39-4511-BBDA-E531E7F4764E}" srcOrd="2" destOrd="0" parTransId="{02983A15-8DA1-4904-8B1B-D8C9957B5F51}" sibTransId="{7331E0E2-A7E5-40FB-A659-4E02CF3FB132}"/>
    <dgm:cxn modelId="{74326B68-246F-4AB9-8AD5-6D69DF280883}" type="presParOf" srcId="{B963EAA4-902D-4EF0-80FF-6FB5843D457B}" destId="{BF2A30DC-5159-47F2-9D70-470D372FC0C1}" srcOrd="0" destOrd="0" presId="urn:microsoft.com/office/officeart/2005/8/layout/hProcess9"/>
    <dgm:cxn modelId="{32AD743A-C147-4A01-B3CF-0C4DD5B17428}" type="presParOf" srcId="{B963EAA4-902D-4EF0-80FF-6FB5843D457B}" destId="{ADE36544-2471-4BE3-A349-C0E9F837EAD4}" srcOrd="1" destOrd="0" presId="urn:microsoft.com/office/officeart/2005/8/layout/hProcess9"/>
    <dgm:cxn modelId="{8A1F94EC-A5DD-4EB1-8740-CBC2C800137A}" type="presParOf" srcId="{ADE36544-2471-4BE3-A349-C0E9F837EAD4}" destId="{C9A7DB8E-5F7C-4C07-8DCF-28E33107A6AC}" srcOrd="0" destOrd="0" presId="urn:microsoft.com/office/officeart/2005/8/layout/hProcess9"/>
    <dgm:cxn modelId="{497B9237-65C2-453A-AA4E-178BFA9FA7C0}" type="presParOf" srcId="{ADE36544-2471-4BE3-A349-C0E9F837EAD4}" destId="{FC6D1527-B821-41DE-A71D-A59ED934BDB2}" srcOrd="1" destOrd="0" presId="urn:microsoft.com/office/officeart/2005/8/layout/hProcess9"/>
    <dgm:cxn modelId="{83C9B6F5-AF0E-4A94-914E-47FC4B1CEFD6}" type="presParOf" srcId="{ADE36544-2471-4BE3-A349-C0E9F837EAD4}" destId="{55816BD4-6902-4450-A85A-005CAE20A665}" srcOrd="2" destOrd="0" presId="urn:microsoft.com/office/officeart/2005/8/layout/hProcess9"/>
    <dgm:cxn modelId="{29338C13-7A88-40A7-8351-1A05281AEBB7}" type="presParOf" srcId="{ADE36544-2471-4BE3-A349-C0E9F837EAD4}" destId="{51A97547-1F4F-45A2-B983-697A2B1D6681}" srcOrd="3" destOrd="0" presId="urn:microsoft.com/office/officeart/2005/8/layout/hProcess9"/>
    <dgm:cxn modelId="{5C91D004-B428-4145-9CCE-8038ACCB2C4A}" type="presParOf" srcId="{ADE36544-2471-4BE3-A349-C0E9F837EAD4}" destId="{6BFA906F-F51C-4A6A-90B6-EB32326A7EA2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0B4A06E-3F2D-40B5-B604-18EC82482034}" type="doc">
      <dgm:prSet loTypeId="urn:microsoft.com/office/officeart/2005/8/layout/pyramid2" loCatId="pyramid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ca-ES"/>
        </a:p>
      </dgm:t>
    </dgm:pt>
    <dgm:pt modelId="{07148621-26CA-41D3-AA47-5EF255FCC0F1}">
      <dgm:prSet custT="1"/>
      <dgm:spPr/>
      <dgm:t>
        <a:bodyPr/>
        <a:lstStyle/>
        <a:p>
          <a:pPr rtl="0"/>
          <a:r>
            <a:rPr lang="ca-ES" sz="1600" smtClean="0"/>
            <a:t>Tria el tema: específic o genèric</a:t>
          </a:r>
          <a:endParaRPr lang="ca-ES" sz="1600"/>
        </a:p>
      </dgm:t>
    </dgm:pt>
    <dgm:pt modelId="{967D81FA-6CF2-4390-A3BB-88732BCC85CB}" type="parTrans" cxnId="{C97C15A4-AA86-447B-838D-E10F4F120546}">
      <dgm:prSet/>
      <dgm:spPr/>
      <dgm:t>
        <a:bodyPr/>
        <a:lstStyle/>
        <a:p>
          <a:endParaRPr lang="ca-ES"/>
        </a:p>
      </dgm:t>
    </dgm:pt>
    <dgm:pt modelId="{90D57841-337D-4AFA-99B8-353D813C14CF}" type="sibTrans" cxnId="{C97C15A4-AA86-447B-838D-E10F4F120546}">
      <dgm:prSet/>
      <dgm:spPr/>
      <dgm:t>
        <a:bodyPr/>
        <a:lstStyle/>
        <a:p>
          <a:endParaRPr lang="ca-ES"/>
        </a:p>
      </dgm:t>
    </dgm:pt>
    <dgm:pt modelId="{ED096652-12ED-4E70-A9B7-1645BF982A86}">
      <dgm:prSet custT="1"/>
      <dgm:spPr/>
      <dgm:t>
        <a:bodyPr/>
        <a:lstStyle/>
        <a:p>
          <a:pPr rtl="0"/>
          <a:r>
            <a:rPr lang="ca-ES" sz="1600" smtClean="0"/>
            <a:t>Defineix l'enfocament del treball</a:t>
          </a:r>
          <a:endParaRPr lang="ca-ES" sz="1600"/>
        </a:p>
      </dgm:t>
    </dgm:pt>
    <dgm:pt modelId="{7BB1E40A-379F-459B-A637-3E305A9483B0}" type="parTrans" cxnId="{15CCD89E-5EF1-43B3-8E2B-08C725669A26}">
      <dgm:prSet/>
      <dgm:spPr/>
      <dgm:t>
        <a:bodyPr/>
        <a:lstStyle/>
        <a:p>
          <a:endParaRPr lang="ca-ES"/>
        </a:p>
      </dgm:t>
    </dgm:pt>
    <dgm:pt modelId="{7BA9A5FE-B057-4645-BAF6-407A12EA3D53}" type="sibTrans" cxnId="{15CCD89E-5EF1-43B3-8E2B-08C725669A26}">
      <dgm:prSet/>
      <dgm:spPr/>
      <dgm:t>
        <a:bodyPr/>
        <a:lstStyle/>
        <a:p>
          <a:endParaRPr lang="ca-ES"/>
        </a:p>
      </dgm:t>
    </dgm:pt>
    <dgm:pt modelId="{0520F025-E5FE-4CDF-8450-27C04DF4F94B}">
      <dgm:prSet custT="1"/>
      <dgm:spPr/>
      <dgm:t>
        <a:bodyPr/>
        <a:lstStyle/>
        <a:p>
          <a:pPr rtl="0"/>
          <a:r>
            <a:rPr lang="ca-ES" sz="1600" smtClean="0"/>
            <a:t>Delimita l’abast cronològic, geogràfic, social</a:t>
          </a:r>
          <a:endParaRPr lang="ca-ES" sz="1600"/>
        </a:p>
      </dgm:t>
    </dgm:pt>
    <dgm:pt modelId="{68F58B52-642E-46B2-8E06-2BB323EF3CE8}" type="parTrans" cxnId="{FAB956FD-1EBC-4573-811E-133B80EF2290}">
      <dgm:prSet/>
      <dgm:spPr/>
      <dgm:t>
        <a:bodyPr/>
        <a:lstStyle/>
        <a:p>
          <a:endParaRPr lang="ca-ES"/>
        </a:p>
      </dgm:t>
    </dgm:pt>
    <dgm:pt modelId="{7918D59E-B54B-4ED2-9776-5F4EAEBBB530}" type="sibTrans" cxnId="{FAB956FD-1EBC-4573-811E-133B80EF2290}">
      <dgm:prSet/>
      <dgm:spPr/>
      <dgm:t>
        <a:bodyPr/>
        <a:lstStyle/>
        <a:p>
          <a:endParaRPr lang="ca-ES"/>
        </a:p>
      </dgm:t>
    </dgm:pt>
    <dgm:pt modelId="{ED996EAD-B25E-4B91-AF4C-6828582DF919}">
      <dgm:prSet custT="1"/>
      <dgm:spPr/>
      <dgm:t>
        <a:bodyPr/>
        <a:lstStyle/>
        <a:p>
          <a:pPr rtl="0"/>
          <a:r>
            <a:rPr lang="ca-ES" sz="1600" smtClean="0"/>
            <a:t>Fès un guió del treball</a:t>
          </a:r>
          <a:endParaRPr lang="ca-ES" sz="1600"/>
        </a:p>
      </dgm:t>
    </dgm:pt>
    <dgm:pt modelId="{95C4B184-2E69-42A8-89CF-6CC3CC4E21E9}" type="parTrans" cxnId="{D245FA3E-491F-4122-9A62-38E2B88B74A1}">
      <dgm:prSet/>
      <dgm:spPr/>
      <dgm:t>
        <a:bodyPr/>
        <a:lstStyle/>
        <a:p>
          <a:endParaRPr lang="ca-ES"/>
        </a:p>
      </dgm:t>
    </dgm:pt>
    <dgm:pt modelId="{18099B4C-BD6D-4316-B2CC-ED0C7B06C822}" type="sibTrans" cxnId="{D245FA3E-491F-4122-9A62-38E2B88B74A1}">
      <dgm:prSet/>
      <dgm:spPr/>
      <dgm:t>
        <a:bodyPr/>
        <a:lstStyle/>
        <a:p>
          <a:endParaRPr lang="ca-ES"/>
        </a:p>
      </dgm:t>
    </dgm:pt>
    <dgm:pt modelId="{4043D2CA-2762-4738-88FC-9377E136563E}">
      <dgm:prSet custT="1"/>
      <dgm:spPr/>
      <dgm:t>
        <a:bodyPr/>
        <a:lstStyle/>
        <a:p>
          <a:pPr rtl="0"/>
          <a:r>
            <a:rPr lang="ca-ES" sz="1600" dirty="0" smtClean="0"/>
            <a:t>Recorda aplicar els criteris sobre limitació d’abast cronològic, geogràfic, social, etc. Que has decidit o t'han indicat a l'inici del treball.</a:t>
          </a:r>
          <a:endParaRPr lang="ca-ES" sz="1600" dirty="0"/>
        </a:p>
      </dgm:t>
    </dgm:pt>
    <dgm:pt modelId="{7C9BF04B-BCC6-472A-8BDA-754C29E8D2CA}" type="parTrans" cxnId="{4C953A0B-7393-4975-8538-13AE63F1AF44}">
      <dgm:prSet/>
      <dgm:spPr/>
      <dgm:t>
        <a:bodyPr/>
        <a:lstStyle/>
        <a:p>
          <a:endParaRPr lang="ca-ES"/>
        </a:p>
      </dgm:t>
    </dgm:pt>
    <dgm:pt modelId="{2910ABE9-C8D2-4E23-A4E3-66184F438CF9}" type="sibTrans" cxnId="{4C953A0B-7393-4975-8538-13AE63F1AF44}">
      <dgm:prSet/>
      <dgm:spPr/>
      <dgm:t>
        <a:bodyPr/>
        <a:lstStyle/>
        <a:p>
          <a:endParaRPr lang="ca-ES"/>
        </a:p>
      </dgm:t>
    </dgm:pt>
    <dgm:pt modelId="{0F140D9A-F27D-4B3F-811B-A9F3C626ADBE}" type="pres">
      <dgm:prSet presAssocID="{30B4A06E-3F2D-40B5-B604-18EC82482034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ca-ES"/>
        </a:p>
      </dgm:t>
    </dgm:pt>
    <dgm:pt modelId="{06876D2F-7887-4CAA-B112-FF9A55FF4DB1}" type="pres">
      <dgm:prSet presAssocID="{30B4A06E-3F2D-40B5-B604-18EC82482034}" presName="pyramid" presStyleLbl="node1" presStyleIdx="0" presStyleCnt="1"/>
      <dgm:spPr/>
    </dgm:pt>
    <dgm:pt modelId="{35AB3150-06ED-4E90-8046-99F0E6CF8B54}" type="pres">
      <dgm:prSet presAssocID="{30B4A06E-3F2D-40B5-B604-18EC82482034}" presName="theList" presStyleCnt="0"/>
      <dgm:spPr/>
    </dgm:pt>
    <dgm:pt modelId="{028F0596-B55C-4EB4-B363-766A35D44D82}" type="pres">
      <dgm:prSet presAssocID="{07148621-26CA-41D3-AA47-5EF255FCC0F1}" presName="aNode" presStyleLbl="fgAcc1" presStyleIdx="0" presStyleCnt="5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09C092A8-248E-4A33-9C7D-649F7544181D}" type="pres">
      <dgm:prSet presAssocID="{07148621-26CA-41D3-AA47-5EF255FCC0F1}" presName="aSpace" presStyleCnt="0"/>
      <dgm:spPr/>
    </dgm:pt>
    <dgm:pt modelId="{3AA6F4A7-7B3D-4013-8E8E-20387057847C}" type="pres">
      <dgm:prSet presAssocID="{ED096652-12ED-4E70-A9B7-1645BF982A86}" presName="aNode" presStyleLbl="fgAcc1" presStyleIdx="1" presStyleCnt="5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E47B25FE-6799-464A-8D39-790CB12C35DE}" type="pres">
      <dgm:prSet presAssocID="{ED096652-12ED-4E70-A9B7-1645BF982A86}" presName="aSpace" presStyleCnt="0"/>
      <dgm:spPr/>
    </dgm:pt>
    <dgm:pt modelId="{36778587-3044-4444-BEE8-E5400E163E78}" type="pres">
      <dgm:prSet presAssocID="{0520F025-E5FE-4CDF-8450-27C04DF4F94B}" presName="aNode" presStyleLbl="fgAcc1" presStyleIdx="2" presStyleCnt="5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0983E42D-8DA9-43FE-8F34-5FAE3FA39839}" type="pres">
      <dgm:prSet presAssocID="{0520F025-E5FE-4CDF-8450-27C04DF4F94B}" presName="aSpace" presStyleCnt="0"/>
      <dgm:spPr/>
    </dgm:pt>
    <dgm:pt modelId="{9847EFDF-90F8-45DE-AC29-22F01EB2DDFF}" type="pres">
      <dgm:prSet presAssocID="{ED996EAD-B25E-4B91-AF4C-6828582DF919}" presName="aNode" presStyleLbl="fgAcc1" presStyleIdx="3" presStyleCnt="5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4891287D-E2DE-46BC-93FC-2E291A3892B3}" type="pres">
      <dgm:prSet presAssocID="{ED996EAD-B25E-4B91-AF4C-6828582DF919}" presName="aSpace" presStyleCnt="0"/>
      <dgm:spPr/>
    </dgm:pt>
    <dgm:pt modelId="{001849EF-ACDA-46C9-8891-126D927A3975}" type="pres">
      <dgm:prSet presAssocID="{4043D2CA-2762-4738-88FC-9377E136563E}" presName="aNode" presStyleLbl="fgAcc1" presStyleIdx="4" presStyleCnt="5" custScaleX="108597" custScaleY="207561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D283A6C8-F050-4A58-9E00-42CD722EE2DC}" type="pres">
      <dgm:prSet presAssocID="{4043D2CA-2762-4738-88FC-9377E136563E}" presName="aSpace" presStyleCnt="0"/>
      <dgm:spPr/>
    </dgm:pt>
  </dgm:ptLst>
  <dgm:cxnLst>
    <dgm:cxn modelId="{73B1E36D-A3D2-456A-8B52-3DC9F71CE0B4}" type="presOf" srcId="{ED996EAD-B25E-4B91-AF4C-6828582DF919}" destId="{9847EFDF-90F8-45DE-AC29-22F01EB2DDFF}" srcOrd="0" destOrd="0" presId="urn:microsoft.com/office/officeart/2005/8/layout/pyramid2"/>
    <dgm:cxn modelId="{9EE0BB39-F9B5-49AA-8F89-0FCFBBB217BE}" type="presOf" srcId="{07148621-26CA-41D3-AA47-5EF255FCC0F1}" destId="{028F0596-B55C-4EB4-B363-766A35D44D82}" srcOrd="0" destOrd="0" presId="urn:microsoft.com/office/officeart/2005/8/layout/pyramid2"/>
    <dgm:cxn modelId="{D245FA3E-491F-4122-9A62-38E2B88B74A1}" srcId="{30B4A06E-3F2D-40B5-B604-18EC82482034}" destId="{ED996EAD-B25E-4B91-AF4C-6828582DF919}" srcOrd="3" destOrd="0" parTransId="{95C4B184-2E69-42A8-89CF-6CC3CC4E21E9}" sibTransId="{18099B4C-BD6D-4316-B2CC-ED0C7B06C822}"/>
    <dgm:cxn modelId="{4C953A0B-7393-4975-8538-13AE63F1AF44}" srcId="{30B4A06E-3F2D-40B5-B604-18EC82482034}" destId="{4043D2CA-2762-4738-88FC-9377E136563E}" srcOrd="4" destOrd="0" parTransId="{7C9BF04B-BCC6-472A-8BDA-754C29E8D2CA}" sibTransId="{2910ABE9-C8D2-4E23-A4E3-66184F438CF9}"/>
    <dgm:cxn modelId="{C6567011-03BF-4F97-8E98-70071D8931A7}" type="presOf" srcId="{ED096652-12ED-4E70-A9B7-1645BF982A86}" destId="{3AA6F4A7-7B3D-4013-8E8E-20387057847C}" srcOrd="0" destOrd="0" presId="urn:microsoft.com/office/officeart/2005/8/layout/pyramid2"/>
    <dgm:cxn modelId="{17E9012E-B5F8-4818-AD35-AA07A6470B2B}" type="presOf" srcId="{4043D2CA-2762-4738-88FC-9377E136563E}" destId="{001849EF-ACDA-46C9-8891-126D927A3975}" srcOrd="0" destOrd="0" presId="urn:microsoft.com/office/officeart/2005/8/layout/pyramid2"/>
    <dgm:cxn modelId="{FAB956FD-1EBC-4573-811E-133B80EF2290}" srcId="{30B4A06E-3F2D-40B5-B604-18EC82482034}" destId="{0520F025-E5FE-4CDF-8450-27C04DF4F94B}" srcOrd="2" destOrd="0" parTransId="{68F58B52-642E-46B2-8E06-2BB323EF3CE8}" sibTransId="{7918D59E-B54B-4ED2-9776-5F4EAEBBB530}"/>
    <dgm:cxn modelId="{15CCD89E-5EF1-43B3-8E2B-08C725669A26}" srcId="{30B4A06E-3F2D-40B5-B604-18EC82482034}" destId="{ED096652-12ED-4E70-A9B7-1645BF982A86}" srcOrd="1" destOrd="0" parTransId="{7BB1E40A-379F-459B-A637-3E305A9483B0}" sibTransId="{7BA9A5FE-B057-4645-BAF6-407A12EA3D53}"/>
    <dgm:cxn modelId="{9380FFDB-75F2-42C7-A743-DE0F2DEC6F03}" type="presOf" srcId="{0520F025-E5FE-4CDF-8450-27C04DF4F94B}" destId="{36778587-3044-4444-BEE8-E5400E163E78}" srcOrd="0" destOrd="0" presId="urn:microsoft.com/office/officeart/2005/8/layout/pyramid2"/>
    <dgm:cxn modelId="{40D49BBB-8A08-490A-8C54-3B736FD40A35}" type="presOf" srcId="{30B4A06E-3F2D-40B5-B604-18EC82482034}" destId="{0F140D9A-F27D-4B3F-811B-A9F3C626ADBE}" srcOrd="0" destOrd="0" presId="urn:microsoft.com/office/officeart/2005/8/layout/pyramid2"/>
    <dgm:cxn modelId="{C97C15A4-AA86-447B-838D-E10F4F120546}" srcId="{30B4A06E-3F2D-40B5-B604-18EC82482034}" destId="{07148621-26CA-41D3-AA47-5EF255FCC0F1}" srcOrd="0" destOrd="0" parTransId="{967D81FA-6CF2-4390-A3BB-88732BCC85CB}" sibTransId="{90D57841-337D-4AFA-99B8-353D813C14CF}"/>
    <dgm:cxn modelId="{58F83609-59BB-40D1-A23D-CA07D6CFE3AF}" type="presParOf" srcId="{0F140D9A-F27D-4B3F-811B-A9F3C626ADBE}" destId="{06876D2F-7887-4CAA-B112-FF9A55FF4DB1}" srcOrd="0" destOrd="0" presId="urn:microsoft.com/office/officeart/2005/8/layout/pyramid2"/>
    <dgm:cxn modelId="{D63B22AC-E3DE-4777-BD70-72910FDEA96E}" type="presParOf" srcId="{0F140D9A-F27D-4B3F-811B-A9F3C626ADBE}" destId="{35AB3150-06ED-4E90-8046-99F0E6CF8B54}" srcOrd="1" destOrd="0" presId="urn:microsoft.com/office/officeart/2005/8/layout/pyramid2"/>
    <dgm:cxn modelId="{EDF396C8-D218-43DF-A99F-2318B8F848B9}" type="presParOf" srcId="{35AB3150-06ED-4E90-8046-99F0E6CF8B54}" destId="{028F0596-B55C-4EB4-B363-766A35D44D82}" srcOrd="0" destOrd="0" presId="urn:microsoft.com/office/officeart/2005/8/layout/pyramid2"/>
    <dgm:cxn modelId="{B1394856-625C-4841-ACF9-818F08197F78}" type="presParOf" srcId="{35AB3150-06ED-4E90-8046-99F0E6CF8B54}" destId="{09C092A8-248E-4A33-9C7D-649F7544181D}" srcOrd="1" destOrd="0" presId="urn:microsoft.com/office/officeart/2005/8/layout/pyramid2"/>
    <dgm:cxn modelId="{F75B9891-55A3-43F7-8D65-25A6276771E6}" type="presParOf" srcId="{35AB3150-06ED-4E90-8046-99F0E6CF8B54}" destId="{3AA6F4A7-7B3D-4013-8E8E-20387057847C}" srcOrd="2" destOrd="0" presId="urn:microsoft.com/office/officeart/2005/8/layout/pyramid2"/>
    <dgm:cxn modelId="{2330A92F-6A0C-4832-B99C-2347E0659B96}" type="presParOf" srcId="{35AB3150-06ED-4E90-8046-99F0E6CF8B54}" destId="{E47B25FE-6799-464A-8D39-790CB12C35DE}" srcOrd="3" destOrd="0" presId="urn:microsoft.com/office/officeart/2005/8/layout/pyramid2"/>
    <dgm:cxn modelId="{ED7658CB-55E1-40F4-9F5E-91D545589129}" type="presParOf" srcId="{35AB3150-06ED-4E90-8046-99F0E6CF8B54}" destId="{36778587-3044-4444-BEE8-E5400E163E78}" srcOrd="4" destOrd="0" presId="urn:microsoft.com/office/officeart/2005/8/layout/pyramid2"/>
    <dgm:cxn modelId="{49C29786-F95B-45C2-856B-E23A27D2CEF1}" type="presParOf" srcId="{35AB3150-06ED-4E90-8046-99F0E6CF8B54}" destId="{0983E42D-8DA9-43FE-8F34-5FAE3FA39839}" srcOrd="5" destOrd="0" presId="urn:microsoft.com/office/officeart/2005/8/layout/pyramid2"/>
    <dgm:cxn modelId="{1168A585-9D6A-4A13-9E6F-A767962E8B4A}" type="presParOf" srcId="{35AB3150-06ED-4E90-8046-99F0E6CF8B54}" destId="{9847EFDF-90F8-45DE-AC29-22F01EB2DDFF}" srcOrd="6" destOrd="0" presId="urn:microsoft.com/office/officeart/2005/8/layout/pyramid2"/>
    <dgm:cxn modelId="{2EB4B604-9353-4391-BD2D-1A1C958748BC}" type="presParOf" srcId="{35AB3150-06ED-4E90-8046-99F0E6CF8B54}" destId="{4891287D-E2DE-46BC-93FC-2E291A3892B3}" srcOrd="7" destOrd="0" presId="urn:microsoft.com/office/officeart/2005/8/layout/pyramid2"/>
    <dgm:cxn modelId="{02142B2D-5E94-4A43-9DF8-FC6E6F4542F0}" type="presParOf" srcId="{35AB3150-06ED-4E90-8046-99F0E6CF8B54}" destId="{001849EF-ACDA-46C9-8891-126D927A3975}" srcOrd="8" destOrd="0" presId="urn:microsoft.com/office/officeart/2005/8/layout/pyramid2"/>
    <dgm:cxn modelId="{E43B83CE-D03D-4B33-8D69-334946BC342C}" type="presParOf" srcId="{35AB3150-06ED-4E90-8046-99F0E6CF8B54}" destId="{D283A6C8-F050-4A58-9E00-42CD722EE2DC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EE8BB11-07D2-485C-84BF-59439513961A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ca-ES"/>
        </a:p>
      </dgm:t>
    </dgm:pt>
    <dgm:pt modelId="{71DDCBC7-A11E-4E88-B7C5-6085D7854BA3}">
      <dgm:prSet/>
      <dgm:spPr/>
      <dgm:t>
        <a:bodyPr/>
        <a:lstStyle/>
        <a:p>
          <a:pPr rtl="0"/>
          <a:r>
            <a:rPr lang="ca-ES" dirty="0" smtClean="0"/>
            <a:t>Escollim un tema : PUBLICITAT. Ara el dividim en parts:</a:t>
          </a:r>
          <a:endParaRPr lang="ca-ES" dirty="0"/>
        </a:p>
      </dgm:t>
    </dgm:pt>
    <dgm:pt modelId="{D407E8F2-906E-45CE-BCDF-2B50EBBF17D7}" type="parTrans" cxnId="{FC9760DE-8A99-4819-A8E7-CF8EA10A1EB9}">
      <dgm:prSet/>
      <dgm:spPr/>
      <dgm:t>
        <a:bodyPr/>
        <a:lstStyle/>
        <a:p>
          <a:endParaRPr lang="ca-ES"/>
        </a:p>
      </dgm:t>
    </dgm:pt>
    <dgm:pt modelId="{882DC52D-3D98-45CD-83CE-203602A94352}" type="sibTrans" cxnId="{FC9760DE-8A99-4819-A8E7-CF8EA10A1EB9}">
      <dgm:prSet/>
      <dgm:spPr/>
      <dgm:t>
        <a:bodyPr/>
        <a:lstStyle/>
        <a:p>
          <a:endParaRPr lang="ca-ES"/>
        </a:p>
      </dgm:t>
    </dgm:pt>
    <dgm:pt modelId="{D9BF3AD5-B96C-4124-A79B-289FBEF5DD2F}" type="pres">
      <dgm:prSet presAssocID="{0EE8BB11-07D2-485C-84BF-59439513961A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ca-ES"/>
        </a:p>
      </dgm:t>
    </dgm:pt>
    <dgm:pt modelId="{4457F5C0-498F-497C-A15A-BEC3877EE394}" type="pres">
      <dgm:prSet presAssocID="{71DDCBC7-A11E-4E88-B7C5-6085D7854BA3}" presName="horFlow" presStyleCnt="0"/>
      <dgm:spPr/>
    </dgm:pt>
    <dgm:pt modelId="{812E348E-2531-40D4-8E34-523857B63E77}" type="pres">
      <dgm:prSet presAssocID="{71DDCBC7-A11E-4E88-B7C5-6085D7854BA3}" presName="bigChev" presStyleLbl="node1" presStyleIdx="0" presStyleCnt="1"/>
      <dgm:spPr/>
      <dgm:t>
        <a:bodyPr/>
        <a:lstStyle/>
        <a:p>
          <a:endParaRPr lang="ca-ES"/>
        </a:p>
      </dgm:t>
    </dgm:pt>
  </dgm:ptLst>
  <dgm:cxnLst>
    <dgm:cxn modelId="{08F41922-95AF-499D-917D-CAD1410CF8A7}" type="presOf" srcId="{0EE8BB11-07D2-485C-84BF-59439513961A}" destId="{D9BF3AD5-B96C-4124-A79B-289FBEF5DD2F}" srcOrd="0" destOrd="0" presId="urn:microsoft.com/office/officeart/2005/8/layout/lProcess3"/>
    <dgm:cxn modelId="{D67F8C33-4567-4CEB-BD91-FEF4630251A5}" type="presOf" srcId="{71DDCBC7-A11E-4E88-B7C5-6085D7854BA3}" destId="{812E348E-2531-40D4-8E34-523857B63E77}" srcOrd="0" destOrd="0" presId="urn:microsoft.com/office/officeart/2005/8/layout/lProcess3"/>
    <dgm:cxn modelId="{FC9760DE-8A99-4819-A8E7-CF8EA10A1EB9}" srcId="{0EE8BB11-07D2-485C-84BF-59439513961A}" destId="{71DDCBC7-A11E-4E88-B7C5-6085D7854BA3}" srcOrd="0" destOrd="0" parTransId="{D407E8F2-906E-45CE-BCDF-2B50EBBF17D7}" sibTransId="{882DC52D-3D98-45CD-83CE-203602A94352}"/>
    <dgm:cxn modelId="{037C9D18-47BC-45D4-A0A5-813FAED5BACB}" type="presParOf" srcId="{D9BF3AD5-B96C-4124-A79B-289FBEF5DD2F}" destId="{4457F5C0-498F-497C-A15A-BEC3877EE394}" srcOrd="0" destOrd="0" presId="urn:microsoft.com/office/officeart/2005/8/layout/lProcess3"/>
    <dgm:cxn modelId="{B24B12AE-657E-43D1-B499-7D7F4D6C7952}" type="presParOf" srcId="{4457F5C0-498F-497C-A15A-BEC3877EE394}" destId="{812E348E-2531-40D4-8E34-523857B63E77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3AF3C50-137A-4116-8FB6-E2F6550866C6}" type="doc">
      <dgm:prSet loTypeId="urn:microsoft.com/office/officeart/2005/8/layout/process3" loCatId="process" qsTypeId="urn:microsoft.com/office/officeart/2005/8/quickstyle/3d3" qsCatId="3D" csTypeId="urn:microsoft.com/office/officeart/2005/8/colors/accent0_3" csCatId="mainScheme" phldr="1"/>
      <dgm:spPr/>
      <dgm:t>
        <a:bodyPr/>
        <a:lstStyle/>
        <a:p>
          <a:endParaRPr lang="ca-ES"/>
        </a:p>
      </dgm:t>
    </dgm:pt>
    <dgm:pt modelId="{0D8AEA2A-9EF1-4080-9645-34746D4BD888}">
      <dgm:prSet custT="1"/>
      <dgm:spPr/>
      <dgm:t>
        <a:bodyPr/>
        <a:lstStyle/>
        <a:p>
          <a:pPr rtl="0"/>
          <a:r>
            <a:rPr lang="ca-ES" sz="1400" dirty="0" smtClean="0"/>
            <a:t>Escollim un tema o període específic		</a:t>
          </a:r>
          <a:endParaRPr lang="ca-ES" sz="1400" dirty="0"/>
        </a:p>
      </dgm:t>
    </dgm:pt>
    <dgm:pt modelId="{08910B34-2271-41E4-AF13-C25893946F48}" type="parTrans" cxnId="{E622C36B-1CEF-4AA2-9455-0145A61643E7}">
      <dgm:prSet/>
      <dgm:spPr/>
      <dgm:t>
        <a:bodyPr/>
        <a:lstStyle/>
        <a:p>
          <a:endParaRPr lang="ca-ES"/>
        </a:p>
      </dgm:t>
    </dgm:pt>
    <dgm:pt modelId="{B926A95C-4C5E-453C-8C5C-C88A6430A25D}" type="sibTrans" cxnId="{E622C36B-1CEF-4AA2-9455-0145A61643E7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ca-ES"/>
        </a:p>
      </dgm:t>
    </dgm:pt>
    <dgm:pt modelId="{19B8509D-1AF3-4CA0-B168-6268DA2EB424}">
      <dgm:prSet cust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ca-ES" sz="1400" dirty="0" smtClean="0"/>
            <a:t>La publicitat al segle XXI</a:t>
          </a:r>
          <a:endParaRPr lang="ca-ES" sz="1400" dirty="0"/>
        </a:p>
      </dgm:t>
    </dgm:pt>
    <dgm:pt modelId="{4F13FCA7-B2CE-4E47-8C07-856324738AAD}" type="parTrans" cxnId="{67CA5A91-4855-4E46-9943-D80E803FD55B}">
      <dgm:prSet/>
      <dgm:spPr/>
      <dgm:t>
        <a:bodyPr/>
        <a:lstStyle/>
        <a:p>
          <a:endParaRPr lang="ca-ES"/>
        </a:p>
      </dgm:t>
    </dgm:pt>
    <dgm:pt modelId="{864326A7-F7F0-47F8-BC78-76207832B36A}" type="sibTrans" cxnId="{67CA5A91-4855-4E46-9943-D80E803FD55B}">
      <dgm:prSet/>
      <dgm:spPr/>
      <dgm:t>
        <a:bodyPr/>
        <a:lstStyle/>
        <a:p>
          <a:endParaRPr lang="ca-ES"/>
        </a:p>
      </dgm:t>
    </dgm:pt>
    <dgm:pt modelId="{8F8577B6-80CA-48E2-B2F2-2EB59C7A4009}" type="pres">
      <dgm:prSet presAssocID="{43AF3C50-137A-4116-8FB6-E2F6550866C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a-ES"/>
        </a:p>
      </dgm:t>
    </dgm:pt>
    <dgm:pt modelId="{F88EB291-597B-46CF-80CF-55BB68986BBE}" type="pres">
      <dgm:prSet presAssocID="{0D8AEA2A-9EF1-4080-9645-34746D4BD888}" presName="composite" presStyleCnt="0"/>
      <dgm:spPr/>
    </dgm:pt>
    <dgm:pt modelId="{E6536C24-9D6A-4039-979D-768724C3193F}" type="pres">
      <dgm:prSet presAssocID="{0D8AEA2A-9EF1-4080-9645-34746D4BD888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CBD996CA-E408-460E-8DA3-4555F4F80714}" type="pres">
      <dgm:prSet presAssocID="{0D8AEA2A-9EF1-4080-9645-34746D4BD888}" presName="parSh" presStyleLbl="node1" presStyleIdx="0" presStyleCnt="2"/>
      <dgm:spPr/>
      <dgm:t>
        <a:bodyPr/>
        <a:lstStyle/>
        <a:p>
          <a:endParaRPr lang="ca-ES"/>
        </a:p>
      </dgm:t>
    </dgm:pt>
    <dgm:pt modelId="{5ABCFA2E-176B-423B-93EE-B69D3950697C}" type="pres">
      <dgm:prSet presAssocID="{0D8AEA2A-9EF1-4080-9645-34746D4BD888}" presName="desTx" presStyleLbl="fgAcc1" presStyleIdx="0" presStyleCnt="2">
        <dgm:presLayoutVars>
          <dgm:bulletEnabled val="1"/>
        </dgm:presLayoutVars>
      </dgm:prSet>
      <dgm:spPr/>
    </dgm:pt>
    <dgm:pt modelId="{05E544D3-CDCF-499D-90AB-8A1858E40B55}" type="pres">
      <dgm:prSet presAssocID="{B926A95C-4C5E-453C-8C5C-C88A6430A25D}" presName="sibTrans" presStyleLbl="sibTrans2D1" presStyleIdx="0" presStyleCnt="1"/>
      <dgm:spPr/>
      <dgm:t>
        <a:bodyPr/>
        <a:lstStyle/>
        <a:p>
          <a:endParaRPr lang="ca-ES"/>
        </a:p>
      </dgm:t>
    </dgm:pt>
    <dgm:pt modelId="{AF44DAAB-2E75-4D9F-85BE-633FC2BE88A3}" type="pres">
      <dgm:prSet presAssocID="{B926A95C-4C5E-453C-8C5C-C88A6430A25D}" presName="connTx" presStyleLbl="sibTrans2D1" presStyleIdx="0" presStyleCnt="1"/>
      <dgm:spPr/>
      <dgm:t>
        <a:bodyPr/>
        <a:lstStyle/>
        <a:p>
          <a:endParaRPr lang="ca-ES"/>
        </a:p>
      </dgm:t>
    </dgm:pt>
    <dgm:pt modelId="{8201B4F2-B571-4BCD-8472-98E67DF8FB68}" type="pres">
      <dgm:prSet presAssocID="{19B8509D-1AF3-4CA0-B168-6268DA2EB424}" presName="composite" presStyleCnt="0"/>
      <dgm:spPr/>
    </dgm:pt>
    <dgm:pt modelId="{3BA448BD-A6C1-488D-A819-E498A9B02346}" type="pres">
      <dgm:prSet presAssocID="{19B8509D-1AF3-4CA0-B168-6268DA2EB424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454340D9-A678-4368-BCBC-3468EF22C9E8}" type="pres">
      <dgm:prSet presAssocID="{19B8509D-1AF3-4CA0-B168-6268DA2EB424}" presName="parSh" presStyleLbl="node1" presStyleIdx="1" presStyleCnt="2" custLinFactNeighborX="449"/>
      <dgm:spPr/>
      <dgm:t>
        <a:bodyPr/>
        <a:lstStyle/>
        <a:p>
          <a:endParaRPr lang="ca-ES"/>
        </a:p>
      </dgm:t>
    </dgm:pt>
    <dgm:pt modelId="{FB40E295-D877-4C06-93C7-66B191F21592}" type="pres">
      <dgm:prSet presAssocID="{19B8509D-1AF3-4CA0-B168-6268DA2EB424}" presName="desTx" presStyleLbl="fgAcc1" presStyleIdx="1" presStyleCnt="2">
        <dgm:presLayoutVars>
          <dgm:bulletEnabled val="1"/>
        </dgm:presLayoutVars>
      </dgm:prSet>
      <dgm:spPr/>
    </dgm:pt>
  </dgm:ptLst>
  <dgm:cxnLst>
    <dgm:cxn modelId="{334F77CD-747D-42A7-80CB-70A9C7E4D6B5}" type="presOf" srcId="{B926A95C-4C5E-453C-8C5C-C88A6430A25D}" destId="{AF44DAAB-2E75-4D9F-85BE-633FC2BE88A3}" srcOrd="1" destOrd="0" presId="urn:microsoft.com/office/officeart/2005/8/layout/process3"/>
    <dgm:cxn modelId="{A096805E-E3AF-4B90-AE25-F803814AB470}" type="presOf" srcId="{0D8AEA2A-9EF1-4080-9645-34746D4BD888}" destId="{CBD996CA-E408-460E-8DA3-4555F4F80714}" srcOrd="1" destOrd="0" presId="urn:microsoft.com/office/officeart/2005/8/layout/process3"/>
    <dgm:cxn modelId="{80514756-4B7A-497A-81DB-B57E6ED09D4E}" type="presOf" srcId="{19B8509D-1AF3-4CA0-B168-6268DA2EB424}" destId="{454340D9-A678-4368-BCBC-3468EF22C9E8}" srcOrd="1" destOrd="0" presId="urn:microsoft.com/office/officeart/2005/8/layout/process3"/>
    <dgm:cxn modelId="{27B9DAF3-A3B3-4941-826F-4DB60D345D16}" type="presOf" srcId="{B926A95C-4C5E-453C-8C5C-C88A6430A25D}" destId="{05E544D3-CDCF-499D-90AB-8A1858E40B55}" srcOrd="0" destOrd="0" presId="urn:microsoft.com/office/officeart/2005/8/layout/process3"/>
    <dgm:cxn modelId="{C24A89AE-4B9D-4C5F-932C-9CA48EEB7A02}" type="presOf" srcId="{19B8509D-1AF3-4CA0-B168-6268DA2EB424}" destId="{3BA448BD-A6C1-488D-A819-E498A9B02346}" srcOrd="0" destOrd="0" presId="urn:microsoft.com/office/officeart/2005/8/layout/process3"/>
    <dgm:cxn modelId="{5C1CBAD1-3BA9-4B26-A42B-0D4AE801BFE5}" type="presOf" srcId="{43AF3C50-137A-4116-8FB6-E2F6550866C6}" destId="{8F8577B6-80CA-48E2-B2F2-2EB59C7A4009}" srcOrd="0" destOrd="0" presId="urn:microsoft.com/office/officeart/2005/8/layout/process3"/>
    <dgm:cxn modelId="{E622C36B-1CEF-4AA2-9455-0145A61643E7}" srcId="{43AF3C50-137A-4116-8FB6-E2F6550866C6}" destId="{0D8AEA2A-9EF1-4080-9645-34746D4BD888}" srcOrd="0" destOrd="0" parTransId="{08910B34-2271-41E4-AF13-C25893946F48}" sibTransId="{B926A95C-4C5E-453C-8C5C-C88A6430A25D}"/>
    <dgm:cxn modelId="{67CA5A91-4855-4E46-9943-D80E803FD55B}" srcId="{43AF3C50-137A-4116-8FB6-E2F6550866C6}" destId="{19B8509D-1AF3-4CA0-B168-6268DA2EB424}" srcOrd="1" destOrd="0" parTransId="{4F13FCA7-B2CE-4E47-8C07-856324738AAD}" sibTransId="{864326A7-F7F0-47F8-BC78-76207832B36A}"/>
    <dgm:cxn modelId="{0F966F4E-5D30-4A51-907B-82865A60FBD7}" type="presOf" srcId="{0D8AEA2A-9EF1-4080-9645-34746D4BD888}" destId="{E6536C24-9D6A-4039-979D-768724C3193F}" srcOrd="0" destOrd="0" presId="urn:microsoft.com/office/officeart/2005/8/layout/process3"/>
    <dgm:cxn modelId="{342534CE-3CD4-43F2-A8D7-12E781E6BDBC}" type="presParOf" srcId="{8F8577B6-80CA-48E2-B2F2-2EB59C7A4009}" destId="{F88EB291-597B-46CF-80CF-55BB68986BBE}" srcOrd="0" destOrd="0" presId="urn:microsoft.com/office/officeart/2005/8/layout/process3"/>
    <dgm:cxn modelId="{D66A266D-58E5-40BF-B579-C27E9C7C4A51}" type="presParOf" srcId="{F88EB291-597B-46CF-80CF-55BB68986BBE}" destId="{E6536C24-9D6A-4039-979D-768724C3193F}" srcOrd="0" destOrd="0" presId="urn:microsoft.com/office/officeart/2005/8/layout/process3"/>
    <dgm:cxn modelId="{758DC9A7-12B9-4095-AD9B-E6522A4BAE75}" type="presParOf" srcId="{F88EB291-597B-46CF-80CF-55BB68986BBE}" destId="{CBD996CA-E408-460E-8DA3-4555F4F80714}" srcOrd="1" destOrd="0" presId="urn:microsoft.com/office/officeart/2005/8/layout/process3"/>
    <dgm:cxn modelId="{A2364087-A949-4B47-9615-81F763114BA5}" type="presParOf" srcId="{F88EB291-597B-46CF-80CF-55BB68986BBE}" destId="{5ABCFA2E-176B-423B-93EE-B69D3950697C}" srcOrd="2" destOrd="0" presId="urn:microsoft.com/office/officeart/2005/8/layout/process3"/>
    <dgm:cxn modelId="{432B7415-29BD-499E-B987-ADA971D3BE67}" type="presParOf" srcId="{8F8577B6-80CA-48E2-B2F2-2EB59C7A4009}" destId="{05E544D3-CDCF-499D-90AB-8A1858E40B55}" srcOrd="1" destOrd="0" presId="urn:microsoft.com/office/officeart/2005/8/layout/process3"/>
    <dgm:cxn modelId="{C6227805-2777-4C36-9B7F-AD95AEDA016A}" type="presParOf" srcId="{05E544D3-CDCF-499D-90AB-8A1858E40B55}" destId="{AF44DAAB-2E75-4D9F-85BE-633FC2BE88A3}" srcOrd="0" destOrd="0" presId="urn:microsoft.com/office/officeart/2005/8/layout/process3"/>
    <dgm:cxn modelId="{289F6053-C814-48EF-B1F3-9232CD611289}" type="presParOf" srcId="{8F8577B6-80CA-48E2-B2F2-2EB59C7A4009}" destId="{8201B4F2-B571-4BCD-8472-98E67DF8FB68}" srcOrd="2" destOrd="0" presId="urn:microsoft.com/office/officeart/2005/8/layout/process3"/>
    <dgm:cxn modelId="{AA4C21ED-1A32-4E03-9FDA-706714D99663}" type="presParOf" srcId="{8201B4F2-B571-4BCD-8472-98E67DF8FB68}" destId="{3BA448BD-A6C1-488D-A819-E498A9B02346}" srcOrd="0" destOrd="0" presId="urn:microsoft.com/office/officeart/2005/8/layout/process3"/>
    <dgm:cxn modelId="{EE3D0217-AAA7-44D0-A18D-4036817D0666}" type="presParOf" srcId="{8201B4F2-B571-4BCD-8472-98E67DF8FB68}" destId="{454340D9-A678-4368-BCBC-3468EF22C9E8}" srcOrd="1" destOrd="0" presId="urn:microsoft.com/office/officeart/2005/8/layout/process3"/>
    <dgm:cxn modelId="{CCA60368-04C7-487E-911C-8625651AE767}" type="presParOf" srcId="{8201B4F2-B571-4BCD-8472-98E67DF8FB68}" destId="{FB40E295-D877-4C06-93C7-66B191F21592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3AF3C50-137A-4116-8FB6-E2F6550866C6}" type="doc">
      <dgm:prSet loTypeId="urn:microsoft.com/office/officeart/2005/8/layout/process3" loCatId="process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ca-ES"/>
        </a:p>
      </dgm:t>
    </dgm:pt>
    <dgm:pt modelId="{0D8AEA2A-9EF1-4080-9645-34746D4BD888}">
      <dgm:prSet custT="1"/>
      <dgm:spPr/>
      <dgm:t>
        <a:bodyPr/>
        <a:lstStyle/>
        <a:p>
          <a:pPr rtl="0"/>
          <a:r>
            <a:rPr lang="ca-ES" sz="1400" dirty="0" smtClean="0"/>
            <a:t>Centre el tema en un lloc concret		</a:t>
          </a:r>
          <a:endParaRPr lang="ca-ES" sz="1400" dirty="0"/>
        </a:p>
      </dgm:t>
    </dgm:pt>
    <dgm:pt modelId="{08910B34-2271-41E4-AF13-C25893946F48}" type="parTrans" cxnId="{E622C36B-1CEF-4AA2-9455-0145A61643E7}">
      <dgm:prSet/>
      <dgm:spPr/>
      <dgm:t>
        <a:bodyPr/>
        <a:lstStyle/>
        <a:p>
          <a:endParaRPr lang="ca-ES"/>
        </a:p>
      </dgm:t>
    </dgm:pt>
    <dgm:pt modelId="{B926A95C-4C5E-453C-8C5C-C88A6430A25D}" type="sibTrans" cxnId="{E622C36B-1CEF-4AA2-9455-0145A61643E7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ca-ES"/>
        </a:p>
      </dgm:t>
    </dgm:pt>
    <dgm:pt modelId="{19B8509D-1AF3-4CA0-B168-6268DA2EB424}">
      <dgm:prSet cust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ca-ES" sz="1400" dirty="0" smtClean="0"/>
            <a:t>La publicitat a Valls</a:t>
          </a:r>
          <a:endParaRPr lang="ca-ES" sz="1400" dirty="0"/>
        </a:p>
      </dgm:t>
    </dgm:pt>
    <dgm:pt modelId="{4F13FCA7-B2CE-4E47-8C07-856324738AAD}" type="parTrans" cxnId="{67CA5A91-4855-4E46-9943-D80E803FD55B}">
      <dgm:prSet/>
      <dgm:spPr/>
      <dgm:t>
        <a:bodyPr/>
        <a:lstStyle/>
        <a:p>
          <a:endParaRPr lang="ca-ES"/>
        </a:p>
      </dgm:t>
    </dgm:pt>
    <dgm:pt modelId="{864326A7-F7F0-47F8-BC78-76207832B36A}" type="sibTrans" cxnId="{67CA5A91-4855-4E46-9943-D80E803FD55B}">
      <dgm:prSet/>
      <dgm:spPr/>
      <dgm:t>
        <a:bodyPr/>
        <a:lstStyle/>
        <a:p>
          <a:endParaRPr lang="ca-ES"/>
        </a:p>
      </dgm:t>
    </dgm:pt>
    <dgm:pt modelId="{8F8577B6-80CA-48E2-B2F2-2EB59C7A4009}" type="pres">
      <dgm:prSet presAssocID="{43AF3C50-137A-4116-8FB6-E2F6550866C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a-ES"/>
        </a:p>
      </dgm:t>
    </dgm:pt>
    <dgm:pt modelId="{F88EB291-597B-46CF-80CF-55BB68986BBE}" type="pres">
      <dgm:prSet presAssocID="{0D8AEA2A-9EF1-4080-9645-34746D4BD888}" presName="composite" presStyleCnt="0"/>
      <dgm:spPr/>
    </dgm:pt>
    <dgm:pt modelId="{E6536C24-9D6A-4039-979D-768724C3193F}" type="pres">
      <dgm:prSet presAssocID="{0D8AEA2A-9EF1-4080-9645-34746D4BD888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CBD996CA-E408-460E-8DA3-4555F4F80714}" type="pres">
      <dgm:prSet presAssocID="{0D8AEA2A-9EF1-4080-9645-34746D4BD888}" presName="parSh" presStyleLbl="node1" presStyleIdx="0" presStyleCnt="2" custLinFactNeighborX="-254" custLinFactNeighborY="-30419"/>
      <dgm:spPr/>
      <dgm:t>
        <a:bodyPr/>
        <a:lstStyle/>
        <a:p>
          <a:endParaRPr lang="ca-ES"/>
        </a:p>
      </dgm:t>
    </dgm:pt>
    <dgm:pt modelId="{5ABCFA2E-176B-423B-93EE-B69D3950697C}" type="pres">
      <dgm:prSet presAssocID="{0D8AEA2A-9EF1-4080-9645-34746D4BD888}" presName="desTx" presStyleLbl="fgAcc1" presStyleIdx="0" presStyleCnt="2">
        <dgm:presLayoutVars>
          <dgm:bulletEnabled val="1"/>
        </dgm:presLayoutVars>
      </dgm:prSet>
      <dgm:spPr/>
    </dgm:pt>
    <dgm:pt modelId="{05E544D3-CDCF-499D-90AB-8A1858E40B55}" type="pres">
      <dgm:prSet presAssocID="{B926A95C-4C5E-453C-8C5C-C88A6430A25D}" presName="sibTrans" presStyleLbl="sibTrans2D1" presStyleIdx="0" presStyleCnt="1"/>
      <dgm:spPr/>
      <dgm:t>
        <a:bodyPr/>
        <a:lstStyle/>
        <a:p>
          <a:endParaRPr lang="ca-ES"/>
        </a:p>
      </dgm:t>
    </dgm:pt>
    <dgm:pt modelId="{AF44DAAB-2E75-4D9F-85BE-633FC2BE88A3}" type="pres">
      <dgm:prSet presAssocID="{B926A95C-4C5E-453C-8C5C-C88A6430A25D}" presName="connTx" presStyleLbl="sibTrans2D1" presStyleIdx="0" presStyleCnt="1"/>
      <dgm:spPr/>
      <dgm:t>
        <a:bodyPr/>
        <a:lstStyle/>
        <a:p>
          <a:endParaRPr lang="ca-ES"/>
        </a:p>
      </dgm:t>
    </dgm:pt>
    <dgm:pt modelId="{8201B4F2-B571-4BCD-8472-98E67DF8FB68}" type="pres">
      <dgm:prSet presAssocID="{19B8509D-1AF3-4CA0-B168-6268DA2EB424}" presName="composite" presStyleCnt="0"/>
      <dgm:spPr/>
    </dgm:pt>
    <dgm:pt modelId="{3BA448BD-A6C1-488D-A819-E498A9B02346}" type="pres">
      <dgm:prSet presAssocID="{19B8509D-1AF3-4CA0-B168-6268DA2EB424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454340D9-A678-4368-BCBC-3468EF22C9E8}" type="pres">
      <dgm:prSet presAssocID="{19B8509D-1AF3-4CA0-B168-6268DA2EB424}" presName="parSh" presStyleLbl="node1" presStyleIdx="1" presStyleCnt="2"/>
      <dgm:spPr/>
      <dgm:t>
        <a:bodyPr/>
        <a:lstStyle/>
        <a:p>
          <a:endParaRPr lang="ca-ES"/>
        </a:p>
      </dgm:t>
    </dgm:pt>
    <dgm:pt modelId="{FB40E295-D877-4C06-93C7-66B191F21592}" type="pres">
      <dgm:prSet presAssocID="{19B8509D-1AF3-4CA0-B168-6268DA2EB424}" presName="desTx" presStyleLbl="fgAcc1" presStyleIdx="1" presStyleCnt="2">
        <dgm:presLayoutVars>
          <dgm:bulletEnabled val="1"/>
        </dgm:presLayoutVars>
      </dgm:prSet>
      <dgm:spPr/>
    </dgm:pt>
  </dgm:ptLst>
  <dgm:cxnLst>
    <dgm:cxn modelId="{E622C36B-1CEF-4AA2-9455-0145A61643E7}" srcId="{43AF3C50-137A-4116-8FB6-E2F6550866C6}" destId="{0D8AEA2A-9EF1-4080-9645-34746D4BD888}" srcOrd="0" destOrd="0" parTransId="{08910B34-2271-41E4-AF13-C25893946F48}" sibTransId="{B926A95C-4C5E-453C-8C5C-C88A6430A25D}"/>
    <dgm:cxn modelId="{FEB8E1E8-A102-470B-8F38-9231A1E6FA38}" type="presOf" srcId="{19B8509D-1AF3-4CA0-B168-6268DA2EB424}" destId="{3BA448BD-A6C1-488D-A819-E498A9B02346}" srcOrd="0" destOrd="0" presId="urn:microsoft.com/office/officeart/2005/8/layout/process3"/>
    <dgm:cxn modelId="{9104A990-605B-45EF-86FC-02FAD0839C4F}" type="presOf" srcId="{B926A95C-4C5E-453C-8C5C-C88A6430A25D}" destId="{05E544D3-CDCF-499D-90AB-8A1858E40B55}" srcOrd="0" destOrd="0" presId="urn:microsoft.com/office/officeart/2005/8/layout/process3"/>
    <dgm:cxn modelId="{F37724F2-7A5B-491A-8CDE-3701CE06FE25}" type="presOf" srcId="{0D8AEA2A-9EF1-4080-9645-34746D4BD888}" destId="{CBD996CA-E408-460E-8DA3-4555F4F80714}" srcOrd="1" destOrd="0" presId="urn:microsoft.com/office/officeart/2005/8/layout/process3"/>
    <dgm:cxn modelId="{7AF8E4E3-E0B3-4E88-92DB-7CE245D90DBF}" type="presOf" srcId="{0D8AEA2A-9EF1-4080-9645-34746D4BD888}" destId="{E6536C24-9D6A-4039-979D-768724C3193F}" srcOrd="0" destOrd="0" presId="urn:microsoft.com/office/officeart/2005/8/layout/process3"/>
    <dgm:cxn modelId="{67CA5A91-4855-4E46-9943-D80E803FD55B}" srcId="{43AF3C50-137A-4116-8FB6-E2F6550866C6}" destId="{19B8509D-1AF3-4CA0-B168-6268DA2EB424}" srcOrd="1" destOrd="0" parTransId="{4F13FCA7-B2CE-4E47-8C07-856324738AAD}" sibTransId="{864326A7-F7F0-47F8-BC78-76207832B36A}"/>
    <dgm:cxn modelId="{08CEB58E-40A2-4FFC-9E51-1CB69624F5F6}" type="presOf" srcId="{19B8509D-1AF3-4CA0-B168-6268DA2EB424}" destId="{454340D9-A678-4368-BCBC-3468EF22C9E8}" srcOrd="1" destOrd="0" presId="urn:microsoft.com/office/officeart/2005/8/layout/process3"/>
    <dgm:cxn modelId="{2FB6D871-BA69-4D7F-AEC3-ED9CE431977A}" type="presOf" srcId="{B926A95C-4C5E-453C-8C5C-C88A6430A25D}" destId="{AF44DAAB-2E75-4D9F-85BE-633FC2BE88A3}" srcOrd="1" destOrd="0" presId="urn:microsoft.com/office/officeart/2005/8/layout/process3"/>
    <dgm:cxn modelId="{DEB78728-44DD-4965-9EC8-EF5F91072216}" type="presOf" srcId="{43AF3C50-137A-4116-8FB6-E2F6550866C6}" destId="{8F8577B6-80CA-48E2-B2F2-2EB59C7A4009}" srcOrd="0" destOrd="0" presId="urn:microsoft.com/office/officeart/2005/8/layout/process3"/>
    <dgm:cxn modelId="{41782340-1B59-45E4-BCF3-C10A8F553419}" type="presParOf" srcId="{8F8577B6-80CA-48E2-B2F2-2EB59C7A4009}" destId="{F88EB291-597B-46CF-80CF-55BB68986BBE}" srcOrd="0" destOrd="0" presId="urn:microsoft.com/office/officeart/2005/8/layout/process3"/>
    <dgm:cxn modelId="{950547DA-478A-4DB1-A69D-E16C2830D00E}" type="presParOf" srcId="{F88EB291-597B-46CF-80CF-55BB68986BBE}" destId="{E6536C24-9D6A-4039-979D-768724C3193F}" srcOrd="0" destOrd="0" presId="urn:microsoft.com/office/officeart/2005/8/layout/process3"/>
    <dgm:cxn modelId="{B29B4B7E-7ACD-4BD8-852B-3B606359FF52}" type="presParOf" srcId="{F88EB291-597B-46CF-80CF-55BB68986BBE}" destId="{CBD996CA-E408-460E-8DA3-4555F4F80714}" srcOrd="1" destOrd="0" presId="urn:microsoft.com/office/officeart/2005/8/layout/process3"/>
    <dgm:cxn modelId="{B340D46E-31D0-4D9F-9F1A-848D96DAA560}" type="presParOf" srcId="{F88EB291-597B-46CF-80CF-55BB68986BBE}" destId="{5ABCFA2E-176B-423B-93EE-B69D3950697C}" srcOrd="2" destOrd="0" presId="urn:microsoft.com/office/officeart/2005/8/layout/process3"/>
    <dgm:cxn modelId="{5297B053-C607-481F-9DAB-635C9AA7AE7E}" type="presParOf" srcId="{8F8577B6-80CA-48E2-B2F2-2EB59C7A4009}" destId="{05E544D3-CDCF-499D-90AB-8A1858E40B55}" srcOrd="1" destOrd="0" presId="urn:microsoft.com/office/officeart/2005/8/layout/process3"/>
    <dgm:cxn modelId="{76B2226A-DE13-453B-B77A-070F0E666697}" type="presParOf" srcId="{05E544D3-CDCF-499D-90AB-8A1858E40B55}" destId="{AF44DAAB-2E75-4D9F-85BE-633FC2BE88A3}" srcOrd="0" destOrd="0" presId="urn:microsoft.com/office/officeart/2005/8/layout/process3"/>
    <dgm:cxn modelId="{2C2CDA5B-5CC6-4BA9-BCA9-DD51509DCDF9}" type="presParOf" srcId="{8F8577B6-80CA-48E2-B2F2-2EB59C7A4009}" destId="{8201B4F2-B571-4BCD-8472-98E67DF8FB68}" srcOrd="2" destOrd="0" presId="urn:microsoft.com/office/officeart/2005/8/layout/process3"/>
    <dgm:cxn modelId="{66E4F0A9-ECCC-4E82-9B83-C4A70A9CBCC2}" type="presParOf" srcId="{8201B4F2-B571-4BCD-8472-98E67DF8FB68}" destId="{3BA448BD-A6C1-488D-A819-E498A9B02346}" srcOrd="0" destOrd="0" presId="urn:microsoft.com/office/officeart/2005/8/layout/process3"/>
    <dgm:cxn modelId="{2BDC3606-81AA-40A5-9511-6AA235FE6C73}" type="presParOf" srcId="{8201B4F2-B571-4BCD-8472-98E67DF8FB68}" destId="{454340D9-A678-4368-BCBC-3468EF22C9E8}" srcOrd="1" destOrd="0" presId="urn:microsoft.com/office/officeart/2005/8/layout/process3"/>
    <dgm:cxn modelId="{CA883F4E-0499-4EE8-9050-FBEF91C40C06}" type="presParOf" srcId="{8201B4F2-B571-4BCD-8472-98E67DF8FB68}" destId="{FB40E295-D877-4C06-93C7-66B191F21592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3AF3C50-137A-4116-8FB6-E2F6550866C6}" type="doc">
      <dgm:prSet loTypeId="urn:microsoft.com/office/officeart/2005/8/layout/process3" loCatId="process" qsTypeId="urn:microsoft.com/office/officeart/2005/8/quickstyle/3d3" qsCatId="3D" csTypeId="urn:microsoft.com/office/officeart/2005/8/colors/accent0_3" csCatId="mainScheme" phldr="1"/>
      <dgm:spPr/>
      <dgm:t>
        <a:bodyPr/>
        <a:lstStyle/>
        <a:p>
          <a:endParaRPr lang="ca-ES"/>
        </a:p>
      </dgm:t>
    </dgm:pt>
    <dgm:pt modelId="{0D8AEA2A-9EF1-4080-9645-34746D4BD888}">
      <dgm:prSet custT="1"/>
      <dgm:spPr/>
      <dgm:t>
        <a:bodyPr/>
        <a:lstStyle/>
        <a:p>
          <a:pPr rtl="0"/>
          <a:r>
            <a:rPr lang="ca-ES" sz="1400" dirty="0" smtClean="0"/>
            <a:t>Pots considerar el tema amb una disciplina </a:t>
          </a:r>
          <a:r>
            <a:rPr lang="ca-ES" sz="1400" dirty="0" err="1" smtClean="0"/>
            <a:t>convreta</a:t>
          </a:r>
          <a:r>
            <a:rPr lang="ca-ES" sz="1400" dirty="0" smtClean="0"/>
            <a:t>		</a:t>
          </a:r>
          <a:endParaRPr lang="ca-ES" sz="1400" dirty="0"/>
        </a:p>
      </dgm:t>
    </dgm:pt>
    <dgm:pt modelId="{08910B34-2271-41E4-AF13-C25893946F48}" type="parTrans" cxnId="{E622C36B-1CEF-4AA2-9455-0145A61643E7}">
      <dgm:prSet/>
      <dgm:spPr/>
      <dgm:t>
        <a:bodyPr/>
        <a:lstStyle/>
        <a:p>
          <a:endParaRPr lang="ca-ES"/>
        </a:p>
      </dgm:t>
    </dgm:pt>
    <dgm:pt modelId="{B926A95C-4C5E-453C-8C5C-C88A6430A25D}" type="sibTrans" cxnId="{E622C36B-1CEF-4AA2-9455-0145A61643E7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ca-ES"/>
        </a:p>
      </dgm:t>
    </dgm:pt>
    <dgm:pt modelId="{19B8509D-1AF3-4CA0-B168-6268DA2EB424}">
      <dgm:prSet cust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ca-ES" sz="1400" dirty="0" smtClean="0"/>
            <a:t>La publicitat i l’ètica</a:t>
          </a:r>
          <a:endParaRPr lang="ca-ES" sz="1400" dirty="0"/>
        </a:p>
      </dgm:t>
    </dgm:pt>
    <dgm:pt modelId="{4F13FCA7-B2CE-4E47-8C07-856324738AAD}" type="parTrans" cxnId="{67CA5A91-4855-4E46-9943-D80E803FD55B}">
      <dgm:prSet/>
      <dgm:spPr/>
      <dgm:t>
        <a:bodyPr/>
        <a:lstStyle/>
        <a:p>
          <a:endParaRPr lang="ca-ES"/>
        </a:p>
      </dgm:t>
    </dgm:pt>
    <dgm:pt modelId="{864326A7-F7F0-47F8-BC78-76207832B36A}" type="sibTrans" cxnId="{67CA5A91-4855-4E46-9943-D80E803FD55B}">
      <dgm:prSet/>
      <dgm:spPr/>
      <dgm:t>
        <a:bodyPr/>
        <a:lstStyle/>
        <a:p>
          <a:endParaRPr lang="ca-ES"/>
        </a:p>
      </dgm:t>
    </dgm:pt>
    <dgm:pt modelId="{8F8577B6-80CA-48E2-B2F2-2EB59C7A4009}" type="pres">
      <dgm:prSet presAssocID="{43AF3C50-137A-4116-8FB6-E2F6550866C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a-ES"/>
        </a:p>
      </dgm:t>
    </dgm:pt>
    <dgm:pt modelId="{F88EB291-597B-46CF-80CF-55BB68986BBE}" type="pres">
      <dgm:prSet presAssocID="{0D8AEA2A-9EF1-4080-9645-34746D4BD888}" presName="composite" presStyleCnt="0"/>
      <dgm:spPr/>
    </dgm:pt>
    <dgm:pt modelId="{E6536C24-9D6A-4039-979D-768724C3193F}" type="pres">
      <dgm:prSet presAssocID="{0D8AEA2A-9EF1-4080-9645-34746D4BD888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CBD996CA-E408-460E-8DA3-4555F4F80714}" type="pres">
      <dgm:prSet presAssocID="{0D8AEA2A-9EF1-4080-9645-34746D4BD888}" presName="parSh" presStyleLbl="node1" presStyleIdx="0" presStyleCnt="2"/>
      <dgm:spPr/>
      <dgm:t>
        <a:bodyPr/>
        <a:lstStyle/>
        <a:p>
          <a:endParaRPr lang="ca-ES"/>
        </a:p>
      </dgm:t>
    </dgm:pt>
    <dgm:pt modelId="{5ABCFA2E-176B-423B-93EE-B69D3950697C}" type="pres">
      <dgm:prSet presAssocID="{0D8AEA2A-9EF1-4080-9645-34746D4BD888}" presName="desTx" presStyleLbl="fgAcc1" presStyleIdx="0" presStyleCnt="2">
        <dgm:presLayoutVars>
          <dgm:bulletEnabled val="1"/>
        </dgm:presLayoutVars>
      </dgm:prSet>
      <dgm:spPr/>
    </dgm:pt>
    <dgm:pt modelId="{05E544D3-CDCF-499D-90AB-8A1858E40B55}" type="pres">
      <dgm:prSet presAssocID="{B926A95C-4C5E-453C-8C5C-C88A6430A25D}" presName="sibTrans" presStyleLbl="sibTrans2D1" presStyleIdx="0" presStyleCnt="1"/>
      <dgm:spPr/>
      <dgm:t>
        <a:bodyPr/>
        <a:lstStyle/>
        <a:p>
          <a:endParaRPr lang="ca-ES"/>
        </a:p>
      </dgm:t>
    </dgm:pt>
    <dgm:pt modelId="{AF44DAAB-2E75-4D9F-85BE-633FC2BE88A3}" type="pres">
      <dgm:prSet presAssocID="{B926A95C-4C5E-453C-8C5C-C88A6430A25D}" presName="connTx" presStyleLbl="sibTrans2D1" presStyleIdx="0" presStyleCnt="1"/>
      <dgm:spPr/>
      <dgm:t>
        <a:bodyPr/>
        <a:lstStyle/>
        <a:p>
          <a:endParaRPr lang="ca-ES"/>
        </a:p>
      </dgm:t>
    </dgm:pt>
    <dgm:pt modelId="{8201B4F2-B571-4BCD-8472-98E67DF8FB68}" type="pres">
      <dgm:prSet presAssocID="{19B8509D-1AF3-4CA0-B168-6268DA2EB424}" presName="composite" presStyleCnt="0"/>
      <dgm:spPr/>
    </dgm:pt>
    <dgm:pt modelId="{3BA448BD-A6C1-488D-A819-E498A9B02346}" type="pres">
      <dgm:prSet presAssocID="{19B8509D-1AF3-4CA0-B168-6268DA2EB424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454340D9-A678-4368-BCBC-3468EF22C9E8}" type="pres">
      <dgm:prSet presAssocID="{19B8509D-1AF3-4CA0-B168-6268DA2EB424}" presName="parSh" presStyleLbl="node1" presStyleIdx="1" presStyleCnt="2"/>
      <dgm:spPr/>
      <dgm:t>
        <a:bodyPr/>
        <a:lstStyle/>
        <a:p>
          <a:endParaRPr lang="ca-ES"/>
        </a:p>
      </dgm:t>
    </dgm:pt>
    <dgm:pt modelId="{FB40E295-D877-4C06-93C7-66B191F21592}" type="pres">
      <dgm:prSet presAssocID="{19B8509D-1AF3-4CA0-B168-6268DA2EB424}" presName="desTx" presStyleLbl="fgAcc1" presStyleIdx="1" presStyleCnt="2">
        <dgm:presLayoutVars>
          <dgm:bulletEnabled val="1"/>
        </dgm:presLayoutVars>
      </dgm:prSet>
      <dgm:spPr/>
    </dgm:pt>
  </dgm:ptLst>
  <dgm:cxnLst>
    <dgm:cxn modelId="{3FA690E9-90C9-4A10-926E-1A5C6C1348C5}" type="presOf" srcId="{0D8AEA2A-9EF1-4080-9645-34746D4BD888}" destId="{E6536C24-9D6A-4039-979D-768724C3193F}" srcOrd="0" destOrd="0" presId="urn:microsoft.com/office/officeart/2005/8/layout/process3"/>
    <dgm:cxn modelId="{A876052B-26D5-4F4C-9964-E0113293BD34}" type="presOf" srcId="{19B8509D-1AF3-4CA0-B168-6268DA2EB424}" destId="{454340D9-A678-4368-BCBC-3468EF22C9E8}" srcOrd="1" destOrd="0" presId="urn:microsoft.com/office/officeart/2005/8/layout/process3"/>
    <dgm:cxn modelId="{C05B4E67-892D-4F47-B556-6C2CBAAE6E6A}" type="presOf" srcId="{19B8509D-1AF3-4CA0-B168-6268DA2EB424}" destId="{3BA448BD-A6C1-488D-A819-E498A9B02346}" srcOrd="0" destOrd="0" presId="urn:microsoft.com/office/officeart/2005/8/layout/process3"/>
    <dgm:cxn modelId="{9C6CDD80-B972-42CF-AED2-CD9771AFDCF1}" type="presOf" srcId="{0D8AEA2A-9EF1-4080-9645-34746D4BD888}" destId="{CBD996CA-E408-460E-8DA3-4555F4F80714}" srcOrd="1" destOrd="0" presId="urn:microsoft.com/office/officeart/2005/8/layout/process3"/>
    <dgm:cxn modelId="{FDD1869A-57D6-4565-AF9F-55D0661BE905}" type="presOf" srcId="{B926A95C-4C5E-453C-8C5C-C88A6430A25D}" destId="{05E544D3-CDCF-499D-90AB-8A1858E40B55}" srcOrd="0" destOrd="0" presId="urn:microsoft.com/office/officeart/2005/8/layout/process3"/>
    <dgm:cxn modelId="{E47F5915-3501-48A2-A1D2-A85C33EF002B}" type="presOf" srcId="{B926A95C-4C5E-453C-8C5C-C88A6430A25D}" destId="{AF44DAAB-2E75-4D9F-85BE-633FC2BE88A3}" srcOrd="1" destOrd="0" presId="urn:microsoft.com/office/officeart/2005/8/layout/process3"/>
    <dgm:cxn modelId="{E622C36B-1CEF-4AA2-9455-0145A61643E7}" srcId="{43AF3C50-137A-4116-8FB6-E2F6550866C6}" destId="{0D8AEA2A-9EF1-4080-9645-34746D4BD888}" srcOrd="0" destOrd="0" parTransId="{08910B34-2271-41E4-AF13-C25893946F48}" sibTransId="{B926A95C-4C5E-453C-8C5C-C88A6430A25D}"/>
    <dgm:cxn modelId="{67CA5A91-4855-4E46-9943-D80E803FD55B}" srcId="{43AF3C50-137A-4116-8FB6-E2F6550866C6}" destId="{19B8509D-1AF3-4CA0-B168-6268DA2EB424}" srcOrd="1" destOrd="0" parTransId="{4F13FCA7-B2CE-4E47-8C07-856324738AAD}" sibTransId="{864326A7-F7F0-47F8-BC78-76207832B36A}"/>
    <dgm:cxn modelId="{57B3836D-93F6-466A-A354-9085AE65B66F}" type="presOf" srcId="{43AF3C50-137A-4116-8FB6-E2F6550866C6}" destId="{8F8577B6-80CA-48E2-B2F2-2EB59C7A4009}" srcOrd="0" destOrd="0" presId="urn:microsoft.com/office/officeart/2005/8/layout/process3"/>
    <dgm:cxn modelId="{5C9F54B6-F01B-452C-A930-77619347D3AA}" type="presParOf" srcId="{8F8577B6-80CA-48E2-B2F2-2EB59C7A4009}" destId="{F88EB291-597B-46CF-80CF-55BB68986BBE}" srcOrd="0" destOrd="0" presId="urn:microsoft.com/office/officeart/2005/8/layout/process3"/>
    <dgm:cxn modelId="{4FC9325B-01F7-4032-8F32-28BB779C66E8}" type="presParOf" srcId="{F88EB291-597B-46CF-80CF-55BB68986BBE}" destId="{E6536C24-9D6A-4039-979D-768724C3193F}" srcOrd="0" destOrd="0" presId="urn:microsoft.com/office/officeart/2005/8/layout/process3"/>
    <dgm:cxn modelId="{844763A5-15C9-4C82-8A23-A75999AAA289}" type="presParOf" srcId="{F88EB291-597B-46CF-80CF-55BB68986BBE}" destId="{CBD996CA-E408-460E-8DA3-4555F4F80714}" srcOrd="1" destOrd="0" presId="urn:microsoft.com/office/officeart/2005/8/layout/process3"/>
    <dgm:cxn modelId="{BCFDB765-A250-4509-B8E5-A6AD8E8AE86D}" type="presParOf" srcId="{F88EB291-597B-46CF-80CF-55BB68986BBE}" destId="{5ABCFA2E-176B-423B-93EE-B69D3950697C}" srcOrd="2" destOrd="0" presId="urn:microsoft.com/office/officeart/2005/8/layout/process3"/>
    <dgm:cxn modelId="{29BF99CF-68AB-44F6-9125-12900626F102}" type="presParOf" srcId="{8F8577B6-80CA-48E2-B2F2-2EB59C7A4009}" destId="{05E544D3-CDCF-499D-90AB-8A1858E40B55}" srcOrd="1" destOrd="0" presId="urn:microsoft.com/office/officeart/2005/8/layout/process3"/>
    <dgm:cxn modelId="{92C57F63-1711-44C2-A0EC-8D86EDE9F6DB}" type="presParOf" srcId="{05E544D3-CDCF-499D-90AB-8A1858E40B55}" destId="{AF44DAAB-2E75-4D9F-85BE-633FC2BE88A3}" srcOrd="0" destOrd="0" presId="urn:microsoft.com/office/officeart/2005/8/layout/process3"/>
    <dgm:cxn modelId="{7898CA8B-BAFA-458E-B1AA-946E7CB2605A}" type="presParOf" srcId="{8F8577B6-80CA-48E2-B2F2-2EB59C7A4009}" destId="{8201B4F2-B571-4BCD-8472-98E67DF8FB68}" srcOrd="2" destOrd="0" presId="urn:microsoft.com/office/officeart/2005/8/layout/process3"/>
    <dgm:cxn modelId="{2A0DF600-549E-4C50-B73A-487D0C0DBD1B}" type="presParOf" srcId="{8201B4F2-B571-4BCD-8472-98E67DF8FB68}" destId="{3BA448BD-A6C1-488D-A819-E498A9B02346}" srcOrd="0" destOrd="0" presId="urn:microsoft.com/office/officeart/2005/8/layout/process3"/>
    <dgm:cxn modelId="{C8078056-DED7-44A2-BFFE-8F8A484F92BD}" type="presParOf" srcId="{8201B4F2-B571-4BCD-8472-98E67DF8FB68}" destId="{454340D9-A678-4368-BCBC-3468EF22C9E8}" srcOrd="1" destOrd="0" presId="urn:microsoft.com/office/officeart/2005/8/layout/process3"/>
    <dgm:cxn modelId="{00368EC3-6B16-4638-BDBE-870255D09009}" type="presParOf" srcId="{8201B4F2-B571-4BCD-8472-98E67DF8FB68}" destId="{FB40E295-D877-4C06-93C7-66B191F21592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BF4AF3-FAB8-444C-81AB-52C89640E279}">
      <dsp:nvSpPr>
        <dsp:cNvPr id="0" name=""/>
        <dsp:cNvSpPr/>
      </dsp:nvSpPr>
      <dsp:spPr>
        <a:xfrm>
          <a:off x="0" y="0"/>
          <a:ext cx="8458200" cy="1828800"/>
        </a:xfrm>
        <a:prstGeom prst="roundRect">
          <a:avLst>
            <a:gd name="adj" fmla="val 10000"/>
          </a:avLst>
        </a:prstGeom>
        <a:solidFill>
          <a:schemeClr val="bg1">
            <a:lumMod val="65000"/>
            <a:alpha val="9000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3EB61A-2E04-409F-8F87-79F190ED3CE0}">
      <dsp:nvSpPr>
        <dsp:cNvPr id="0" name=""/>
        <dsp:cNvSpPr/>
      </dsp:nvSpPr>
      <dsp:spPr>
        <a:xfrm>
          <a:off x="256463" y="243840"/>
          <a:ext cx="1471346" cy="134112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572025E-E8B8-4F94-94D0-DC22D7F762FB}">
      <dsp:nvSpPr>
        <dsp:cNvPr id="0" name=""/>
        <dsp:cNvSpPr/>
      </dsp:nvSpPr>
      <dsp:spPr>
        <a:xfrm rot="10800000">
          <a:off x="256463" y="1828799"/>
          <a:ext cx="1471346" cy="223520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52" tIns="274320" rIns="73152" bIns="128016" numCol="1" spcCol="1270" anchor="t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noProof="0" dirty="0" smtClean="0">
              <a:latin typeface="Corbel" pitchFamily="34" charset="0"/>
            </a:rPr>
            <a:t>COM COMENÇAR LA CERCA D’ </a:t>
          </a:r>
          <a:r>
            <a:rPr lang="pt-BR" sz="1600" kern="1200" noProof="0" dirty="0" smtClean="0">
              <a:latin typeface="Corbel" pitchFamily="34" charset="0"/>
            </a:rPr>
            <a:t>INFORMACIÓ</a:t>
          </a:r>
          <a:r>
            <a:rPr lang="pt-BR" sz="1200" kern="1200" noProof="0" dirty="0" smtClean="0">
              <a:latin typeface="Corbel" pitchFamily="34" charset="0"/>
            </a:rPr>
            <a:t>.</a:t>
          </a:r>
          <a:endParaRPr lang="es-ES_tradnl" sz="1400" kern="1200" noProof="0" dirty="0">
            <a:latin typeface="Corbel" pitchFamily="34" charset="0"/>
          </a:endParaRPr>
        </a:p>
      </dsp:txBody>
      <dsp:txXfrm rot="10800000">
        <a:off x="301712" y="1828799"/>
        <a:ext cx="1380848" cy="2189951"/>
      </dsp:txXfrm>
    </dsp:sp>
    <dsp:sp modelId="{BF646D7A-C7D0-4489-A68F-61F32B7DB0C6}">
      <dsp:nvSpPr>
        <dsp:cNvPr id="0" name=""/>
        <dsp:cNvSpPr/>
      </dsp:nvSpPr>
      <dsp:spPr>
        <a:xfrm>
          <a:off x="3470914" y="303801"/>
          <a:ext cx="1471346" cy="134112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4B0666F-2CF1-4C21-A251-46E6EBFF7C1D}">
      <dsp:nvSpPr>
        <dsp:cNvPr id="0" name=""/>
        <dsp:cNvSpPr/>
      </dsp:nvSpPr>
      <dsp:spPr>
        <a:xfrm rot="10800000">
          <a:off x="1886745" y="1815969"/>
          <a:ext cx="1471346" cy="223520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2">
                <a:hueOff val="1170380"/>
                <a:satOff val="-1460"/>
                <a:lumOff val="343"/>
                <a:alphaOff val="0"/>
                <a:shade val="51000"/>
                <a:satMod val="130000"/>
              </a:schemeClr>
            </a:gs>
            <a:gs pos="80000">
              <a:schemeClr val="accent2">
                <a:hueOff val="1170380"/>
                <a:satOff val="-1460"/>
                <a:lumOff val="343"/>
                <a:alphaOff val="0"/>
                <a:shade val="93000"/>
                <a:satMod val="130000"/>
              </a:schemeClr>
            </a:gs>
            <a:gs pos="100000">
              <a:schemeClr val="accent2">
                <a:hueOff val="1170380"/>
                <a:satOff val="-1460"/>
                <a:lumOff val="34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52" tIns="274320" rIns="73152" bIns="142240" numCol="1" spcCol="1270" anchor="t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000" kern="1200" noProof="0" dirty="0" smtClean="0">
              <a:latin typeface="Corbel" pitchFamily="34" charset="0"/>
            </a:rPr>
            <a:t>DEFINEIX EL TEU TEMA D’ESTUDI</a:t>
          </a:r>
          <a:endParaRPr lang="es-ES_tradnl" sz="2000" kern="1200" noProof="0" dirty="0">
            <a:latin typeface="Corbel" pitchFamily="34" charset="0"/>
          </a:endParaRPr>
        </a:p>
      </dsp:txBody>
      <dsp:txXfrm rot="10800000">
        <a:off x="1931994" y="1815969"/>
        <a:ext cx="1380848" cy="2189951"/>
      </dsp:txXfrm>
    </dsp:sp>
    <dsp:sp modelId="{41BC1ABA-1F87-4B1E-94EC-41724CD12655}">
      <dsp:nvSpPr>
        <dsp:cNvPr id="0" name=""/>
        <dsp:cNvSpPr/>
      </dsp:nvSpPr>
      <dsp:spPr>
        <a:xfrm>
          <a:off x="1886745" y="303814"/>
          <a:ext cx="1471346" cy="1341120"/>
        </a:xfrm>
        <a:prstGeom prst="roundRect">
          <a:avLst>
            <a:gd name="adj" fmla="val 10000"/>
          </a:avLst>
        </a:prstGeom>
        <a:blipFill dpi="0" rotWithShape="0">
          <a:blip xmlns:r="http://schemas.openxmlformats.org/officeDocument/2006/relationships" r:embed="rId3"/>
          <a:srcRect/>
          <a:tile tx="222250" ty="-762000" sx="40000" sy="40000" flip="none" algn="ctr"/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284ED54-4761-44DA-8086-D5FD397A1C95}">
      <dsp:nvSpPr>
        <dsp:cNvPr id="0" name=""/>
        <dsp:cNvSpPr/>
      </dsp:nvSpPr>
      <dsp:spPr>
        <a:xfrm rot="10800000">
          <a:off x="3493426" y="1828799"/>
          <a:ext cx="1471346" cy="223520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52" tIns="274320" rIns="73152" bIns="142240" numCol="1" spcCol="1270" anchor="t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000" kern="1200" noProof="0" dirty="0" smtClean="0">
              <a:latin typeface="Corbel" pitchFamily="34" charset="0"/>
            </a:rPr>
            <a:t>CONDUEIX LA CERCA PEL BON CAMÍ</a:t>
          </a:r>
          <a:endParaRPr lang="es-ES_tradnl" sz="2000" kern="1200" noProof="0" dirty="0">
            <a:latin typeface="Corbel" pitchFamily="34" charset="0"/>
          </a:endParaRPr>
        </a:p>
      </dsp:txBody>
      <dsp:txXfrm rot="10800000">
        <a:off x="3538675" y="1828799"/>
        <a:ext cx="1380848" cy="2189951"/>
      </dsp:txXfrm>
    </dsp:sp>
    <dsp:sp modelId="{B68F94D2-D73D-420A-802B-DFDC9BE4ED4C}">
      <dsp:nvSpPr>
        <dsp:cNvPr id="0" name=""/>
        <dsp:cNvSpPr/>
      </dsp:nvSpPr>
      <dsp:spPr>
        <a:xfrm>
          <a:off x="5111908" y="243840"/>
          <a:ext cx="1471346" cy="134112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B706799-997B-4F74-B652-58B58A51EA58}">
      <dsp:nvSpPr>
        <dsp:cNvPr id="0" name=""/>
        <dsp:cNvSpPr/>
      </dsp:nvSpPr>
      <dsp:spPr>
        <a:xfrm rot="10800000">
          <a:off x="5111908" y="1828799"/>
          <a:ext cx="1471346" cy="223520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2">
                <a:hueOff val="3511139"/>
                <a:satOff val="-4379"/>
                <a:lumOff val="1030"/>
                <a:alphaOff val="0"/>
                <a:shade val="51000"/>
                <a:satMod val="130000"/>
              </a:schemeClr>
            </a:gs>
            <a:gs pos="80000">
              <a:schemeClr val="accent2">
                <a:hueOff val="3511139"/>
                <a:satOff val="-4379"/>
                <a:lumOff val="1030"/>
                <a:alphaOff val="0"/>
                <a:shade val="93000"/>
                <a:satMod val="130000"/>
              </a:schemeClr>
            </a:gs>
            <a:gs pos="100000">
              <a:schemeClr val="accent2">
                <a:hueOff val="3511139"/>
                <a:satOff val="-4379"/>
                <a:lumOff val="10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52" tIns="274320" rIns="73152" bIns="142240" numCol="1" spcCol="1270" anchor="t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000" kern="1200" noProof="0" dirty="0" smtClean="0">
              <a:latin typeface="Corbel" pitchFamily="34" charset="0"/>
            </a:rPr>
            <a:t>BUSCAR I LOCALITZAR TOT TIPUS DE DOCUMENTS</a:t>
          </a:r>
          <a:endParaRPr lang="es-ES_tradnl" sz="2000" kern="1200" noProof="0" dirty="0">
            <a:latin typeface="Corbel" pitchFamily="34" charset="0"/>
          </a:endParaRPr>
        </a:p>
      </dsp:txBody>
      <dsp:txXfrm rot="10800000">
        <a:off x="5157157" y="1828799"/>
        <a:ext cx="1380848" cy="2189951"/>
      </dsp:txXfrm>
    </dsp:sp>
    <dsp:sp modelId="{784EA588-0661-4895-A9E9-5411FD76B848}">
      <dsp:nvSpPr>
        <dsp:cNvPr id="0" name=""/>
        <dsp:cNvSpPr/>
      </dsp:nvSpPr>
      <dsp:spPr>
        <a:xfrm>
          <a:off x="6730389" y="243840"/>
          <a:ext cx="1471346" cy="134112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0EC410A-012B-476C-8939-73394F3E90CB}">
      <dsp:nvSpPr>
        <dsp:cNvPr id="0" name=""/>
        <dsp:cNvSpPr/>
      </dsp:nvSpPr>
      <dsp:spPr>
        <a:xfrm rot="10800000">
          <a:off x="6730389" y="1828799"/>
          <a:ext cx="1471346" cy="223520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52" tIns="274320" rIns="73152" bIns="156464" numCol="1" spcCol="1270" anchor="t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200" kern="1200" noProof="0" dirty="0" smtClean="0">
              <a:latin typeface="Corbel" pitchFamily="34" charset="0"/>
            </a:rPr>
            <a:t>ULL AMB EL PLAGI</a:t>
          </a:r>
          <a:endParaRPr lang="es-ES_tradnl" sz="2200" kern="1200" noProof="0" dirty="0">
            <a:latin typeface="Corbel" pitchFamily="34" charset="0"/>
          </a:endParaRPr>
        </a:p>
      </dsp:txBody>
      <dsp:txXfrm rot="10800000">
        <a:off x="6775638" y="1828799"/>
        <a:ext cx="1380848" cy="218995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BF4AF3-FAB8-444C-81AB-52C89640E279}">
      <dsp:nvSpPr>
        <dsp:cNvPr id="0" name=""/>
        <dsp:cNvSpPr/>
      </dsp:nvSpPr>
      <dsp:spPr>
        <a:xfrm>
          <a:off x="0" y="0"/>
          <a:ext cx="8458200" cy="1828800"/>
        </a:xfrm>
        <a:prstGeom prst="roundRect">
          <a:avLst>
            <a:gd name="adj" fmla="val 10000"/>
          </a:avLst>
        </a:prstGeom>
        <a:solidFill>
          <a:schemeClr val="bg1">
            <a:lumMod val="65000"/>
            <a:alpha val="9000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3EB61A-2E04-409F-8F87-79F190ED3CE0}">
      <dsp:nvSpPr>
        <dsp:cNvPr id="0" name=""/>
        <dsp:cNvSpPr/>
      </dsp:nvSpPr>
      <dsp:spPr>
        <a:xfrm>
          <a:off x="256463" y="243840"/>
          <a:ext cx="1471346" cy="134112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572025E-E8B8-4F94-94D0-DC22D7F762FB}">
      <dsp:nvSpPr>
        <dsp:cNvPr id="0" name=""/>
        <dsp:cNvSpPr/>
      </dsp:nvSpPr>
      <dsp:spPr>
        <a:xfrm rot="10800000">
          <a:off x="256463" y="1828799"/>
          <a:ext cx="1471346" cy="223520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52" tIns="274320" rIns="73152" bIns="128016" numCol="1" spcCol="1270" anchor="t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noProof="0" dirty="0" smtClean="0">
              <a:latin typeface="Corbel" pitchFamily="34" charset="0"/>
            </a:rPr>
            <a:t>COM COMENÇAR LA CERCA D’ </a:t>
          </a:r>
          <a:r>
            <a:rPr lang="pt-BR" sz="1600" kern="1200" noProof="0" dirty="0" smtClean="0">
              <a:latin typeface="Corbel" pitchFamily="34" charset="0"/>
            </a:rPr>
            <a:t>INFORMACIÓ</a:t>
          </a:r>
          <a:r>
            <a:rPr lang="pt-BR" sz="1200" kern="1200" noProof="0" dirty="0" smtClean="0">
              <a:latin typeface="Corbel" pitchFamily="34" charset="0"/>
            </a:rPr>
            <a:t>.</a:t>
          </a:r>
          <a:endParaRPr lang="es-ES_tradnl" sz="1400" kern="1200" noProof="0" dirty="0">
            <a:latin typeface="Corbel" pitchFamily="34" charset="0"/>
          </a:endParaRPr>
        </a:p>
      </dsp:txBody>
      <dsp:txXfrm rot="10800000">
        <a:off x="301712" y="1828799"/>
        <a:ext cx="1380848" cy="2189951"/>
      </dsp:txXfrm>
    </dsp:sp>
    <dsp:sp modelId="{BF646D7A-C7D0-4489-A68F-61F32B7DB0C6}">
      <dsp:nvSpPr>
        <dsp:cNvPr id="0" name=""/>
        <dsp:cNvSpPr/>
      </dsp:nvSpPr>
      <dsp:spPr>
        <a:xfrm>
          <a:off x="3470914" y="303801"/>
          <a:ext cx="1471346" cy="134112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4B0666F-2CF1-4C21-A251-46E6EBFF7C1D}">
      <dsp:nvSpPr>
        <dsp:cNvPr id="0" name=""/>
        <dsp:cNvSpPr/>
      </dsp:nvSpPr>
      <dsp:spPr>
        <a:xfrm rot="10800000">
          <a:off x="1886745" y="1815969"/>
          <a:ext cx="1471346" cy="223520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2">
                <a:hueOff val="1170380"/>
                <a:satOff val="-1460"/>
                <a:lumOff val="343"/>
                <a:alphaOff val="0"/>
                <a:shade val="51000"/>
                <a:satMod val="130000"/>
              </a:schemeClr>
            </a:gs>
            <a:gs pos="80000">
              <a:schemeClr val="accent2">
                <a:hueOff val="1170380"/>
                <a:satOff val="-1460"/>
                <a:lumOff val="343"/>
                <a:alphaOff val="0"/>
                <a:shade val="93000"/>
                <a:satMod val="130000"/>
              </a:schemeClr>
            </a:gs>
            <a:gs pos="100000">
              <a:schemeClr val="accent2">
                <a:hueOff val="1170380"/>
                <a:satOff val="-1460"/>
                <a:lumOff val="34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52" tIns="274320" rIns="73152" bIns="142240" numCol="1" spcCol="1270" anchor="t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000" kern="1200" noProof="0" dirty="0" smtClean="0">
              <a:latin typeface="Corbel" pitchFamily="34" charset="0"/>
            </a:rPr>
            <a:t>DEFINEIX EL TEU TEMA D’ESTUDI</a:t>
          </a:r>
          <a:endParaRPr lang="es-ES_tradnl" sz="2000" kern="1200" noProof="0" dirty="0">
            <a:latin typeface="Corbel" pitchFamily="34" charset="0"/>
          </a:endParaRPr>
        </a:p>
      </dsp:txBody>
      <dsp:txXfrm rot="10800000">
        <a:off x="1931994" y="1815969"/>
        <a:ext cx="1380848" cy="2189951"/>
      </dsp:txXfrm>
    </dsp:sp>
    <dsp:sp modelId="{41BC1ABA-1F87-4B1E-94EC-41724CD12655}">
      <dsp:nvSpPr>
        <dsp:cNvPr id="0" name=""/>
        <dsp:cNvSpPr/>
      </dsp:nvSpPr>
      <dsp:spPr>
        <a:xfrm>
          <a:off x="1886745" y="303814"/>
          <a:ext cx="1471346" cy="1341120"/>
        </a:xfrm>
        <a:prstGeom prst="roundRect">
          <a:avLst>
            <a:gd name="adj" fmla="val 10000"/>
          </a:avLst>
        </a:prstGeom>
        <a:blipFill dpi="0" rotWithShape="0">
          <a:blip xmlns:r="http://schemas.openxmlformats.org/officeDocument/2006/relationships" r:embed="rId3"/>
          <a:srcRect/>
          <a:tile tx="222250" ty="-762000" sx="40000" sy="40000" flip="none" algn="ctr"/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284ED54-4761-44DA-8086-D5FD397A1C95}">
      <dsp:nvSpPr>
        <dsp:cNvPr id="0" name=""/>
        <dsp:cNvSpPr/>
      </dsp:nvSpPr>
      <dsp:spPr>
        <a:xfrm rot="10800000">
          <a:off x="3493426" y="1828799"/>
          <a:ext cx="1471346" cy="223520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52" tIns="274320" rIns="73152" bIns="142240" numCol="1" spcCol="1270" anchor="t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000" kern="1200" noProof="0" dirty="0" smtClean="0">
              <a:latin typeface="Corbel" pitchFamily="34" charset="0"/>
            </a:rPr>
            <a:t>CONDUEIX LA CERCA PEL BON CAMÍ</a:t>
          </a:r>
          <a:endParaRPr lang="es-ES_tradnl" sz="2000" kern="1200" noProof="0" dirty="0">
            <a:latin typeface="Corbel" pitchFamily="34" charset="0"/>
          </a:endParaRPr>
        </a:p>
      </dsp:txBody>
      <dsp:txXfrm rot="10800000">
        <a:off x="3538675" y="1828799"/>
        <a:ext cx="1380848" cy="2189951"/>
      </dsp:txXfrm>
    </dsp:sp>
    <dsp:sp modelId="{B68F94D2-D73D-420A-802B-DFDC9BE4ED4C}">
      <dsp:nvSpPr>
        <dsp:cNvPr id="0" name=""/>
        <dsp:cNvSpPr/>
      </dsp:nvSpPr>
      <dsp:spPr>
        <a:xfrm>
          <a:off x="5111908" y="243840"/>
          <a:ext cx="1471346" cy="134112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B706799-997B-4F74-B652-58B58A51EA58}">
      <dsp:nvSpPr>
        <dsp:cNvPr id="0" name=""/>
        <dsp:cNvSpPr/>
      </dsp:nvSpPr>
      <dsp:spPr>
        <a:xfrm rot="10800000">
          <a:off x="5111908" y="1828799"/>
          <a:ext cx="1471346" cy="223520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2">
                <a:hueOff val="3511139"/>
                <a:satOff val="-4379"/>
                <a:lumOff val="1030"/>
                <a:alphaOff val="0"/>
                <a:shade val="51000"/>
                <a:satMod val="130000"/>
              </a:schemeClr>
            </a:gs>
            <a:gs pos="80000">
              <a:schemeClr val="accent2">
                <a:hueOff val="3511139"/>
                <a:satOff val="-4379"/>
                <a:lumOff val="1030"/>
                <a:alphaOff val="0"/>
                <a:shade val="93000"/>
                <a:satMod val="130000"/>
              </a:schemeClr>
            </a:gs>
            <a:gs pos="100000">
              <a:schemeClr val="accent2">
                <a:hueOff val="3511139"/>
                <a:satOff val="-4379"/>
                <a:lumOff val="10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52" tIns="274320" rIns="73152" bIns="142240" numCol="1" spcCol="1270" anchor="t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000" kern="1200" noProof="0" dirty="0" smtClean="0">
              <a:latin typeface="Corbel" pitchFamily="34" charset="0"/>
            </a:rPr>
            <a:t>BUSCAR I LOCALITZAR TOT TIPUS DE DOCUMENTS</a:t>
          </a:r>
          <a:endParaRPr lang="es-ES_tradnl" sz="2000" kern="1200" noProof="0" dirty="0">
            <a:latin typeface="Corbel" pitchFamily="34" charset="0"/>
          </a:endParaRPr>
        </a:p>
      </dsp:txBody>
      <dsp:txXfrm rot="10800000">
        <a:off x="5157157" y="1828799"/>
        <a:ext cx="1380848" cy="2189951"/>
      </dsp:txXfrm>
    </dsp:sp>
    <dsp:sp modelId="{784EA588-0661-4895-A9E9-5411FD76B848}">
      <dsp:nvSpPr>
        <dsp:cNvPr id="0" name=""/>
        <dsp:cNvSpPr/>
      </dsp:nvSpPr>
      <dsp:spPr>
        <a:xfrm>
          <a:off x="6730389" y="243840"/>
          <a:ext cx="1471346" cy="134112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0EC410A-012B-476C-8939-73394F3E90CB}">
      <dsp:nvSpPr>
        <dsp:cNvPr id="0" name=""/>
        <dsp:cNvSpPr/>
      </dsp:nvSpPr>
      <dsp:spPr>
        <a:xfrm rot="10800000">
          <a:off x="6730389" y="1828799"/>
          <a:ext cx="1471346" cy="223520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52" tIns="274320" rIns="73152" bIns="156464" numCol="1" spcCol="1270" anchor="t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200" kern="1200" noProof="0" dirty="0" smtClean="0">
              <a:latin typeface="Corbel" pitchFamily="34" charset="0"/>
            </a:rPr>
            <a:t>ULL AMB EL PLAGI</a:t>
          </a:r>
          <a:endParaRPr lang="es-ES_tradnl" sz="2200" kern="1200" noProof="0" dirty="0">
            <a:latin typeface="Corbel" pitchFamily="34" charset="0"/>
          </a:endParaRPr>
        </a:p>
      </dsp:txBody>
      <dsp:txXfrm rot="10800000">
        <a:off x="6775638" y="1828799"/>
        <a:ext cx="1380848" cy="21899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C2BAB9-35FB-48CD-9AA2-067C1115540C}">
      <dsp:nvSpPr>
        <dsp:cNvPr id="0" name=""/>
        <dsp:cNvSpPr/>
      </dsp:nvSpPr>
      <dsp:spPr>
        <a:xfrm>
          <a:off x="1534696" y="866495"/>
          <a:ext cx="32185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21857" y="4572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a-ES" sz="500" kern="1200"/>
        </a:p>
      </dsp:txBody>
      <dsp:txXfrm>
        <a:off x="1686814" y="910452"/>
        <a:ext cx="17622" cy="3524"/>
      </dsp:txXfrm>
    </dsp:sp>
    <dsp:sp modelId="{ECAFC9B7-8504-416F-8F7E-1DD877C5D731}">
      <dsp:nvSpPr>
        <dsp:cNvPr id="0" name=""/>
        <dsp:cNvSpPr/>
      </dsp:nvSpPr>
      <dsp:spPr>
        <a:xfrm>
          <a:off x="4070" y="452487"/>
          <a:ext cx="1532426" cy="91945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kern="1200" dirty="0" smtClean="0"/>
            <a:t>Definir les teves necessitats d'informació</a:t>
          </a:r>
          <a:endParaRPr lang="ca-ES" sz="1400" kern="1200" dirty="0"/>
        </a:p>
      </dsp:txBody>
      <dsp:txXfrm>
        <a:off x="4070" y="452487"/>
        <a:ext cx="1532426" cy="919455"/>
      </dsp:txXfrm>
    </dsp:sp>
    <dsp:sp modelId="{98174FFE-A779-41EA-973A-1EE67B6DB637}">
      <dsp:nvSpPr>
        <dsp:cNvPr id="0" name=""/>
        <dsp:cNvSpPr/>
      </dsp:nvSpPr>
      <dsp:spPr>
        <a:xfrm>
          <a:off x="3419581" y="866495"/>
          <a:ext cx="32185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21857" y="45720"/>
              </a:lnTo>
            </a:path>
          </a:pathLst>
        </a:custGeom>
        <a:noFill/>
        <a:ln w="9525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a-ES" sz="500" kern="1200"/>
        </a:p>
      </dsp:txBody>
      <dsp:txXfrm>
        <a:off x="3571698" y="910452"/>
        <a:ext cx="17622" cy="3524"/>
      </dsp:txXfrm>
    </dsp:sp>
    <dsp:sp modelId="{C5FA2BB6-55CB-4AE1-ADF5-A196743893FC}">
      <dsp:nvSpPr>
        <dsp:cNvPr id="0" name=""/>
        <dsp:cNvSpPr/>
      </dsp:nvSpPr>
      <dsp:spPr>
        <a:xfrm>
          <a:off x="1888954" y="452487"/>
          <a:ext cx="1532426" cy="919455"/>
        </a:xfrm>
        <a:prstGeom prst="rect">
          <a:avLst/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kern="1200" dirty="0" smtClean="0"/>
            <a:t>Desenvolupar una estratègia de cerca</a:t>
          </a:r>
          <a:endParaRPr lang="ca-ES" sz="1400" kern="1200" dirty="0"/>
        </a:p>
      </dsp:txBody>
      <dsp:txXfrm>
        <a:off x="1888954" y="452487"/>
        <a:ext cx="1532426" cy="919455"/>
      </dsp:txXfrm>
    </dsp:sp>
    <dsp:sp modelId="{573B4A4D-F229-4F11-8237-BBF2391DB2EB}">
      <dsp:nvSpPr>
        <dsp:cNvPr id="0" name=""/>
        <dsp:cNvSpPr/>
      </dsp:nvSpPr>
      <dsp:spPr>
        <a:xfrm>
          <a:off x="770283" y="1370143"/>
          <a:ext cx="3769768" cy="321857"/>
        </a:xfrm>
        <a:custGeom>
          <a:avLst/>
          <a:gdLst/>
          <a:ahLst/>
          <a:cxnLst/>
          <a:rect l="0" t="0" r="0" b="0"/>
          <a:pathLst>
            <a:path>
              <a:moveTo>
                <a:pt x="3769768" y="0"/>
              </a:moveTo>
              <a:lnTo>
                <a:pt x="3769768" y="178028"/>
              </a:lnTo>
              <a:lnTo>
                <a:pt x="0" y="178028"/>
              </a:lnTo>
              <a:lnTo>
                <a:pt x="0" y="321857"/>
              </a:lnTo>
            </a:path>
          </a:pathLst>
        </a:custGeom>
        <a:noFill/>
        <a:ln w="9525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a-ES" sz="500" kern="1200"/>
        </a:p>
      </dsp:txBody>
      <dsp:txXfrm>
        <a:off x="2560512" y="1529309"/>
        <a:ext cx="189310" cy="3524"/>
      </dsp:txXfrm>
    </dsp:sp>
    <dsp:sp modelId="{665B5C89-805E-42C6-AB1F-62F317CEFC14}">
      <dsp:nvSpPr>
        <dsp:cNvPr id="0" name=""/>
        <dsp:cNvSpPr/>
      </dsp:nvSpPr>
      <dsp:spPr>
        <a:xfrm>
          <a:off x="3773839" y="452487"/>
          <a:ext cx="1532426" cy="919455"/>
        </a:xfrm>
        <a:prstGeom prst="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kern="1200" dirty="0" smtClean="0"/>
            <a:t>Dur a terme cerques concretes d'informació</a:t>
          </a:r>
          <a:endParaRPr lang="ca-ES" sz="1400" kern="1200" dirty="0"/>
        </a:p>
      </dsp:txBody>
      <dsp:txXfrm>
        <a:off x="3773839" y="452487"/>
        <a:ext cx="1532426" cy="919455"/>
      </dsp:txXfrm>
    </dsp:sp>
    <dsp:sp modelId="{C1B815B9-92A0-466C-80E5-901C3B5FB2AF}">
      <dsp:nvSpPr>
        <dsp:cNvPr id="0" name=""/>
        <dsp:cNvSpPr/>
      </dsp:nvSpPr>
      <dsp:spPr>
        <a:xfrm>
          <a:off x="1534696" y="2138408"/>
          <a:ext cx="32185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21857" y="45720"/>
              </a:lnTo>
            </a:path>
          </a:pathLst>
        </a:custGeom>
        <a:noFill/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a-ES" sz="500" kern="1200"/>
        </a:p>
      </dsp:txBody>
      <dsp:txXfrm>
        <a:off x="1686814" y="2182366"/>
        <a:ext cx="17622" cy="3524"/>
      </dsp:txXfrm>
    </dsp:sp>
    <dsp:sp modelId="{5E60123F-D1DA-47FB-98A5-4F984B73B1B2}">
      <dsp:nvSpPr>
        <dsp:cNvPr id="0" name=""/>
        <dsp:cNvSpPr/>
      </dsp:nvSpPr>
      <dsp:spPr>
        <a:xfrm>
          <a:off x="4070" y="1724400"/>
          <a:ext cx="1532426" cy="919455"/>
        </a:xfrm>
        <a:prstGeom prst="rect">
          <a:avLst/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kern="1200" dirty="0" smtClean="0"/>
            <a:t>Avaluar els recursos que trobes</a:t>
          </a:r>
          <a:endParaRPr lang="ca-ES" sz="1400" kern="1200" dirty="0"/>
        </a:p>
      </dsp:txBody>
      <dsp:txXfrm>
        <a:off x="4070" y="1724400"/>
        <a:ext cx="1532426" cy="919455"/>
      </dsp:txXfrm>
    </dsp:sp>
    <dsp:sp modelId="{C38F0D49-8535-4091-A45B-6069FC38A858}">
      <dsp:nvSpPr>
        <dsp:cNvPr id="0" name=""/>
        <dsp:cNvSpPr/>
      </dsp:nvSpPr>
      <dsp:spPr>
        <a:xfrm>
          <a:off x="1888954" y="1724400"/>
          <a:ext cx="1532426" cy="919455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kern="1200" dirty="0" smtClean="0"/>
            <a:t>Utilitzar bé els recursos que t'oferim </a:t>
          </a:r>
          <a:endParaRPr lang="ca-ES" sz="1400" kern="1200" dirty="0"/>
        </a:p>
      </dsp:txBody>
      <dsp:txXfrm>
        <a:off x="1888954" y="1724400"/>
        <a:ext cx="1532426" cy="91945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2A30DC-5159-47F2-9D70-470D372FC0C1}">
      <dsp:nvSpPr>
        <dsp:cNvPr id="0" name=""/>
        <dsp:cNvSpPr/>
      </dsp:nvSpPr>
      <dsp:spPr>
        <a:xfrm>
          <a:off x="550861" y="0"/>
          <a:ext cx="6243093" cy="2232248"/>
        </a:xfrm>
        <a:prstGeom prst="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A7DB8E-5F7C-4C07-8DCF-28E33107A6AC}">
      <dsp:nvSpPr>
        <dsp:cNvPr id="0" name=""/>
        <dsp:cNvSpPr/>
      </dsp:nvSpPr>
      <dsp:spPr>
        <a:xfrm>
          <a:off x="248891" y="669674"/>
          <a:ext cx="2203444" cy="89289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600" kern="1200" dirty="0" smtClean="0"/>
            <a:t>com vols que sigui el teu treball, </a:t>
          </a:r>
          <a:endParaRPr lang="ca-ES" sz="1600" kern="1200" dirty="0"/>
        </a:p>
      </dsp:txBody>
      <dsp:txXfrm>
        <a:off x="292479" y="713262"/>
        <a:ext cx="2116268" cy="805723"/>
      </dsp:txXfrm>
    </dsp:sp>
    <dsp:sp modelId="{55816BD4-6902-4450-A85A-005CAE20A665}">
      <dsp:nvSpPr>
        <dsp:cNvPr id="0" name=""/>
        <dsp:cNvSpPr/>
      </dsp:nvSpPr>
      <dsp:spPr>
        <a:xfrm>
          <a:off x="2570685" y="669674"/>
          <a:ext cx="2203444" cy="892899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600" kern="1200" dirty="0" smtClean="0"/>
            <a:t>quins recursos de la biblioteca et caldrà utilitzar... </a:t>
          </a:r>
          <a:endParaRPr lang="ca-ES" sz="1600" kern="1200" dirty="0"/>
        </a:p>
      </dsp:txBody>
      <dsp:txXfrm>
        <a:off x="2614273" y="713262"/>
        <a:ext cx="2116268" cy="805723"/>
      </dsp:txXfrm>
    </dsp:sp>
    <dsp:sp modelId="{6BFA906F-F51C-4A6A-90B6-EB32326A7EA2}">
      <dsp:nvSpPr>
        <dsp:cNvPr id="0" name=""/>
        <dsp:cNvSpPr/>
      </dsp:nvSpPr>
      <dsp:spPr>
        <a:xfrm>
          <a:off x="4892479" y="669674"/>
          <a:ext cx="2203444" cy="892899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600" kern="1200" smtClean="0"/>
            <a:t>qui </a:t>
          </a:r>
          <a:r>
            <a:rPr lang="ca-ES" sz="1600" kern="1200" dirty="0" smtClean="0"/>
            <a:t>ho llegirà? </a:t>
          </a:r>
          <a:endParaRPr lang="ca-ES" sz="1600" kern="1200" dirty="0"/>
        </a:p>
      </dsp:txBody>
      <dsp:txXfrm>
        <a:off x="4936067" y="713262"/>
        <a:ext cx="2116268" cy="80572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876D2F-7887-4CAA-B112-FF9A55FF4DB1}">
      <dsp:nvSpPr>
        <dsp:cNvPr id="0" name=""/>
        <dsp:cNvSpPr/>
      </dsp:nvSpPr>
      <dsp:spPr>
        <a:xfrm>
          <a:off x="500457" y="0"/>
          <a:ext cx="4896544" cy="4896544"/>
        </a:xfrm>
        <a:prstGeom prst="triangle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8F0596-B55C-4EB4-B363-766A35D44D82}">
      <dsp:nvSpPr>
        <dsp:cNvPr id="0" name=""/>
        <dsp:cNvSpPr/>
      </dsp:nvSpPr>
      <dsp:spPr>
        <a:xfrm>
          <a:off x="2948729" y="490575"/>
          <a:ext cx="3182753" cy="58433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600" kern="1200" smtClean="0"/>
            <a:t>Tria el tema: específic o genèric</a:t>
          </a:r>
          <a:endParaRPr lang="ca-ES" sz="1600" kern="1200"/>
        </a:p>
      </dsp:txBody>
      <dsp:txXfrm>
        <a:off x="2977254" y="519100"/>
        <a:ext cx="3125703" cy="527283"/>
      </dsp:txXfrm>
    </dsp:sp>
    <dsp:sp modelId="{3AA6F4A7-7B3D-4013-8E8E-20387057847C}">
      <dsp:nvSpPr>
        <dsp:cNvPr id="0" name=""/>
        <dsp:cNvSpPr/>
      </dsp:nvSpPr>
      <dsp:spPr>
        <a:xfrm>
          <a:off x="2948729" y="1147951"/>
          <a:ext cx="3182753" cy="58433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50000"/>
              <a:hueOff val="144575"/>
              <a:satOff val="-3024"/>
              <a:lumOff val="168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600" kern="1200" smtClean="0"/>
            <a:t>Defineix l'enfocament del treball</a:t>
          </a:r>
          <a:endParaRPr lang="ca-ES" sz="1600" kern="1200"/>
        </a:p>
      </dsp:txBody>
      <dsp:txXfrm>
        <a:off x="2977254" y="1176476"/>
        <a:ext cx="3125703" cy="527283"/>
      </dsp:txXfrm>
    </dsp:sp>
    <dsp:sp modelId="{36778587-3044-4444-BEE8-E5400E163E78}">
      <dsp:nvSpPr>
        <dsp:cNvPr id="0" name=""/>
        <dsp:cNvSpPr/>
      </dsp:nvSpPr>
      <dsp:spPr>
        <a:xfrm>
          <a:off x="2948729" y="1805326"/>
          <a:ext cx="3182753" cy="58433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50000"/>
              <a:hueOff val="289150"/>
              <a:satOff val="-6048"/>
              <a:lumOff val="3365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600" kern="1200" smtClean="0"/>
            <a:t>Delimita l’abast cronològic, geogràfic, social</a:t>
          </a:r>
          <a:endParaRPr lang="ca-ES" sz="1600" kern="1200"/>
        </a:p>
      </dsp:txBody>
      <dsp:txXfrm>
        <a:off x="2977254" y="1833851"/>
        <a:ext cx="3125703" cy="527283"/>
      </dsp:txXfrm>
    </dsp:sp>
    <dsp:sp modelId="{9847EFDF-90F8-45DE-AC29-22F01EB2DDFF}">
      <dsp:nvSpPr>
        <dsp:cNvPr id="0" name=""/>
        <dsp:cNvSpPr/>
      </dsp:nvSpPr>
      <dsp:spPr>
        <a:xfrm>
          <a:off x="2948729" y="2462702"/>
          <a:ext cx="3182753" cy="58433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50000"/>
              <a:hueOff val="289150"/>
              <a:satOff val="-6048"/>
              <a:lumOff val="3365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600" kern="1200" smtClean="0"/>
            <a:t>Fès un guió del treball</a:t>
          </a:r>
          <a:endParaRPr lang="ca-ES" sz="1600" kern="1200"/>
        </a:p>
      </dsp:txBody>
      <dsp:txXfrm>
        <a:off x="2977254" y="2491227"/>
        <a:ext cx="3125703" cy="527283"/>
      </dsp:txXfrm>
    </dsp:sp>
    <dsp:sp modelId="{001849EF-ACDA-46C9-8891-126D927A3975}">
      <dsp:nvSpPr>
        <dsp:cNvPr id="0" name=""/>
        <dsp:cNvSpPr/>
      </dsp:nvSpPr>
      <dsp:spPr>
        <a:xfrm>
          <a:off x="2811919" y="3120077"/>
          <a:ext cx="3456374" cy="121284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50000"/>
              <a:hueOff val="144575"/>
              <a:satOff val="-3024"/>
              <a:lumOff val="168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600" kern="1200" dirty="0" smtClean="0"/>
            <a:t>Recorda aplicar els criteris sobre limitació d’abast cronològic, geogràfic, social, etc. Que has decidit o t'han indicat a l'inici del treball.</a:t>
          </a:r>
          <a:endParaRPr lang="ca-ES" sz="1600" kern="1200" dirty="0"/>
        </a:p>
      </dsp:txBody>
      <dsp:txXfrm>
        <a:off x="2871125" y="3179283"/>
        <a:ext cx="3337962" cy="109443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0C4AB8-25BE-445F-8073-7AAC05BD37FF}" type="datetimeFigureOut">
              <a:rPr lang="en-US" smtClean="0"/>
              <a:t>1/23/2018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566074-CEC2-4EBF-B1F3-E97A96BEB2E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202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600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767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995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677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084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156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414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160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7073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9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22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651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gif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13" Type="http://schemas.openxmlformats.org/officeDocument/2006/relationships/diagramLayout" Target="../diagrams/layout8.xml"/><Relationship Id="rId18" Type="http://schemas.openxmlformats.org/officeDocument/2006/relationships/diagramLayout" Target="../diagrams/layout9.xml"/><Relationship Id="rId26" Type="http://schemas.microsoft.com/office/2007/relationships/diagramDrawing" Target="../diagrams/drawing10.xml"/><Relationship Id="rId3" Type="http://schemas.openxmlformats.org/officeDocument/2006/relationships/diagramLayout" Target="../diagrams/layout6.xml"/><Relationship Id="rId21" Type="http://schemas.microsoft.com/office/2007/relationships/diagramDrawing" Target="../diagrams/drawing9.xml"/><Relationship Id="rId7" Type="http://schemas.openxmlformats.org/officeDocument/2006/relationships/diagramData" Target="../diagrams/data7.xml"/><Relationship Id="rId12" Type="http://schemas.openxmlformats.org/officeDocument/2006/relationships/diagramData" Target="../diagrams/data8.xml"/><Relationship Id="rId17" Type="http://schemas.openxmlformats.org/officeDocument/2006/relationships/diagramData" Target="../diagrams/data9.xml"/><Relationship Id="rId25" Type="http://schemas.openxmlformats.org/officeDocument/2006/relationships/diagramColors" Target="../diagrams/colors10.xml"/><Relationship Id="rId33" Type="http://schemas.openxmlformats.org/officeDocument/2006/relationships/audio" Target="../media/audio1.wav"/><Relationship Id="rId2" Type="http://schemas.openxmlformats.org/officeDocument/2006/relationships/diagramData" Target="../diagrams/data6.xml"/><Relationship Id="rId16" Type="http://schemas.microsoft.com/office/2007/relationships/diagramDrawing" Target="../diagrams/drawing8.xml"/><Relationship Id="rId20" Type="http://schemas.openxmlformats.org/officeDocument/2006/relationships/diagramColors" Target="../diagrams/colors9.xml"/><Relationship Id="rId29" Type="http://schemas.openxmlformats.org/officeDocument/2006/relationships/diagramQuickStyle" Target="../diagrams/quickStyle1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24" Type="http://schemas.openxmlformats.org/officeDocument/2006/relationships/diagramQuickStyle" Target="../diagrams/quickStyle10.xml"/><Relationship Id="rId32" Type="http://schemas.openxmlformats.org/officeDocument/2006/relationships/slide" Target="slide2.xml"/><Relationship Id="rId5" Type="http://schemas.openxmlformats.org/officeDocument/2006/relationships/diagramColors" Target="../diagrams/colors6.xml"/><Relationship Id="rId15" Type="http://schemas.openxmlformats.org/officeDocument/2006/relationships/diagramColors" Target="../diagrams/colors8.xml"/><Relationship Id="rId23" Type="http://schemas.openxmlformats.org/officeDocument/2006/relationships/diagramLayout" Target="../diagrams/layout10.xml"/><Relationship Id="rId28" Type="http://schemas.openxmlformats.org/officeDocument/2006/relationships/diagramLayout" Target="../diagrams/layout11.xml"/><Relationship Id="rId10" Type="http://schemas.openxmlformats.org/officeDocument/2006/relationships/diagramColors" Target="../diagrams/colors7.xml"/><Relationship Id="rId19" Type="http://schemas.openxmlformats.org/officeDocument/2006/relationships/diagramQuickStyle" Target="../diagrams/quickStyle9.xml"/><Relationship Id="rId31" Type="http://schemas.microsoft.com/office/2007/relationships/diagramDrawing" Target="../diagrams/drawing11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Relationship Id="rId14" Type="http://schemas.openxmlformats.org/officeDocument/2006/relationships/diagramQuickStyle" Target="../diagrams/quickStyle8.xml"/><Relationship Id="rId22" Type="http://schemas.openxmlformats.org/officeDocument/2006/relationships/diagramData" Target="../diagrams/data10.xml"/><Relationship Id="rId27" Type="http://schemas.openxmlformats.org/officeDocument/2006/relationships/diagramData" Target="../diagrams/data11.xml"/><Relationship Id="rId30" Type="http://schemas.openxmlformats.org/officeDocument/2006/relationships/diagramColors" Target="../diagrams/colors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1.jpeg"/><Relationship Id="rId7" Type="http://schemas.openxmlformats.org/officeDocument/2006/relationships/image" Target="../media/image14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5" Type="http://schemas.openxmlformats.org/officeDocument/2006/relationships/image" Target="../media/image13.gif"/><Relationship Id="rId4" Type="http://schemas.openxmlformats.org/officeDocument/2006/relationships/image" Target="../media/image12.png"/><Relationship Id="rId9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27E66"/>
            </a:gs>
            <a:gs pos="71000">
              <a:schemeClr val="tx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2833203639"/>
              </p:ext>
            </p:extLst>
          </p:nvPr>
        </p:nvGraphicFramePr>
        <p:xfrm>
          <a:off x="381000" y="1397000"/>
          <a:ext cx="84582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1991300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CBF4AF3-FAB8-444C-81AB-52C89640E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>
                                            <p:graphicEl>
                                              <a:dgm id="{ACBF4AF3-FAB8-444C-81AB-52C89640E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graphicEl>
                                              <a:dgm id="{ACBF4AF3-FAB8-444C-81AB-52C89640E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>
                                            <p:graphicEl>
                                              <a:dgm id="{ACBF4AF3-FAB8-444C-81AB-52C89640E2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43EB61A-2E04-409F-8F87-79F190ED3C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graphicEl>
                                              <a:dgm id="{C43EB61A-2E04-409F-8F87-79F190ED3C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graphicEl>
                                              <a:dgm id="{C43EB61A-2E04-409F-8F87-79F190ED3C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graphicEl>
                                              <a:dgm id="{C43EB61A-2E04-409F-8F87-79F190ED3C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2572025E-E8B8-4F94-94D0-DC22D7F762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9" dur="1000"/>
                                        <p:tgtEl>
                                          <p:spTgt spid="11">
                                            <p:graphicEl>
                                              <a:dgm id="{2572025E-E8B8-4F94-94D0-DC22D7F762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F646D7A-C7D0-4489-A68F-61F32B7DB0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>
                                            <p:graphicEl>
                                              <a:dgm id="{BF646D7A-C7D0-4489-A68F-61F32B7DB0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>
                                            <p:graphicEl>
                                              <a:dgm id="{BF646D7A-C7D0-4489-A68F-61F32B7DB0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>
                                            <p:graphicEl>
                                              <a:dgm id="{BF646D7A-C7D0-4489-A68F-61F32B7DB0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4B0666F-2CF1-4C21-A251-46E6EBFF7C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9" dur="1000"/>
                                        <p:tgtEl>
                                          <p:spTgt spid="11">
                                            <p:graphicEl>
                                              <a:dgm id="{E4B0666F-2CF1-4C21-A251-46E6EBFF7C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41BC1ABA-1F87-4B1E-94EC-41724CD126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>
                                            <p:graphicEl>
                                              <a:dgm id="{41BC1ABA-1F87-4B1E-94EC-41724CD126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>
                                            <p:graphicEl>
                                              <a:dgm id="{41BC1ABA-1F87-4B1E-94EC-41724CD126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graphicEl>
                                              <a:dgm id="{41BC1ABA-1F87-4B1E-94EC-41724CD126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5284ED54-4761-44DA-8086-D5FD397A1C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9" dur="1000"/>
                                        <p:tgtEl>
                                          <p:spTgt spid="11">
                                            <p:graphicEl>
                                              <a:dgm id="{5284ED54-4761-44DA-8086-D5FD397A1C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68F94D2-D73D-420A-802B-DFDC9BE4ED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>
                                            <p:graphicEl>
                                              <a:dgm id="{B68F94D2-D73D-420A-802B-DFDC9BE4ED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>
                                            <p:graphicEl>
                                              <a:dgm id="{B68F94D2-D73D-420A-802B-DFDC9BE4ED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>
                                            <p:graphicEl>
                                              <a:dgm id="{B68F94D2-D73D-420A-802B-DFDC9BE4ED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B706799-997B-4F74-B652-58B58A51EA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9" dur="1000"/>
                                        <p:tgtEl>
                                          <p:spTgt spid="11">
                                            <p:graphicEl>
                                              <a:dgm id="{9B706799-997B-4F74-B652-58B58A51EA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784EA588-0661-4895-A9E9-5411FD76B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>
                                            <p:graphicEl>
                                              <a:dgm id="{784EA588-0661-4895-A9E9-5411FD76B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>
                                            <p:graphicEl>
                                              <a:dgm id="{784EA588-0661-4895-A9E9-5411FD76B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>
                                            <p:graphicEl>
                                              <a:dgm id="{784EA588-0661-4895-A9E9-5411FD76B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20EC410A-012B-476C-8939-73394F3E90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>
                                            <p:graphicEl>
                                              <a:dgm id="{20EC410A-012B-476C-8939-73394F3E90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>
                                            <p:graphicEl>
                                              <a:dgm id="{20EC410A-012B-476C-8939-73394F3E90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>
                                            <p:graphicEl>
                                              <a:dgm id="{20EC410A-012B-476C-8939-73394F3E90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 uiExpand="1">
        <p:bldSub>
          <a:bldDgm bld="one"/>
        </p:bldSub>
      </p:bldGraphic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hlinkClick r:id="" action="ppaction://hlinkshowjump?jump=previousslide" highlightClick="1"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116632"/>
            <a:ext cx="8915400" cy="655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4405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49175" cy="694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21090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755576" y="1412776"/>
            <a:ext cx="777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/>
              <a:t>"</a:t>
            </a:r>
            <a:r>
              <a:rPr lang="fr-FR" sz="2000" b="1" dirty="0" err="1"/>
              <a:t>Plagi</a:t>
            </a:r>
            <a:r>
              <a:rPr lang="fr-FR" sz="2000" b="1" dirty="0"/>
              <a:t>: l'acte de </a:t>
            </a:r>
            <a:r>
              <a:rPr lang="fr-FR" sz="2000" b="1" dirty="0" err="1"/>
              <a:t>presentar</a:t>
            </a:r>
            <a:r>
              <a:rPr lang="fr-FR" sz="2000" b="1" dirty="0"/>
              <a:t> el </a:t>
            </a:r>
            <a:r>
              <a:rPr lang="fr-FR" sz="2000" b="1" dirty="0" err="1"/>
              <a:t>treball</a:t>
            </a:r>
            <a:r>
              <a:rPr lang="fr-FR" sz="2000" b="1" dirty="0"/>
              <a:t> o les </a:t>
            </a:r>
            <a:r>
              <a:rPr lang="fr-FR" sz="2000" b="1" dirty="0" err="1"/>
              <a:t>idees</a:t>
            </a:r>
            <a:r>
              <a:rPr lang="fr-FR" sz="2000" b="1" dirty="0"/>
              <a:t> d'un </a:t>
            </a:r>
            <a:r>
              <a:rPr lang="fr-FR" sz="2000" b="1" dirty="0" err="1"/>
              <a:t>altre</a:t>
            </a:r>
            <a:r>
              <a:rPr lang="fr-FR" sz="2000" b="1" dirty="0"/>
              <a:t> </a:t>
            </a:r>
            <a:r>
              <a:rPr lang="fr-FR" sz="2000" b="1" dirty="0" err="1"/>
              <a:t>com</a:t>
            </a:r>
            <a:r>
              <a:rPr lang="fr-FR" sz="2000" b="1" dirty="0"/>
              <a:t> a </a:t>
            </a:r>
            <a:r>
              <a:rPr lang="fr-FR" sz="2000" b="1" dirty="0" err="1"/>
              <a:t>pròpies</a:t>
            </a:r>
            <a:r>
              <a:rPr lang="fr-FR" sz="2000" b="1" dirty="0"/>
              <a:t>"</a:t>
            </a:r>
            <a:endParaRPr lang="ca-ES" sz="2000" b="1" dirty="0"/>
          </a:p>
        </p:txBody>
      </p:sp>
      <p:sp>
        <p:nvSpPr>
          <p:cNvPr id="3" name="2 Rectángulo"/>
          <p:cNvSpPr/>
          <p:nvPr/>
        </p:nvSpPr>
        <p:spPr>
          <a:xfrm>
            <a:off x="1475656" y="548680"/>
            <a:ext cx="39604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 smtClean="0"/>
              <a:t>5 ULL AMB EL PLAGI</a:t>
            </a:r>
            <a:endParaRPr lang="ca-ES" sz="2000" dirty="0"/>
          </a:p>
        </p:txBody>
      </p:sp>
      <p:sp>
        <p:nvSpPr>
          <p:cNvPr id="4" name="3 Rectángulo"/>
          <p:cNvSpPr/>
          <p:nvPr/>
        </p:nvSpPr>
        <p:spPr>
          <a:xfrm>
            <a:off x="755576" y="1988840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dirty="0"/>
              <a:t>C</a:t>
            </a:r>
            <a:r>
              <a:rPr lang="ca-ES" dirty="0" smtClean="0"/>
              <a:t>opiar </a:t>
            </a:r>
            <a:r>
              <a:rPr lang="ca-ES" dirty="0"/>
              <a:t>les paraules d'algú altre sense utilitzar cometes o sense citar la font, </a:t>
            </a:r>
          </a:p>
        </p:txBody>
      </p:sp>
      <p:sp>
        <p:nvSpPr>
          <p:cNvPr id="5" name="4 Rectángulo"/>
          <p:cNvSpPr/>
          <p:nvPr/>
        </p:nvSpPr>
        <p:spPr>
          <a:xfrm>
            <a:off x="751942" y="2373077"/>
            <a:ext cx="770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dirty="0" smtClean="0"/>
              <a:t>Parafrasejar </a:t>
            </a:r>
            <a:r>
              <a:rPr lang="ca-ES" dirty="0"/>
              <a:t>o resumir les paraules d'algú altre sense utilitzar cometes o sense citar la font, </a:t>
            </a:r>
          </a:p>
        </p:txBody>
      </p:sp>
      <p:sp>
        <p:nvSpPr>
          <p:cNvPr id="6" name="5 Rectángulo"/>
          <p:cNvSpPr/>
          <p:nvPr/>
        </p:nvSpPr>
        <p:spPr>
          <a:xfrm>
            <a:off x="784101" y="3019408"/>
            <a:ext cx="35003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dirty="0" smtClean="0"/>
              <a:t>Citar </a:t>
            </a:r>
            <a:r>
              <a:rPr lang="ca-ES" dirty="0"/>
              <a:t>la font de manera equivocada,</a:t>
            </a:r>
          </a:p>
        </p:txBody>
      </p:sp>
      <p:sp>
        <p:nvSpPr>
          <p:cNvPr id="7" name="6 Rectángulo"/>
          <p:cNvSpPr/>
          <p:nvPr/>
        </p:nvSpPr>
        <p:spPr>
          <a:xfrm>
            <a:off x="784101" y="3388740"/>
            <a:ext cx="58944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Pretendre </a:t>
            </a:r>
            <a:r>
              <a:rPr lang="it-IT" dirty="0"/>
              <a:t>fer passar el treball d'algú altre com a nostre. </a:t>
            </a:r>
            <a:endParaRPr lang="ca-ES" dirty="0"/>
          </a:p>
        </p:txBody>
      </p:sp>
      <p:pic>
        <p:nvPicPr>
          <p:cNvPr id="9221" name="Picture 5" descr="Imatge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2288" y="3573405"/>
            <a:ext cx="5823439" cy="3051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7 Botón de acción: Comienzo">
            <a:hlinkClick r:id="rId3" action="ppaction://hlinksldjump" highlightClick="1">
              <a:snd r:embed="rId4" name="cashreg.wav"/>
            </a:hlinkClick>
          </p:cNvPr>
          <p:cNvSpPr/>
          <p:nvPr/>
        </p:nvSpPr>
        <p:spPr>
          <a:xfrm>
            <a:off x="7935590" y="3758072"/>
            <a:ext cx="1042416" cy="1042416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60613342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555776" y="361748"/>
            <a:ext cx="4320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b="1" dirty="0" smtClean="0"/>
              <a:t>A INTERNET S’HA D’EVITAR:</a:t>
            </a:r>
          </a:p>
          <a:p>
            <a:endParaRPr lang="ca-ES" sz="2000" b="1" dirty="0"/>
          </a:p>
        </p:txBody>
      </p:sp>
      <p:pic>
        <p:nvPicPr>
          <p:cNvPr id="10242" name="Picture 2" descr="Resultat d'imatges de COPY AND PAS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069294"/>
            <a:ext cx="4123894" cy="2119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Resultat d'imatges de Lugares de plagio apunt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573016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Resultat d'imatges de copy past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795406"/>
            <a:ext cx="417195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Imatge relacionad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512034"/>
            <a:ext cx="2592288" cy="2979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2123728" y="4797152"/>
            <a:ext cx="6764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 smtClean="0"/>
              <a:t>ANAR A PÀGINES D’NTERCANVI DE TREBALLS : RINCON DEL VAGO.....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11150412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27E66"/>
            </a:gs>
            <a:gs pos="71000">
              <a:schemeClr val="tx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4188448803"/>
              </p:ext>
            </p:extLst>
          </p:nvPr>
        </p:nvGraphicFramePr>
        <p:xfrm>
          <a:off x="381000" y="1397000"/>
          <a:ext cx="84582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188475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965913479"/>
              </p:ext>
            </p:extLst>
          </p:nvPr>
        </p:nvGraphicFramePr>
        <p:xfrm>
          <a:off x="1979712" y="852634"/>
          <a:ext cx="5310336" cy="30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Rectángulo"/>
          <p:cNvSpPr/>
          <p:nvPr/>
        </p:nvSpPr>
        <p:spPr>
          <a:xfrm>
            <a:off x="1835696" y="476672"/>
            <a:ext cx="55799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3200" b="1" dirty="0" smtClean="0"/>
              <a:t>1 Les </a:t>
            </a:r>
            <a:r>
              <a:rPr lang="ca-ES" sz="3200" b="1" dirty="0"/>
              <a:t>passes del procés de cerca</a:t>
            </a:r>
          </a:p>
        </p:txBody>
      </p:sp>
      <p:sp>
        <p:nvSpPr>
          <p:cNvPr id="5" name="4 Rectángulo"/>
          <p:cNvSpPr/>
          <p:nvPr/>
        </p:nvSpPr>
        <p:spPr>
          <a:xfrm>
            <a:off x="755576" y="3645024"/>
            <a:ext cx="59766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b="1" dirty="0" smtClean="0"/>
              <a:t>1) DEFINEIX </a:t>
            </a:r>
            <a:r>
              <a:rPr lang="ca-ES" b="1" dirty="0"/>
              <a:t>LES TEVES NECESSITATS D’INFORMACIÓ </a:t>
            </a:r>
            <a:endParaRPr lang="ca-ES" b="1" dirty="0" smtClean="0"/>
          </a:p>
          <a:p>
            <a:r>
              <a:rPr lang="ca-ES" dirty="0" smtClean="0"/>
              <a:t>Per </a:t>
            </a:r>
            <a:r>
              <a:rPr lang="ca-ES" dirty="0"/>
              <a:t>fer bé un treball acadèmic cal que pensis en: </a:t>
            </a:r>
            <a:endParaRPr lang="ca-ES" dirty="0" smtClean="0"/>
          </a:p>
          <a:p>
            <a:endParaRPr lang="ca-ES" dirty="0" smtClean="0"/>
          </a:p>
        </p:txBody>
      </p:sp>
      <p:graphicFrame>
        <p:nvGraphicFramePr>
          <p:cNvPr id="8" name="7 Diagrama"/>
          <p:cNvGraphicFramePr/>
          <p:nvPr>
            <p:extLst>
              <p:ext uri="{D42A27DB-BD31-4B8C-83A1-F6EECF244321}">
                <p14:modId xmlns:p14="http://schemas.microsoft.com/office/powerpoint/2010/main" val="1643227953"/>
              </p:ext>
            </p:extLst>
          </p:nvPr>
        </p:nvGraphicFramePr>
        <p:xfrm>
          <a:off x="971600" y="4293096"/>
          <a:ext cx="7344816" cy="2232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18311982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5" grpId="0"/>
      <p:bldGraphic spid="8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683568" y="404664"/>
            <a:ext cx="79928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2400" b="1" dirty="0" smtClean="0"/>
              <a:t>1.1 </a:t>
            </a:r>
            <a:r>
              <a:rPr lang="ca-ES" sz="2400" b="1" dirty="0"/>
              <a:t>Com vols que sigui el teu treball Elabora el pla de treball:</a:t>
            </a:r>
          </a:p>
        </p:txBody>
      </p:sp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4071864441"/>
              </p:ext>
            </p:extLst>
          </p:nvPr>
        </p:nvGraphicFramePr>
        <p:xfrm>
          <a:off x="1403648" y="1196752"/>
          <a:ext cx="6768752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2673721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403648" y="620688"/>
            <a:ext cx="72728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2400" b="1" dirty="0" smtClean="0"/>
              <a:t>1.2 </a:t>
            </a:r>
            <a:r>
              <a:rPr lang="ca-ES" sz="2400" b="1" dirty="0"/>
              <a:t>Quins recursos de la biblioteca et caldrà utilitzar </a:t>
            </a:r>
          </a:p>
        </p:txBody>
      </p:sp>
      <p:pic>
        <p:nvPicPr>
          <p:cNvPr id="2050" name="Picture 2" descr="Resultat d'imatges de llibr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5421848" cy="1506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315" y="3356992"/>
            <a:ext cx="3552825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3207" y="3916262"/>
            <a:ext cx="4287514" cy="2440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866569"/>
            <a:ext cx="2309812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2123728" y="1954978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200" b="1" dirty="0" smtClean="0"/>
              <a:t>LLIBRES</a:t>
            </a:r>
            <a:endParaRPr lang="ca-ES" sz="3200" b="1" dirty="0"/>
          </a:p>
        </p:txBody>
      </p:sp>
      <p:sp>
        <p:nvSpPr>
          <p:cNvPr id="4" name="3 CuadroTexto"/>
          <p:cNvSpPr txBox="1"/>
          <p:nvPr/>
        </p:nvSpPr>
        <p:spPr>
          <a:xfrm>
            <a:off x="5030052" y="4598093"/>
            <a:ext cx="29263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200" b="1" dirty="0" smtClean="0"/>
              <a:t>REVISTES CIENTÍFIQUES</a:t>
            </a:r>
            <a:endParaRPr lang="ca-ES" sz="3200" b="1" dirty="0"/>
          </a:p>
        </p:txBody>
      </p:sp>
      <p:sp>
        <p:nvSpPr>
          <p:cNvPr id="12" name="11 CuadroTexto"/>
          <p:cNvSpPr txBox="1"/>
          <p:nvPr/>
        </p:nvSpPr>
        <p:spPr>
          <a:xfrm>
            <a:off x="660566" y="4365104"/>
            <a:ext cx="21832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200" b="1" dirty="0" smtClean="0"/>
              <a:t>REVISTES GENERALS</a:t>
            </a:r>
            <a:endParaRPr lang="ca-ES" sz="3200" b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6229331" y="3167822"/>
            <a:ext cx="2255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200" b="1" dirty="0" smtClean="0"/>
              <a:t>PUNTS WEB</a:t>
            </a:r>
            <a:endParaRPr lang="ca-ES" sz="3200" b="1" dirty="0"/>
          </a:p>
        </p:txBody>
      </p:sp>
    </p:spTree>
    <p:extLst>
      <p:ext uri="{BB962C8B-B14F-4D97-AF65-F5344CB8AC3E}">
        <p14:creationId xmlns:p14="http://schemas.microsoft.com/office/powerpoint/2010/main" val="28700544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715368" y="481187"/>
            <a:ext cx="24910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2400" b="1" dirty="0"/>
              <a:t>2.3 Qui ho llegirà?</a:t>
            </a:r>
          </a:p>
        </p:txBody>
      </p:sp>
      <p:sp>
        <p:nvSpPr>
          <p:cNvPr id="3" name="2 Rectángulo"/>
          <p:cNvSpPr/>
          <p:nvPr/>
        </p:nvSpPr>
        <p:spPr>
          <a:xfrm>
            <a:off x="539552" y="1412776"/>
            <a:ext cx="79928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dirty="0" err="1"/>
              <a:t>Qui</a:t>
            </a:r>
            <a:r>
              <a:rPr lang="es-ES" sz="2400" dirty="0"/>
              <a:t> ha de ser el </a:t>
            </a:r>
            <a:r>
              <a:rPr lang="es-ES" sz="2400" dirty="0" err="1"/>
              <a:t>públic</a:t>
            </a:r>
            <a:r>
              <a:rPr lang="es-ES" sz="2400" dirty="0"/>
              <a:t> del </a:t>
            </a:r>
            <a:r>
              <a:rPr lang="es-ES" sz="2400" dirty="0" err="1"/>
              <a:t>teu</a:t>
            </a:r>
            <a:r>
              <a:rPr lang="es-ES" sz="2400" dirty="0"/>
              <a:t> </a:t>
            </a:r>
            <a:r>
              <a:rPr lang="es-ES" sz="2400" dirty="0" err="1"/>
              <a:t>treball</a:t>
            </a:r>
            <a:r>
              <a:rPr lang="es-ES" sz="2400" dirty="0"/>
              <a:t>? Per </a:t>
            </a:r>
            <a:r>
              <a:rPr lang="es-ES" sz="2400" dirty="0" err="1"/>
              <a:t>exemple</a:t>
            </a:r>
            <a:r>
              <a:rPr lang="es-ES" sz="2400" dirty="0"/>
              <a:t>: el tutor, </a:t>
            </a:r>
            <a:r>
              <a:rPr lang="es-ES" sz="2400" dirty="0" err="1"/>
              <a:t>els</a:t>
            </a:r>
            <a:r>
              <a:rPr lang="es-ES" sz="2400" dirty="0"/>
              <a:t> </a:t>
            </a:r>
            <a:r>
              <a:rPr lang="es-ES" sz="2400" dirty="0" err="1"/>
              <a:t>companys</a:t>
            </a:r>
            <a:r>
              <a:rPr lang="es-ES" sz="2400" dirty="0"/>
              <a:t> de </a:t>
            </a:r>
            <a:r>
              <a:rPr lang="es-ES" sz="2400" dirty="0" err="1"/>
              <a:t>classe</a:t>
            </a:r>
            <a:r>
              <a:rPr lang="es-ES" sz="2400" dirty="0"/>
              <a:t>, </a:t>
            </a:r>
            <a:r>
              <a:rPr lang="es-ES" sz="2400" dirty="0" smtClean="0"/>
              <a:t>la </a:t>
            </a:r>
            <a:r>
              <a:rPr lang="es-ES" sz="2400" dirty="0" err="1" smtClean="0"/>
              <a:t>comunitat</a:t>
            </a:r>
            <a:r>
              <a:rPr lang="es-ES" sz="2400" dirty="0" smtClean="0"/>
              <a:t> </a:t>
            </a:r>
            <a:r>
              <a:rPr lang="es-ES" sz="2400" dirty="0"/>
              <a:t>científica, </a:t>
            </a:r>
            <a:r>
              <a:rPr lang="es-ES" sz="2400" dirty="0" err="1"/>
              <a:t>l’administració</a:t>
            </a:r>
            <a:r>
              <a:rPr lang="es-ES" sz="2400" dirty="0"/>
              <a:t> pública, </a:t>
            </a:r>
            <a:r>
              <a:rPr lang="es-ES" sz="2400" dirty="0" err="1"/>
              <a:t>professionals</a:t>
            </a:r>
            <a:r>
              <a:rPr lang="es-ES" sz="2400" dirty="0"/>
              <a:t> de la </a:t>
            </a:r>
            <a:r>
              <a:rPr lang="es-ES" sz="2400" dirty="0" err="1"/>
              <a:t>temàtica</a:t>
            </a:r>
            <a:r>
              <a:rPr lang="es-ES" sz="2400" dirty="0"/>
              <a:t>, </a:t>
            </a:r>
            <a:r>
              <a:rPr lang="es-ES" sz="2400" dirty="0" err="1"/>
              <a:t>públic</a:t>
            </a:r>
            <a:r>
              <a:rPr lang="es-ES" sz="2400" dirty="0"/>
              <a:t> en general</a:t>
            </a:r>
            <a:r>
              <a:rPr lang="es-ES" sz="2400" dirty="0" smtClean="0"/>
              <a:t>...etc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err="1" smtClean="0"/>
              <a:t>Què</a:t>
            </a:r>
            <a:r>
              <a:rPr lang="es-ES" sz="2400" dirty="0" smtClean="0"/>
              <a:t> </a:t>
            </a:r>
            <a:r>
              <a:rPr lang="es-ES" sz="2400" dirty="0"/>
              <a:t>es el que </a:t>
            </a:r>
            <a:r>
              <a:rPr lang="es-ES" sz="2400" dirty="0" err="1"/>
              <a:t>coneix</a:t>
            </a:r>
            <a:r>
              <a:rPr lang="es-ES" sz="2400" dirty="0"/>
              <a:t> el </a:t>
            </a:r>
            <a:r>
              <a:rPr lang="es-ES" sz="2400" dirty="0" err="1"/>
              <a:t>públic</a:t>
            </a:r>
            <a:r>
              <a:rPr lang="es-ES" sz="2400" dirty="0"/>
              <a:t> sobre el tema del </a:t>
            </a:r>
            <a:r>
              <a:rPr lang="es-ES" sz="2400" dirty="0" err="1"/>
              <a:t>teu</a:t>
            </a:r>
            <a:r>
              <a:rPr lang="es-ES" sz="2400" dirty="0"/>
              <a:t> </a:t>
            </a:r>
            <a:r>
              <a:rPr lang="es-ES" sz="2400" dirty="0" err="1"/>
              <a:t>treball</a:t>
            </a:r>
            <a:r>
              <a:rPr lang="es-ES" sz="2400" dirty="0"/>
              <a:t> per tal de poder anticipar </a:t>
            </a:r>
            <a:r>
              <a:rPr lang="es-ES" sz="2400" dirty="0" smtClean="0"/>
              <a:t>i </a:t>
            </a:r>
            <a:r>
              <a:rPr lang="es-ES" sz="2400" dirty="0" err="1" smtClean="0"/>
              <a:t>reflectir</a:t>
            </a:r>
            <a:r>
              <a:rPr lang="es-ES" sz="2400" dirty="0" smtClean="0"/>
              <a:t> </a:t>
            </a:r>
            <a:r>
              <a:rPr lang="es-ES" sz="2400" dirty="0" err="1"/>
              <a:t>actituds</a:t>
            </a:r>
            <a:r>
              <a:rPr lang="es-ES" sz="2400" dirty="0"/>
              <a:t> o </a:t>
            </a:r>
            <a:r>
              <a:rPr lang="es-ES" sz="2400" dirty="0" err="1"/>
              <a:t>prejudicis</a:t>
            </a:r>
            <a:r>
              <a:rPr lang="es-ES" sz="2400" dirty="0"/>
              <a:t> al respecte.</a:t>
            </a:r>
            <a:endParaRPr lang="ca-ES" sz="2400" dirty="0"/>
          </a:p>
        </p:txBody>
      </p:sp>
      <p:pic>
        <p:nvPicPr>
          <p:cNvPr id="3074" name="Picture 2" descr="Resultat d'imatges de profesores escuchand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732" y="3861048"/>
            <a:ext cx="4752528" cy="2673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Botón de acción: Hacia atrás o Anterior">
            <a:hlinkClick r:id="rId3" action="ppaction://hlinksldjump" highlightClick="1">
              <a:snd r:embed="rId4" name="cashreg.wav"/>
            </a:hlinkClick>
          </p:cNvPr>
          <p:cNvSpPr/>
          <p:nvPr/>
        </p:nvSpPr>
        <p:spPr>
          <a:xfrm>
            <a:off x="971600" y="5445224"/>
            <a:ext cx="1042416" cy="104241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1130587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051720" y="332656"/>
            <a:ext cx="54745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3200" b="1" dirty="0" smtClean="0"/>
              <a:t>2 Defineix el teu tema d’estudi.</a:t>
            </a:r>
            <a:endParaRPr lang="ca-ES" sz="3200" b="1" dirty="0"/>
          </a:p>
        </p:txBody>
      </p:sp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314094626"/>
              </p:ext>
            </p:extLst>
          </p:nvPr>
        </p:nvGraphicFramePr>
        <p:xfrm>
          <a:off x="2411760" y="980728"/>
          <a:ext cx="3888432" cy="1080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5 Diagrama"/>
          <p:cNvGraphicFramePr/>
          <p:nvPr>
            <p:extLst>
              <p:ext uri="{D42A27DB-BD31-4B8C-83A1-F6EECF244321}">
                <p14:modId xmlns:p14="http://schemas.microsoft.com/office/powerpoint/2010/main" val="2848528748"/>
              </p:ext>
            </p:extLst>
          </p:nvPr>
        </p:nvGraphicFramePr>
        <p:xfrm>
          <a:off x="467544" y="2564904"/>
          <a:ext cx="8496944" cy="657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4" name="13 Diagrama"/>
          <p:cNvGraphicFramePr/>
          <p:nvPr>
            <p:extLst>
              <p:ext uri="{D42A27DB-BD31-4B8C-83A1-F6EECF244321}">
                <p14:modId xmlns:p14="http://schemas.microsoft.com/office/powerpoint/2010/main" val="2736764971"/>
              </p:ext>
            </p:extLst>
          </p:nvPr>
        </p:nvGraphicFramePr>
        <p:xfrm>
          <a:off x="395536" y="3356992"/>
          <a:ext cx="8496944" cy="657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5" name="14 Diagrama"/>
          <p:cNvGraphicFramePr/>
          <p:nvPr>
            <p:extLst>
              <p:ext uri="{D42A27DB-BD31-4B8C-83A1-F6EECF244321}">
                <p14:modId xmlns:p14="http://schemas.microsoft.com/office/powerpoint/2010/main" val="4013075636"/>
              </p:ext>
            </p:extLst>
          </p:nvPr>
        </p:nvGraphicFramePr>
        <p:xfrm>
          <a:off x="395536" y="4077072"/>
          <a:ext cx="8496944" cy="657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16" name="15 Diagrama"/>
          <p:cNvGraphicFramePr/>
          <p:nvPr>
            <p:extLst>
              <p:ext uri="{D42A27DB-BD31-4B8C-83A1-F6EECF244321}">
                <p14:modId xmlns:p14="http://schemas.microsoft.com/office/powerpoint/2010/main" val="3857947909"/>
              </p:ext>
            </p:extLst>
          </p:nvPr>
        </p:nvGraphicFramePr>
        <p:xfrm>
          <a:off x="467544" y="4941168"/>
          <a:ext cx="8496944" cy="657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graphicFrame>
        <p:nvGraphicFramePr>
          <p:cNvPr id="17" name="16 Diagrama"/>
          <p:cNvGraphicFramePr/>
          <p:nvPr>
            <p:extLst>
              <p:ext uri="{D42A27DB-BD31-4B8C-83A1-F6EECF244321}">
                <p14:modId xmlns:p14="http://schemas.microsoft.com/office/powerpoint/2010/main" val="3142906780"/>
              </p:ext>
            </p:extLst>
          </p:nvPr>
        </p:nvGraphicFramePr>
        <p:xfrm>
          <a:off x="395536" y="5661248"/>
          <a:ext cx="8496944" cy="657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7" r:lo="rId28" r:qs="rId29" r:cs="rId30"/>
          </a:graphicData>
        </a:graphic>
      </p:graphicFrame>
      <p:sp>
        <p:nvSpPr>
          <p:cNvPr id="13" name="12 Botón de acción: Comienzo">
            <a:hlinkClick r:id="rId32" action="ppaction://hlinksldjump" highlightClick="1">
              <a:snd r:embed="rId33" name="cashreg.wav"/>
            </a:hlinkClick>
          </p:cNvPr>
          <p:cNvSpPr/>
          <p:nvPr/>
        </p:nvSpPr>
        <p:spPr>
          <a:xfrm>
            <a:off x="7253448" y="1124744"/>
            <a:ext cx="1042416" cy="1042416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8698676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Graphic spid="14" grpId="0">
        <p:bldAsOne/>
      </p:bldGraphic>
      <p:bldGraphic spid="15" grpId="0">
        <p:bldAsOne/>
      </p:bldGraphic>
      <p:bldGraphic spid="16" grpId="0">
        <p:bldAsOne/>
      </p:bldGraphic>
      <p:bldGraphic spid="17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907704" y="620688"/>
            <a:ext cx="59181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smtClean="0"/>
              <a:t> </a:t>
            </a:r>
            <a:r>
              <a:rPr lang="it-IT" sz="2800" b="1" dirty="0" smtClean="0"/>
              <a:t>3 CONDUEIX </a:t>
            </a:r>
            <a:r>
              <a:rPr lang="it-IT" sz="2800" b="1" dirty="0"/>
              <a:t>LA CERCA PER BON CAMI</a:t>
            </a:r>
            <a:endParaRPr lang="ca-ES" b="1" dirty="0"/>
          </a:p>
        </p:txBody>
      </p:sp>
      <p:grpSp>
        <p:nvGrpSpPr>
          <p:cNvPr id="6" name="5 Grupo"/>
          <p:cNvGrpSpPr/>
          <p:nvPr/>
        </p:nvGrpSpPr>
        <p:grpSpPr>
          <a:xfrm>
            <a:off x="395536" y="2869414"/>
            <a:ext cx="1224136" cy="662809"/>
            <a:chOff x="683568" y="2852936"/>
            <a:chExt cx="1224136" cy="662809"/>
          </a:xfrm>
        </p:grpSpPr>
        <p:sp>
          <p:nvSpPr>
            <p:cNvPr id="4" name="3 Rectángulo"/>
            <p:cNvSpPr/>
            <p:nvPr/>
          </p:nvSpPr>
          <p:spPr>
            <a:xfrm>
              <a:off x="683568" y="2852936"/>
              <a:ext cx="1224136" cy="576064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5" name="4 CuadroTexto"/>
            <p:cNvSpPr txBox="1"/>
            <p:nvPr/>
          </p:nvSpPr>
          <p:spPr>
            <a:xfrm>
              <a:off x="815389" y="2869414"/>
              <a:ext cx="10801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b="1" dirty="0" smtClean="0"/>
                <a:t>TROBAR RECURS</a:t>
              </a:r>
              <a:endParaRPr lang="ca-ES" b="1" dirty="0"/>
            </a:p>
          </p:txBody>
        </p:sp>
      </p:grpSp>
      <p:cxnSp>
        <p:nvCxnSpPr>
          <p:cNvPr id="8" name="7 Conector recto de flecha"/>
          <p:cNvCxnSpPr>
            <a:stCxn id="4" idx="3"/>
          </p:cNvCxnSpPr>
          <p:nvPr/>
        </p:nvCxnSpPr>
        <p:spPr>
          <a:xfrm flipV="1">
            <a:off x="1619672" y="2636912"/>
            <a:ext cx="576064" cy="520534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 de flecha"/>
          <p:cNvCxnSpPr>
            <a:stCxn id="5" idx="3"/>
          </p:cNvCxnSpPr>
          <p:nvPr/>
        </p:nvCxnSpPr>
        <p:spPr>
          <a:xfrm>
            <a:off x="1607477" y="3209058"/>
            <a:ext cx="504229" cy="1767544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12 Grupo"/>
          <p:cNvGrpSpPr/>
          <p:nvPr/>
        </p:nvGrpSpPr>
        <p:grpSpPr>
          <a:xfrm>
            <a:off x="2195283" y="2132856"/>
            <a:ext cx="1152582" cy="864096"/>
            <a:chOff x="2195283" y="2132856"/>
            <a:chExt cx="1152582" cy="864096"/>
          </a:xfrm>
        </p:grpSpPr>
        <p:sp>
          <p:nvSpPr>
            <p:cNvPr id="11" name="10 Elipse"/>
            <p:cNvSpPr/>
            <p:nvPr/>
          </p:nvSpPr>
          <p:spPr>
            <a:xfrm>
              <a:off x="2195736" y="2132856"/>
              <a:ext cx="1152128" cy="864096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12" name="11 CuadroTexto"/>
            <p:cNvSpPr txBox="1"/>
            <p:nvPr/>
          </p:nvSpPr>
          <p:spPr>
            <a:xfrm>
              <a:off x="2195283" y="2241738"/>
              <a:ext cx="115258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1600" b="1" dirty="0" smtClean="0"/>
                <a:t>ARTICLES DE REVISTA</a:t>
              </a:r>
              <a:endParaRPr lang="ca-ES" sz="1600" b="1" dirty="0"/>
            </a:p>
          </p:txBody>
        </p:sp>
      </p:grpSp>
      <p:grpSp>
        <p:nvGrpSpPr>
          <p:cNvPr id="16" name="15 Grupo"/>
          <p:cNvGrpSpPr/>
          <p:nvPr/>
        </p:nvGrpSpPr>
        <p:grpSpPr>
          <a:xfrm>
            <a:off x="1763689" y="4709941"/>
            <a:ext cx="1500148" cy="1312444"/>
            <a:chOff x="2119630" y="2132856"/>
            <a:chExt cx="1228235" cy="864096"/>
          </a:xfrm>
        </p:grpSpPr>
        <p:sp>
          <p:nvSpPr>
            <p:cNvPr id="17" name="16 Elipse"/>
            <p:cNvSpPr/>
            <p:nvPr/>
          </p:nvSpPr>
          <p:spPr>
            <a:xfrm>
              <a:off x="2195736" y="2132856"/>
              <a:ext cx="1152128" cy="86409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18" name="17 CuadroTexto"/>
            <p:cNvSpPr txBox="1"/>
            <p:nvPr/>
          </p:nvSpPr>
          <p:spPr>
            <a:xfrm>
              <a:off x="2119630" y="2241739"/>
              <a:ext cx="1228235" cy="7360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1600" b="1" dirty="0" smtClean="0"/>
                <a:t>LLIBRES REVISTES </a:t>
              </a:r>
              <a:r>
                <a:rPr lang="ca-ES" sz="1600" dirty="0"/>
                <a:t> </a:t>
              </a:r>
              <a:r>
                <a:rPr lang="ca-ES" sz="1600" b="1" dirty="0" smtClean="0"/>
                <a:t>AUDIOVISUALS         .       ....</a:t>
              </a:r>
              <a:endParaRPr lang="ca-ES" sz="1600" b="1" dirty="0"/>
            </a:p>
          </p:txBody>
        </p:sp>
      </p:grpSp>
      <p:cxnSp>
        <p:nvCxnSpPr>
          <p:cNvPr id="15" name="14 Conector recto de flecha"/>
          <p:cNvCxnSpPr>
            <a:stCxn id="11" idx="6"/>
          </p:cNvCxnSpPr>
          <p:nvPr/>
        </p:nvCxnSpPr>
        <p:spPr>
          <a:xfrm flipV="1">
            <a:off x="3347864" y="2132856"/>
            <a:ext cx="648072" cy="43204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 de flecha"/>
          <p:cNvCxnSpPr>
            <a:stCxn id="11" idx="6"/>
          </p:cNvCxnSpPr>
          <p:nvPr/>
        </p:nvCxnSpPr>
        <p:spPr>
          <a:xfrm>
            <a:off x="3347864" y="2564904"/>
            <a:ext cx="648072" cy="3209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25 Grupo"/>
          <p:cNvGrpSpPr/>
          <p:nvPr/>
        </p:nvGrpSpPr>
        <p:grpSpPr>
          <a:xfrm>
            <a:off x="3995937" y="1582652"/>
            <a:ext cx="792087" cy="766228"/>
            <a:chOff x="2195283" y="2132856"/>
            <a:chExt cx="1152582" cy="864096"/>
          </a:xfrm>
          <a:noFill/>
        </p:grpSpPr>
        <p:sp>
          <p:nvSpPr>
            <p:cNvPr id="27" name="26 Elipse"/>
            <p:cNvSpPr/>
            <p:nvPr/>
          </p:nvSpPr>
          <p:spPr>
            <a:xfrm>
              <a:off x="2195736" y="2132856"/>
              <a:ext cx="1152128" cy="864096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28" name="27 CuadroTexto"/>
            <p:cNvSpPr txBox="1"/>
            <p:nvPr/>
          </p:nvSpPr>
          <p:spPr>
            <a:xfrm>
              <a:off x="2195283" y="2241738"/>
              <a:ext cx="1152582" cy="65946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ca-ES" sz="1600" b="1" dirty="0" smtClean="0"/>
                <a:t>TENIM</a:t>
              </a:r>
            </a:p>
            <a:p>
              <a:r>
                <a:rPr lang="ca-ES" sz="1600" b="1" dirty="0" smtClean="0"/>
                <a:t> CITA</a:t>
              </a:r>
              <a:endParaRPr lang="ca-ES" sz="1600" b="1" dirty="0"/>
            </a:p>
          </p:txBody>
        </p:sp>
      </p:grpSp>
      <p:grpSp>
        <p:nvGrpSpPr>
          <p:cNvPr id="29" name="28 Grupo"/>
          <p:cNvGrpSpPr/>
          <p:nvPr/>
        </p:nvGrpSpPr>
        <p:grpSpPr>
          <a:xfrm>
            <a:off x="4077801" y="2514064"/>
            <a:ext cx="998255" cy="948361"/>
            <a:chOff x="2195284" y="2132856"/>
            <a:chExt cx="1318860" cy="879819"/>
          </a:xfrm>
        </p:grpSpPr>
        <p:sp>
          <p:nvSpPr>
            <p:cNvPr id="30" name="29 Elipse"/>
            <p:cNvSpPr/>
            <p:nvPr/>
          </p:nvSpPr>
          <p:spPr>
            <a:xfrm>
              <a:off x="2195736" y="2132856"/>
              <a:ext cx="1152128" cy="864096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31" name="30 CuadroTexto"/>
            <p:cNvSpPr txBox="1"/>
            <p:nvPr/>
          </p:nvSpPr>
          <p:spPr>
            <a:xfrm>
              <a:off x="2195284" y="2241738"/>
              <a:ext cx="1318860" cy="7709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1600" b="1" dirty="0" smtClean="0"/>
                <a:t>NO TENIM</a:t>
              </a:r>
            </a:p>
            <a:p>
              <a:r>
                <a:rPr lang="ca-ES" sz="1600" b="1" dirty="0" smtClean="0"/>
                <a:t> CITA</a:t>
              </a:r>
              <a:endParaRPr lang="ca-ES" sz="1600" b="1" dirty="0"/>
            </a:p>
          </p:txBody>
        </p:sp>
      </p:grpSp>
      <p:cxnSp>
        <p:nvCxnSpPr>
          <p:cNvPr id="22" name="21 Conector recto de flecha"/>
          <p:cNvCxnSpPr>
            <a:stCxn id="27" idx="6"/>
          </p:cNvCxnSpPr>
          <p:nvPr/>
        </p:nvCxnSpPr>
        <p:spPr>
          <a:xfrm flipV="1">
            <a:off x="4788023" y="1938473"/>
            <a:ext cx="432049" cy="2729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23" name="5122 Conector recto de flecha"/>
          <p:cNvCxnSpPr>
            <a:stCxn id="5120" idx="3"/>
          </p:cNvCxnSpPr>
          <p:nvPr/>
        </p:nvCxnSpPr>
        <p:spPr>
          <a:xfrm flipV="1">
            <a:off x="6397384" y="1582652"/>
            <a:ext cx="478872" cy="383114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26" name="5125 Conector recto de flecha"/>
          <p:cNvCxnSpPr>
            <a:stCxn id="5120" idx="3"/>
          </p:cNvCxnSpPr>
          <p:nvPr/>
        </p:nvCxnSpPr>
        <p:spPr>
          <a:xfrm>
            <a:off x="6397384" y="1965766"/>
            <a:ext cx="510425" cy="35976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30" name="5129 Grupo"/>
          <p:cNvGrpSpPr/>
          <p:nvPr/>
        </p:nvGrpSpPr>
        <p:grpSpPr>
          <a:xfrm>
            <a:off x="5364089" y="1582652"/>
            <a:ext cx="1171068" cy="766228"/>
            <a:chOff x="5364088" y="1582652"/>
            <a:chExt cx="1224136" cy="766228"/>
          </a:xfrm>
        </p:grpSpPr>
        <p:sp>
          <p:nvSpPr>
            <p:cNvPr id="5120" name="5119 Rectángulo"/>
            <p:cNvSpPr/>
            <p:nvPr/>
          </p:nvSpPr>
          <p:spPr>
            <a:xfrm>
              <a:off x="5364088" y="1582652"/>
              <a:ext cx="1080120" cy="76622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5129" name="5128 CuadroTexto"/>
            <p:cNvSpPr txBox="1"/>
            <p:nvPr/>
          </p:nvSpPr>
          <p:spPr>
            <a:xfrm>
              <a:off x="5364088" y="1679202"/>
              <a:ext cx="12241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1200" b="1" dirty="0" smtClean="0"/>
                <a:t>BUSCAR TITOL REVISTA AL CATÀLEG</a:t>
              </a:r>
              <a:endParaRPr lang="ca-ES" sz="1200" b="1" dirty="0"/>
            </a:p>
          </p:txBody>
        </p:sp>
      </p:grpSp>
      <p:grpSp>
        <p:nvGrpSpPr>
          <p:cNvPr id="5133" name="5132 Grupo"/>
          <p:cNvGrpSpPr/>
          <p:nvPr/>
        </p:nvGrpSpPr>
        <p:grpSpPr>
          <a:xfrm>
            <a:off x="7020272" y="1268760"/>
            <a:ext cx="1152128" cy="810672"/>
            <a:chOff x="7020272" y="1268760"/>
            <a:chExt cx="1152128" cy="810672"/>
          </a:xfrm>
          <a:noFill/>
        </p:grpSpPr>
        <p:sp>
          <p:nvSpPr>
            <p:cNvPr id="5127" name="5126 Rectángulo"/>
            <p:cNvSpPr/>
            <p:nvPr/>
          </p:nvSpPr>
          <p:spPr>
            <a:xfrm>
              <a:off x="7020272" y="1268760"/>
              <a:ext cx="1008112" cy="505449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5131" name="5130 CuadroTexto"/>
            <p:cNvSpPr txBox="1"/>
            <p:nvPr/>
          </p:nvSpPr>
          <p:spPr>
            <a:xfrm>
              <a:off x="7020272" y="1340768"/>
              <a:ext cx="1152128" cy="73866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ca-ES" sz="1200" b="1" dirty="0" smtClean="0"/>
                <a:t>REVISTES ELÈCTRIQUES</a:t>
              </a:r>
              <a:endParaRPr lang="ca-ES" sz="1200" b="1" dirty="0"/>
            </a:p>
            <a:p>
              <a:endParaRPr lang="ca-ES" dirty="0"/>
            </a:p>
          </p:txBody>
        </p:sp>
      </p:grpSp>
      <p:grpSp>
        <p:nvGrpSpPr>
          <p:cNvPr id="5134" name="5133 Grupo"/>
          <p:cNvGrpSpPr/>
          <p:nvPr/>
        </p:nvGrpSpPr>
        <p:grpSpPr>
          <a:xfrm>
            <a:off x="6998187" y="1981347"/>
            <a:ext cx="1152128" cy="376518"/>
            <a:chOff x="7020272" y="2348880"/>
            <a:chExt cx="1152128" cy="376518"/>
          </a:xfrm>
          <a:solidFill>
            <a:srgbClr val="FFFF00"/>
          </a:solidFill>
        </p:grpSpPr>
        <p:sp>
          <p:nvSpPr>
            <p:cNvPr id="5128" name="5127 Rectángulo"/>
            <p:cNvSpPr/>
            <p:nvPr/>
          </p:nvSpPr>
          <p:spPr>
            <a:xfrm>
              <a:off x="7020272" y="2348880"/>
              <a:ext cx="1008112" cy="376518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5132" name="5131 CuadroTexto"/>
            <p:cNvSpPr txBox="1"/>
            <p:nvPr/>
          </p:nvSpPr>
          <p:spPr>
            <a:xfrm>
              <a:off x="7020272" y="2426404"/>
              <a:ext cx="11521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1200" b="1" dirty="0" smtClean="0"/>
                <a:t>CATÀLEG CCUC</a:t>
              </a:r>
              <a:endParaRPr lang="ca-ES" sz="1200" b="1" dirty="0"/>
            </a:p>
          </p:txBody>
        </p:sp>
      </p:grpSp>
      <p:cxnSp>
        <p:nvCxnSpPr>
          <p:cNvPr id="47" name="46 Conector recto de flecha"/>
          <p:cNvCxnSpPr>
            <a:stCxn id="50" idx="3"/>
          </p:cNvCxnSpPr>
          <p:nvPr/>
        </p:nvCxnSpPr>
        <p:spPr>
          <a:xfrm flipV="1">
            <a:off x="6428937" y="2938888"/>
            <a:ext cx="478872" cy="28038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47 Conector recto de flecha"/>
          <p:cNvCxnSpPr/>
          <p:nvPr/>
        </p:nvCxnSpPr>
        <p:spPr>
          <a:xfrm>
            <a:off x="6428937" y="3342270"/>
            <a:ext cx="569250" cy="111159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48 Grupo"/>
          <p:cNvGrpSpPr/>
          <p:nvPr/>
        </p:nvGrpSpPr>
        <p:grpSpPr>
          <a:xfrm>
            <a:off x="5395642" y="2938888"/>
            <a:ext cx="1171068" cy="560764"/>
            <a:chOff x="5364088" y="1582652"/>
            <a:chExt cx="1224136" cy="608361"/>
          </a:xfrm>
        </p:grpSpPr>
        <p:sp>
          <p:nvSpPr>
            <p:cNvPr id="50" name="49 Rectángulo"/>
            <p:cNvSpPr/>
            <p:nvPr/>
          </p:nvSpPr>
          <p:spPr>
            <a:xfrm>
              <a:off x="5364088" y="1582652"/>
              <a:ext cx="1080120" cy="608361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51" name="50 CuadroTexto"/>
            <p:cNvSpPr txBox="1"/>
            <p:nvPr/>
          </p:nvSpPr>
          <p:spPr>
            <a:xfrm>
              <a:off x="5364088" y="1679202"/>
              <a:ext cx="1224136" cy="500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1200" b="1" dirty="0" smtClean="0"/>
                <a:t>BUSCAR BASES DE DADES</a:t>
              </a:r>
              <a:endParaRPr lang="ca-ES" sz="1200" b="1" dirty="0"/>
            </a:p>
          </p:txBody>
        </p:sp>
      </p:grpSp>
      <p:grpSp>
        <p:nvGrpSpPr>
          <p:cNvPr id="52" name="51 Grupo"/>
          <p:cNvGrpSpPr/>
          <p:nvPr/>
        </p:nvGrpSpPr>
        <p:grpSpPr>
          <a:xfrm>
            <a:off x="7103785" y="2480556"/>
            <a:ext cx="1152128" cy="810672"/>
            <a:chOff x="7020272" y="1268760"/>
            <a:chExt cx="1152128" cy="810672"/>
          </a:xfrm>
        </p:grpSpPr>
        <p:sp>
          <p:nvSpPr>
            <p:cNvPr id="53" name="52 Rectángulo"/>
            <p:cNvSpPr/>
            <p:nvPr/>
          </p:nvSpPr>
          <p:spPr>
            <a:xfrm>
              <a:off x="7020272" y="1268760"/>
              <a:ext cx="1008112" cy="505449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54" name="53 CuadroTexto"/>
            <p:cNvSpPr txBox="1"/>
            <p:nvPr/>
          </p:nvSpPr>
          <p:spPr>
            <a:xfrm>
              <a:off x="7020272" y="1340768"/>
              <a:ext cx="115212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1200" b="1" dirty="0" smtClean="0"/>
                <a:t>META</a:t>
              </a:r>
            </a:p>
            <a:p>
              <a:r>
                <a:rPr lang="ca-ES" sz="1200" b="1" dirty="0" smtClean="0"/>
                <a:t>CERCADORS</a:t>
              </a:r>
              <a:endParaRPr lang="ca-ES" sz="1200" b="1" dirty="0"/>
            </a:p>
            <a:p>
              <a:endParaRPr lang="ca-ES" dirty="0"/>
            </a:p>
          </p:txBody>
        </p:sp>
      </p:grpSp>
      <p:grpSp>
        <p:nvGrpSpPr>
          <p:cNvPr id="55" name="54 Grupo"/>
          <p:cNvGrpSpPr/>
          <p:nvPr/>
        </p:nvGrpSpPr>
        <p:grpSpPr>
          <a:xfrm>
            <a:off x="7086290" y="3192470"/>
            <a:ext cx="1302133" cy="376518"/>
            <a:chOff x="7020271" y="2348880"/>
            <a:chExt cx="1302133" cy="376518"/>
          </a:xfrm>
        </p:grpSpPr>
        <p:sp>
          <p:nvSpPr>
            <p:cNvPr id="56" name="55 Rectángulo"/>
            <p:cNvSpPr/>
            <p:nvPr/>
          </p:nvSpPr>
          <p:spPr>
            <a:xfrm>
              <a:off x="7020272" y="2348880"/>
              <a:ext cx="1169622" cy="37651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57" name="56 CuadroTexto"/>
            <p:cNvSpPr txBox="1"/>
            <p:nvPr/>
          </p:nvSpPr>
          <p:spPr>
            <a:xfrm>
              <a:off x="7020271" y="2426404"/>
              <a:ext cx="13021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1200" b="1" dirty="0" smtClean="0"/>
                <a:t>BASES DE DADES</a:t>
              </a:r>
              <a:endParaRPr lang="ca-ES" sz="1200" b="1" dirty="0"/>
            </a:p>
          </p:txBody>
        </p:sp>
      </p:grpSp>
      <p:cxnSp>
        <p:nvCxnSpPr>
          <p:cNvPr id="5138" name="5137 Conector recto de flecha"/>
          <p:cNvCxnSpPr/>
          <p:nvPr/>
        </p:nvCxnSpPr>
        <p:spPr>
          <a:xfrm>
            <a:off x="4950197" y="3196823"/>
            <a:ext cx="413892" cy="1223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65 Conector recto de flecha"/>
          <p:cNvCxnSpPr/>
          <p:nvPr/>
        </p:nvCxnSpPr>
        <p:spPr>
          <a:xfrm flipV="1">
            <a:off x="3263835" y="4783925"/>
            <a:ext cx="648072" cy="43204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66 Conector recto de flecha"/>
          <p:cNvCxnSpPr/>
          <p:nvPr/>
        </p:nvCxnSpPr>
        <p:spPr>
          <a:xfrm>
            <a:off x="3263835" y="5215973"/>
            <a:ext cx="648072" cy="3209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8" name="67 Grupo"/>
          <p:cNvGrpSpPr/>
          <p:nvPr/>
        </p:nvGrpSpPr>
        <p:grpSpPr>
          <a:xfrm>
            <a:off x="3911908" y="4233721"/>
            <a:ext cx="792087" cy="766228"/>
            <a:chOff x="2195283" y="2132856"/>
            <a:chExt cx="1152582" cy="864096"/>
          </a:xfrm>
        </p:grpSpPr>
        <p:sp>
          <p:nvSpPr>
            <p:cNvPr id="69" name="68 Elipse"/>
            <p:cNvSpPr/>
            <p:nvPr/>
          </p:nvSpPr>
          <p:spPr>
            <a:xfrm>
              <a:off x="2195736" y="2132856"/>
              <a:ext cx="1152128" cy="86409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70" name="69 CuadroTexto"/>
            <p:cNvSpPr txBox="1"/>
            <p:nvPr/>
          </p:nvSpPr>
          <p:spPr>
            <a:xfrm>
              <a:off x="2195283" y="2241738"/>
              <a:ext cx="1152582" cy="6594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1600" b="1" dirty="0" smtClean="0"/>
                <a:t>TENIM</a:t>
              </a:r>
            </a:p>
            <a:p>
              <a:r>
                <a:rPr lang="ca-ES" sz="1600" b="1" dirty="0" smtClean="0"/>
                <a:t> CITA</a:t>
              </a:r>
              <a:endParaRPr lang="ca-ES" sz="1600" b="1" dirty="0"/>
            </a:p>
          </p:txBody>
        </p:sp>
      </p:grpSp>
      <p:grpSp>
        <p:nvGrpSpPr>
          <p:cNvPr id="71" name="70 Grupo"/>
          <p:cNvGrpSpPr/>
          <p:nvPr/>
        </p:nvGrpSpPr>
        <p:grpSpPr>
          <a:xfrm>
            <a:off x="3993772" y="5165133"/>
            <a:ext cx="998255" cy="948361"/>
            <a:chOff x="2195284" y="2132856"/>
            <a:chExt cx="1318860" cy="879819"/>
          </a:xfrm>
        </p:grpSpPr>
        <p:sp>
          <p:nvSpPr>
            <p:cNvPr id="72" name="71 Elipse"/>
            <p:cNvSpPr/>
            <p:nvPr/>
          </p:nvSpPr>
          <p:spPr>
            <a:xfrm>
              <a:off x="2195736" y="2132856"/>
              <a:ext cx="1152128" cy="86409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73" name="72 CuadroTexto"/>
            <p:cNvSpPr txBox="1"/>
            <p:nvPr/>
          </p:nvSpPr>
          <p:spPr>
            <a:xfrm>
              <a:off x="2195284" y="2241738"/>
              <a:ext cx="1318860" cy="7709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1600" b="1" dirty="0" smtClean="0"/>
                <a:t>NO TENIM</a:t>
              </a:r>
            </a:p>
            <a:p>
              <a:r>
                <a:rPr lang="ca-ES" sz="1600" b="1" dirty="0" smtClean="0"/>
                <a:t> CITA</a:t>
              </a:r>
              <a:endParaRPr lang="ca-ES" sz="1600" b="1" dirty="0"/>
            </a:p>
          </p:txBody>
        </p:sp>
      </p:grpSp>
      <p:cxnSp>
        <p:nvCxnSpPr>
          <p:cNvPr id="74" name="73 Conector recto de flecha"/>
          <p:cNvCxnSpPr>
            <a:stCxn id="69" idx="6"/>
          </p:cNvCxnSpPr>
          <p:nvPr/>
        </p:nvCxnSpPr>
        <p:spPr>
          <a:xfrm flipV="1">
            <a:off x="4703994" y="4589542"/>
            <a:ext cx="432049" cy="2729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75 Conector recto de flecha"/>
          <p:cNvCxnSpPr>
            <a:stCxn id="78" idx="3"/>
          </p:cNvCxnSpPr>
          <p:nvPr/>
        </p:nvCxnSpPr>
        <p:spPr>
          <a:xfrm>
            <a:off x="6313355" y="4616835"/>
            <a:ext cx="1942558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7" name="76 Grupo"/>
          <p:cNvGrpSpPr/>
          <p:nvPr/>
        </p:nvGrpSpPr>
        <p:grpSpPr>
          <a:xfrm>
            <a:off x="5280060" y="4233721"/>
            <a:ext cx="1171068" cy="766228"/>
            <a:chOff x="5364088" y="1582652"/>
            <a:chExt cx="1224136" cy="766228"/>
          </a:xfrm>
        </p:grpSpPr>
        <p:sp>
          <p:nvSpPr>
            <p:cNvPr id="78" name="77 Rectángulo"/>
            <p:cNvSpPr/>
            <p:nvPr/>
          </p:nvSpPr>
          <p:spPr>
            <a:xfrm>
              <a:off x="5364088" y="1582652"/>
              <a:ext cx="1080120" cy="76622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79" name="78 CuadroTexto"/>
            <p:cNvSpPr txBox="1"/>
            <p:nvPr/>
          </p:nvSpPr>
          <p:spPr>
            <a:xfrm>
              <a:off x="5364088" y="1679202"/>
              <a:ext cx="12241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1200" b="1" dirty="0" smtClean="0"/>
                <a:t>CONSULTAR AL CATÀLEG</a:t>
              </a:r>
              <a:endParaRPr lang="ca-ES" sz="1200" b="1" dirty="0"/>
            </a:p>
          </p:txBody>
        </p:sp>
      </p:grpSp>
      <p:grpSp>
        <p:nvGrpSpPr>
          <p:cNvPr id="83" name="82 Grupo"/>
          <p:cNvGrpSpPr/>
          <p:nvPr/>
        </p:nvGrpSpPr>
        <p:grpSpPr>
          <a:xfrm>
            <a:off x="8516507" y="885882"/>
            <a:ext cx="535114" cy="2567547"/>
            <a:chOff x="6736671" y="2350906"/>
            <a:chExt cx="1008111" cy="659382"/>
          </a:xfrm>
        </p:grpSpPr>
        <p:sp>
          <p:nvSpPr>
            <p:cNvPr id="84" name="83 Rectángulo"/>
            <p:cNvSpPr/>
            <p:nvPr/>
          </p:nvSpPr>
          <p:spPr>
            <a:xfrm>
              <a:off x="6736671" y="2350906"/>
              <a:ext cx="1008111" cy="605243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85" name="84 CuadroTexto"/>
            <p:cNvSpPr txBox="1"/>
            <p:nvPr/>
          </p:nvSpPr>
          <p:spPr>
            <a:xfrm>
              <a:off x="6977971" y="2363957"/>
              <a:ext cx="695791" cy="646331"/>
            </a:xfrm>
            <a:prstGeom prst="rect">
              <a:avLst/>
            </a:prstGeom>
            <a:noFill/>
          </p:spPr>
          <p:txBody>
            <a:bodyPr vert="vert" wrap="square" rtlCol="0">
              <a:spAutoFit/>
            </a:bodyPr>
            <a:lstStyle/>
            <a:p>
              <a:r>
                <a:rPr lang="ca-ES" sz="1200" b="1" dirty="0" smtClean="0"/>
                <a:t>ACCEDIR O DEMANAR DOCUMENT</a:t>
              </a:r>
              <a:endParaRPr lang="ca-ES" sz="1200" b="1" dirty="0"/>
            </a:p>
          </p:txBody>
        </p:sp>
      </p:grpSp>
      <p:cxnSp>
        <p:nvCxnSpPr>
          <p:cNvPr id="86" name="85 Conector recto de flecha"/>
          <p:cNvCxnSpPr>
            <a:stCxn id="89" idx="3"/>
          </p:cNvCxnSpPr>
          <p:nvPr/>
        </p:nvCxnSpPr>
        <p:spPr>
          <a:xfrm flipV="1">
            <a:off x="6344908" y="5589957"/>
            <a:ext cx="478872" cy="28038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86 Conector recto de flecha"/>
          <p:cNvCxnSpPr/>
          <p:nvPr/>
        </p:nvCxnSpPr>
        <p:spPr>
          <a:xfrm>
            <a:off x="6344908" y="5993339"/>
            <a:ext cx="569250" cy="111159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8" name="87 Grupo"/>
          <p:cNvGrpSpPr/>
          <p:nvPr/>
        </p:nvGrpSpPr>
        <p:grpSpPr>
          <a:xfrm>
            <a:off x="5311613" y="5589957"/>
            <a:ext cx="1171068" cy="560764"/>
            <a:chOff x="5364088" y="1582652"/>
            <a:chExt cx="1224136" cy="608361"/>
          </a:xfrm>
        </p:grpSpPr>
        <p:sp>
          <p:nvSpPr>
            <p:cNvPr id="89" name="88 Rectángulo"/>
            <p:cNvSpPr/>
            <p:nvPr/>
          </p:nvSpPr>
          <p:spPr>
            <a:xfrm>
              <a:off x="5364088" y="1582652"/>
              <a:ext cx="1080120" cy="60836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90" name="89 CuadroTexto"/>
            <p:cNvSpPr txBox="1"/>
            <p:nvPr/>
          </p:nvSpPr>
          <p:spPr>
            <a:xfrm>
              <a:off x="5364088" y="1679202"/>
              <a:ext cx="1224136" cy="500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1200" b="1" dirty="0" smtClean="0"/>
                <a:t>BUSCAR A INTERNET</a:t>
              </a:r>
              <a:endParaRPr lang="ca-ES" sz="1200" b="1" dirty="0"/>
            </a:p>
          </p:txBody>
        </p:sp>
      </p:grpSp>
      <p:grpSp>
        <p:nvGrpSpPr>
          <p:cNvPr id="91" name="90 Grupo"/>
          <p:cNvGrpSpPr/>
          <p:nvPr/>
        </p:nvGrpSpPr>
        <p:grpSpPr>
          <a:xfrm>
            <a:off x="7019756" y="5131625"/>
            <a:ext cx="1152128" cy="810672"/>
            <a:chOff x="7020272" y="1268760"/>
            <a:chExt cx="1152128" cy="810672"/>
          </a:xfrm>
        </p:grpSpPr>
        <p:sp>
          <p:nvSpPr>
            <p:cNvPr id="92" name="91 Rectángulo"/>
            <p:cNvSpPr/>
            <p:nvPr/>
          </p:nvSpPr>
          <p:spPr>
            <a:xfrm>
              <a:off x="7020272" y="1268760"/>
              <a:ext cx="1008112" cy="50544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93" name="92 CuadroTexto"/>
            <p:cNvSpPr txBox="1"/>
            <p:nvPr/>
          </p:nvSpPr>
          <p:spPr>
            <a:xfrm>
              <a:off x="7020272" y="1340768"/>
              <a:ext cx="115212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1200" b="1" dirty="0" smtClean="0"/>
                <a:t>GUIES TEMÀTIQUES</a:t>
              </a:r>
              <a:endParaRPr lang="ca-ES" sz="1200" b="1" dirty="0"/>
            </a:p>
            <a:p>
              <a:endParaRPr lang="ca-ES" dirty="0"/>
            </a:p>
          </p:txBody>
        </p:sp>
      </p:grpSp>
      <p:grpSp>
        <p:nvGrpSpPr>
          <p:cNvPr id="94" name="93 Grupo"/>
          <p:cNvGrpSpPr/>
          <p:nvPr/>
        </p:nvGrpSpPr>
        <p:grpSpPr>
          <a:xfrm>
            <a:off x="7002261" y="5843540"/>
            <a:ext cx="1302133" cy="530573"/>
            <a:chOff x="7020271" y="2348880"/>
            <a:chExt cx="1302133" cy="376518"/>
          </a:xfrm>
        </p:grpSpPr>
        <p:sp>
          <p:nvSpPr>
            <p:cNvPr id="95" name="94 Rectángulo"/>
            <p:cNvSpPr/>
            <p:nvPr/>
          </p:nvSpPr>
          <p:spPr>
            <a:xfrm>
              <a:off x="7020272" y="2348880"/>
              <a:ext cx="1169622" cy="3765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96" name="95 CuadroTexto"/>
            <p:cNvSpPr txBox="1"/>
            <p:nvPr/>
          </p:nvSpPr>
          <p:spPr>
            <a:xfrm>
              <a:off x="7020271" y="2371054"/>
              <a:ext cx="1302133" cy="3276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1200" b="1" dirty="0" smtClean="0"/>
                <a:t>CERCADORS I DIRECTORIS</a:t>
              </a:r>
              <a:endParaRPr lang="ca-ES" sz="1200" b="1" dirty="0"/>
            </a:p>
          </p:txBody>
        </p:sp>
      </p:grpSp>
      <p:cxnSp>
        <p:nvCxnSpPr>
          <p:cNvPr id="97" name="96 Conector recto de flecha"/>
          <p:cNvCxnSpPr/>
          <p:nvPr/>
        </p:nvCxnSpPr>
        <p:spPr>
          <a:xfrm>
            <a:off x="4866168" y="5847892"/>
            <a:ext cx="413892" cy="1223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2" name="101 Grupo"/>
          <p:cNvGrpSpPr/>
          <p:nvPr/>
        </p:nvGrpSpPr>
        <p:grpSpPr>
          <a:xfrm>
            <a:off x="8540823" y="4200835"/>
            <a:ext cx="535114" cy="2567547"/>
            <a:chOff x="6736671" y="2350906"/>
            <a:chExt cx="1008111" cy="659382"/>
          </a:xfrm>
        </p:grpSpPr>
        <p:sp>
          <p:nvSpPr>
            <p:cNvPr id="103" name="102 Rectángulo"/>
            <p:cNvSpPr/>
            <p:nvPr/>
          </p:nvSpPr>
          <p:spPr>
            <a:xfrm>
              <a:off x="6736671" y="2350906"/>
              <a:ext cx="1008111" cy="60524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104" name="103 CuadroTexto"/>
            <p:cNvSpPr txBox="1"/>
            <p:nvPr/>
          </p:nvSpPr>
          <p:spPr>
            <a:xfrm>
              <a:off x="6977971" y="2363957"/>
              <a:ext cx="695791" cy="646331"/>
            </a:xfrm>
            <a:prstGeom prst="rect">
              <a:avLst/>
            </a:prstGeom>
            <a:noFill/>
          </p:spPr>
          <p:txBody>
            <a:bodyPr vert="vert" wrap="square" rtlCol="0">
              <a:spAutoFit/>
            </a:bodyPr>
            <a:lstStyle/>
            <a:p>
              <a:r>
                <a:rPr lang="ca-ES" sz="1200" b="1" dirty="0" smtClean="0"/>
                <a:t>ACCEDIR O DEMANAR DOCUMENT</a:t>
              </a:r>
              <a:endParaRPr lang="ca-ES" sz="1200" b="1" dirty="0"/>
            </a:p>
          </p:txBody>
        </p:sp>
      </p:grpSp>
      <p:cxnSp>
        <p:nvCxnSpPr>
          <p:cNvPr id="5148" name="5147 Conector recto de flecha"/>
          <p:cNvCxnSpPr/>
          <p:nvPr/>
        </p:nvCxnSpPr>
        <p:spPr>
          <a:xfrm flipV="1">
            <a:off x="8111897" y="5131625"/>
            <a:ext cx="404610" cy="24757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50" name="5149 Conector recto de flecha"/>
          <p:cNvCxnSpPr/>
          <p:nvPr/>
        </p:nvCxnSpPr>
        <p:spPr>
          <a:xfrm flipV="1">
            <a:off x="8172400" y="5874786"/>
            <a:ext cx="344107" cy="325279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34 Conector recto de flecha"/>
          <p:cNvCxnSpPr/>
          <p:nvPr/>
        </p:nvCxnSpPr>
        <p:spPr>
          <a:xfrm>
            <a:off x="8028384" y="1521484"/>
            <a:ext cx="488123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36 Conector recto de flecha"/>
          <p:cNvCxnSpPr/>
          <p:nvPr/>
        </p:nvCxnSpPr>
        <p:spPr>
          <a:xfrm>
            <a:off x="8028384" y="2132856"/>
            <a:ext cx="512439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38 Conector recto de flecha"/>
          <p:cNvCxnSpPr/>
          <p:nvPr/>
        </p:nvCxnSpPr>
        <p:spPr>
          <a:xfrm flipV="1">
            <a:off x="8111897" y="2534125"/>
            <a:ext cx="404610" cy="30779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40 Conector recto de flecha"/>
          <p:cNvCxnSpPr/>
          <p:nvPr/>
        </p:nvCxnSpPr>
        <p:spPr>
          <a:xfrm flipV="1">
            <a:off x="8284603" y="2938888"/>
            <a:ext cx="231904" cy="40338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41 Botón de acción: Comienzo">
            <a:hlinkClick r:id="rId2" action="ppaction://hlinksldjump" highlightClick="1">
              <a:snd r:embed="rId3" name="cashreg.wav"/>
            </a:hlinkClick>
          </p:cNvPr>
          <p:cNvSpPr/>
          <p:nvPr/>
        </p:nvSpPr>
        <p:spPr>
          <a:xfrm>
            <a:off x="611560" y="5730148"/>
            <a:ext cx="1042416" cy="1042416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34109756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5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5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5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611560" y="620688"/>
            <a:ext cx="75363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smtClean="0"/>
              <a:t> </a:t>
            </a:r>
            <a:r>
              <a:rPr lang="it-IT" sz="2800" b="1" dirty="0" smtClean="0"/>
              <a:t>4 BUSCAR I LOCALITZAR QUALSEVOL DOCUMENT</a:t>
            </a:r>
            <a:endParaRPr lang="ca-ES" b="1" dirty="0"/>
          </a:p>
        </p:txBody>
      </p:sp>
      <p:sp>
        <p:nvSpPr>
          <p:cNvPr id="3" name="2 Rectángulo"/>
          <p:cNvSpPr/>
          <p:nvPr/>
        </p:nvSpPr>
        <p:spPr>
          <a:xfrm>
            <a:off x="683568" y="1412777"/>
            <a:ext cx="62646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solidFill>
                  <a:srgbClr val="002060"/>
                </a:solidFill>
              </a:rPr>
              <a:t>En el </a:t>
            </a:r>
            <a:r>
              <a:rPr lang="es-ES" b="1" dirty="0" err="1">
                <a:solidFill>
                  <a:srgbClr val="002060"/>
                </a:solidFill>
              </a:rPr>
              <a:t>catàleg</a:t>
            </a:r>
            <a:r>
              <a:rPr lang="es-ES" b="1" dirty="0">
                <a:solidFill>
                  <a:srgbClr val="002060"/>
                </a:solidFill>
              </a:rPr>
              <a:t> de la biblioteca </a:t>
            </a:r>
            <a:r>
              <a:rPr lang="es-ES" dirty="0" err="1">
                <a:solidFill>
                  <a:srgbClr val="002060"/>
                </a:solidFill>
              </a:rPr>
              <a:t>podràs</a:t>
            </a:r>
            <a:r>
              <a:rPr lang="es-ES" dirty="0">
                <a:solidFill>
                  <a:srgbClr val="002060"/>
                </a:solidFill>
              </a:rPr>
              <a:t> </a:t>
            </a:r>
            <a:r>
              <a:rPr lang="es-ES" dirty="0" err="1">
                <a:solidFill>
                  <a:srgbClr val="002060"/>
                </a:solidFill>
              </a:rPr>
              <a:t>trobar</a:t>
            </a:r>
            <a:r>
              <a:rPr lang="es-ES" dirty="0">
                <a:solidFill>
                  <a:srgbClr val="002060"/>
                </a:solidFill>
              </a:rPr>
              <a:t>: </a:t>
            </a:r>
            <a:r>
              <a:rPr lang="es-ES" dirty="0" err="1">
                <a:solidFill>
                  <a:srgbClr val="002060"/>
                </a:solidFill>
              </a:rPr>
              <a:t>llibres</a:t>
            </a:r>
            <a:r>
              <a:rPr lang="es-ES" dirty="0">
                <a:solidFill>
                  <a:srgbClr val="002060"/>
                </a:solidFill>
              </a:rPr>
              <a:t>, revistes </a:t>
            </a:r>
            <a:r>
              <a:rPr lang="es-ES" dirty="0" smtClean="0">
                <a:solidFill>
                  <a:srgbClr val="002060"/>
                </a:solidFill>
              </a:rPr>
              <a:t>….</a:t>
            </a:r>
          </a:p>
          <a:p>
            <a:endParaRPr lang="es-ES" dirty="0"/>
          </a:p>
        </p:txBody>
      </p:sp>
      <p:sp>
        <p:nvSpPr>
          <p:cNvPr id="4" name="3 Rectángulo"/>
          <p:cNvSpPr/>
          <p:nvPr/>
        </p:nvSpPr>
        <p:spPr>
          <a:xfrm>
            <a:off x="827584" y="1916832"/>
            <a:ext cx="7704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err="1"/>
              <a:t>Adreça</a:t>
            </a:r>
            <a:r>
              <a:rPr lang="es-ES" dirty="0"/>
              <a:t> de la </a:t>
            </a:r>
            <a:r>
              <a:rPr lang="es-ES" dirty="0" err="1"/>
              <a:t>pàgina</a:t>
            </a:r>
            <a:r>
              <a:rPr lang="es-ES" dirty="0"/>
              <a:t> </a:t>
            </a:r>
            <a:r>
              <a:rPr lang="es-ES" dirty="0" err="1"/>
              <a:t>on</a:t>
            </a:r>
            <a:r>
              <a:rPr lang="es-ES" dirty="0"/>
              <a:t> </a:t>
            </a:r>
            <a:r>
              <a:rPr lang="es-ES" dirty="0" err="1"/>
              <a:t>està</a:t>
            </a:r>
            <a:r>
              <a:rPr lang="es-ES" dirty="0"/>
              <a:t> el </a:t>
            </a:r>
            <a:r>
              <a:rPr lang="es-ES" dirty="0" err="1">
                <a:solidFill>
                  <a:srgbClr val="002060"/>
                </a:solidFill>
              </a:rPr>
              <a:t>catàleg</a:t>
            </a:r>
            <a:r>
              <a:rPr lang="es-ES" dirty="0">
                <a:solidFill>
                  <a:srgbClr val="002060"/>
                </a:solidFill>
              </a:rPr>
              <a:t> </a:t>
            </a:r>
            <a:r>
              <a:rPr lang="es-ES" dirty="0" smtClean="0">
                <a:solidFill>
                  <a:srgbClr val="002060"/>
                </a:solidFill>
              </a:rPr>
              <a:t>                        </a:t>
            </a:r>
            <a:r>
              <a:rPr lang="es-ES" dirty="0" smtClean="0">
                <a:solidFill>
                  <a:srgbClr val="002060"/>
                </a:solidFill>
                <a:hlinkClick r:id="rId2" action="ppaction://hlinksldjump"/>
              </a:rPr>
              <a:t>http</a:t>
            </a:r>
            <a:r>
              <a:rPr lang="es-ES" dirty="0">
                <a:solidFill>
                  <a:srgbClr val="002060"/>
                </a:solidFill>
                <a:hlinkClick r:id="rId2" action="ppaction://hlinksldjump"/>
              </a:rPr>
              <a:t>://www.urv.cat/crai</a:t>
            </a:r>
            <a:r>
              <a:rPr lang="es-ES" dirty="0">
                <a:solidFill>
                  <a:srgbClr val="002060"/>
                </a:solidFill>
              </a:rPr>
              <a:t>/</a:t>
            </a:r>
            <a:endParaRPr lang="ca-ES" dirty="0">
              <a:solidFill>
                <a:srgbClr val="002060"/>
              </a:solidFill>
            </a:endParaRPr>
          </a:p>
        </p:txBody>
      </p:sp>
      <p:pic>
        <p:nvPicPr>
          <p:cNvPr id="6146" name="Picture 2" descr="Resultat d'imatges de catalogo bibliotec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087905"/>
            <a:ext cx="3600400" cy="2396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Imatge relacionad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252945"/>
            <a:ext cx="285750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Resultat d'imatges de mejores buscadores de interne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404" y="3645024"/>
            <a:ext cx="4048125" cy="3114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962" y="4742540"/>
            <a:ext cx="3162956" cy="1742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1115616" y="4653136"/>
            <a:ext cx="7277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b="1" dirty="0" smtClean="0"/>
              <a:t>Els buscadors d’Internet.		Especial atenció al </a:t>
            </a:r>
            <a:r>
              <a:rPr lang="ca-ES" b="1" dirty="0" err="1" smtClean="0"/>
              <a:t>Google</a:t>
            </a:r>
            <a:r>
              <a:rPr lang="ca-ES" b="1" dirty="0" smtClean="0"/>
              <a:t> Acadèmic</a:t>
            </a:r>
            <a:endParaRPr lang="ca-ES" b="1" dirty="0"/>
          </a:p>
        </p:txBody>
      </p:sp>
      <p:sp>
        <p:nvSpPr>
          <p:cNvPr id="6" name="5 Botón de acción: Comienzo">
            <a:hlinkClick r:id="rId8" action="ppaction://hlinksldjump" highlightClick="1">
              <a:snd r:embed="rId9" name="cashreg.wav"/>
            </a:hlinkClick>
          </p:cNvPr>
          <p:cNvSpPr/>
          <p:nvPr/>
        </p:nvSpPr>
        <p:spPr>
          <a:xfrm>
            <a:off x="8011232" y="1087905"/>
            <a:ext cx="1042416" cy="1042416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6610329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" dur="indefinite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" dur="indefinite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Animated_picture_list_with_color_text_tab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0902D99-6D34-4974-BE6D-CA732313B12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Animated_picture_list_with_color_text_tabs</Template>
  <TotalTime>0</TotalTime>
  <Words>554</Words>
  <Application>Microsoft Office PowerPoint</Application>
  <PresentationFormat>Presentación en pantalla (4:3)</PresentationFormat>
  <Paragraphs>85</Paragraphs>
  <Slides>13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4" baseType="lpstr">
      <vt:lpstr>Animated_picture_list_with_color_text_tabs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2017-12-15T12:16:47Z</dcterms:created>
  <dcterms:modified xsi:type="dcterms:W3CDTF">2018-01-23T16:13:48Z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TC020116629991</vt:lpwstr>
  </property>
</Properties>
</file>