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6"/>
  </p:notes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743" autoAdjust="0"/>
  </p:normalViewPr>
  <p:slideViewPr>
    <p:cSldViewPr>
      <p:cViewPr>
        <p:scale>
          <a:sx n="51" d="100"/>
          <a:sy n="51" d="100"/>
        </p:scale>
        <p:origin x="-10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image" Target="../media/image1.png"/><Relationship Id="rId6" Type="http://schemas.openxmlformats.org/officeDocument/2006/relationships/slide" Target="../slides/slide7.xml"/><Relationship Id="rId5" Type="http://schemas.openxmlformats.org/officeDocument/2006/relationships/image" Target="../media/image3.jpeg"/><Relationship Id="rId10" Type="http://schemas.openxmlformats.org/officeDocument/2006/relationships/slide" Target="../slides/slide12.xml"/><Relationship Id="rId4" Type="http://schemas.openxmlformats.org/officeDocument/2006/relationships/slide" Target="../slides/slide8.xml"/><Relationship Id="rId9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image" Target="../media/image1.png"/><Relationship Id="rId6" Type="http://schemas.openxmlformats.org/officeDocument/2006/relationships/slide" Target="../slides/slide7.xml"/><Relationship Id="rId5" Type="http://schemas.openxmlformats.org/officeDocument/2006/relationships/image" Target="../media/image3.jpeg"/><Relationship Id="rId10" Type="http://schemas.openxmlformats.org/officeDocument/2006/relationships/slide" Target="../slides/slide12.xml"/><Relationship Id="rId4" Type="http://schemas.openxmlformats.org/officeDocument/2006/relationships/slide" Target="../slides/slide8.xml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1800" noProof="0" dirty="0" smtClean="0">
              <a:latin typeface="Corbel" pitchFamily="34" charset="0"/>
            </a:rPr>
            <a:t>COM COMENÇAR LA CERCA D’ </a:t>
          </a:r>
          <a:r>
            <a:rPr lang="pt-BR" sz="1600" noProof="0" dirty="0" smtClean="0">
              <a:latin typeface="Corbel" pitchFamily="34" charset="0"/>
            </a:rPr>
            <a:t>INFORMACIÓ</a:t>
          </a:r>
          <a:r>
            <a:rPr lang="pt-BR" sz="1200" noProof="0" dirty="0" smtClean="0">
              <a:latin typeface="Corbel" pitchFamily="34" charset="0"/>
            </a:rPr>
            <a:t>.</a:t>
          </a:r>
          <a:endParaRPr lang="es-ES_tradnl" sz="140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DEFINEIX EL TEU TEMA D’ESTUDI</a:t>
          </a:r>
          <a:endParaRPr lang="es-ES_tradnl" sz="2000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CONDUEIX LA CERCA PEL BON CAMÍ</a:t>
          </a:r>
          <a:endParaRPr lang="es-ES_tradnl" sz="20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BUSCAR I LOCALITZAR TOT TIPUS DE DOCUMENTS</a:t>
          </a:r>
          <a:endParaRPr lang="es-ES_tradnl" sz="20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B4BFA4F1-024D-4135-94A3-8C44964151FE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ULL AMB EL PLAGI</a:t>
          </a:r>
          <a:endParaRPr lang="es-ES_tradnl" sz="2200" noProof="0" dirty="0">
            <a:latin typeface="Corbel" pitchFamily="34" charset="0"/>
          </a:endParaRPr>
        </a:p>
      </dgm:t>
    </dgm:pt>
    <dgm:pt modelId="{7A050A32-8BA9-4CFB-84D0-ABAF4FF3DB0E}" type="parTrans" cxnId="{74C693E6-1B17-4071-BF97-8073C2A08585}">
      <dgm:prSet/>
      <dgm:spPr/>
      <dgm:t>
        <a:bodyPr/>
        <a:lstStyle/>
        <a:p>
          <a:endParaRPr lang="ca-ES"/>
        </a:p>
      </dgm:t>
    </dgm:pt>
    <dgm:pt modelId="{FCA88960-B868-4DC2-9767-D9F7EE615C28}" type="sibTrans" cxnId="{74C693E6-1B17-4071-BF97-8073C2A08585}">
      <dgm:prSet/>
      <dgm:spPr/>
      <dgm:t>
        <a:bodyPr/>
        <a:lstStyle/>
        <a:p>
          <a:endParaRPr lang="ca-E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LinFactNeighborX="802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 custLinFactX="8470" custLinFactNeighborX="100000" custLinFactNeighborY="44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 custLinFactX="-9198" custLinFactNeighborX="-100000" custLinFactNeighborY="4472"/>
      <dgm:spPr>
        <a:blipFill dpi="0" rotWithShape="0">
          <a:blip xmlns:r="http://schemas.openxmlformats.org/officeDocument/2006/relationships" r:embed="rId5"/>
          <a:srcRect/>
          <a:tile tx="222250" ty="-762000" sx="40000" sy="40000" flip="none" algn="ctr"/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5"/>
      <dgm:spPr/>
    </dgm:pt>
    <dgm:pt modelId="{B68F94D2-D73D-420A-802B-DFDC9BE4ED4C}" type="pres">
      <dgm:prSet presAssocID="{C20F2834-7A4B-463C-ABDE-12FFE93933A3}" presName="imagNode" presStyleLbl="fgImgPlace1" presStyleIdx="3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B3D4D59-8F68-4AB1-B171-6DED55B500F3}" type="pres">
      <dgm:prSet presAssocID="{CAE5F0D1-5C6A-4BF8-ACC0-DB67084C99C7}" presName="sibTrans" presStyleLbl="sibTrans2D1" presStyleIdx="0" presStyleCnt="0"/>
      <dgm:spPr/>
      <dgm:t>
        <a:bodyPr/>
        <a:lstStyle/>
        <a:p>
          <a:endParaRPr lang="ca-ES"/>
        </a:p>
      </dgm:t>
    </dgm:pt>
    <dgm:pt modelId="{CCFFD20B-FC79-4D3C-8258-5C39E1B8F50E}" type="pres">
      <dgm:prSet presAssocID="{B4BFA4F1-024D-4135-94A3-8C44964151FE}" presName="compNode" presStyleCnt="0"/>
      <dgm:spPr/>
    </dgm:pt>
    <dgm:pt modelId="{20EC410A-012B-476C-8939-73394F3E90CB}" type="pres">
      <dgm:prSet presAssocID="{B4BFA4F1-024D-4135-94A3-8C44964151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32FDCC-12DC-4FC0-8D7E-88178B5A780E}" type="pres">
      <dgm:prSet presAssocID="{B4BFA4F1-024D-4135-94A3-8C44964151FE}" presName="invisiNode" presStyleLbl="node1" presStyleIdx="4" presStyleCnt="5"/>
      <dgm:spPr/>
    </dgm:pt>
    <dgm:pt modelId="{784EA588-0661-4895-A9E9-5411FD76B848}" type="pres">
      <dgm:prSet presAssocID="{B4BFA4F1-024D-4135-94A3-8C44964151FE}" presName="imagNode" presStyleLbl="fgImgPlace1" presStyleIdx="4" presStyleCnt="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</dgm:ptLst>
  <dgm:cxnLst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88D8F6C8-87D4-4C45-8928-B2DF56754C48}" type="presOf" srcId="{CAE5F0D1-5C6A-4BF8-ACC0-DB67084C99C7}" destId="{CB3D4D59-8F68-4AB1-B171-6DED55B500F3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74C693E6-1B17-4071-BF97-8073C2A08585}" srcId="{AA690160-D328-4B69-A035-90D3C82FA0A6}" destId="{B4BFA4F1-024D-4135-94A3-8C44964151FE}" srcOrd="4" destOrd="0" parTransId="{7A050A32-8BA9-4CFB-84D0-ABAF4FF3DB0E}" sibTransId="{FCA88960-B868-4DC2-9767-D9F7EE615C28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96C6EC91-214A-4FC8-8BE5-D59B64DF5356}" type="presOf" srcId="{B4BFA4F1-024D-4135-94A3-8C44964151FE}" destId="{20EC410A-012B-476C-8939-73394F3E90CB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43C31E3B-4290-41C3-8AE9-F98891C8D5D9}" type="presParOf" srcId="{78248EF9-FFBB-4EB0-94C4-16A1D0A1A170}" destId="{8AC8F713-1879-4B70-BB31-C5C195E24471}" srcOrd="6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  <dgm:cxn modelId="{F49BA020-63DB-4C0C-82C8-49F04554D8C8}" type="presParOf" srcId="{78248EF9-FFBB-4EB0-94C4-16A1D0A1A170}" destId="{CB3D4D59-8F68-4AB1-B171-6DED55B500F3}" srcOrd="7" destOrd="0" presId="urn:microsoft.com/office/officeart/2005/8/layout/pList2#1"/>
    <dgm:cxn modelId="{54773B42-BA6F-4081-AC78-F83D11739025}" type="presParOf" srcId="{78248EF9-FFBB-4EB0-94C4-16A1D0A1A170}" destId="{CCFFD20B-FC79-4D3C-8258-5C39E1B8F50E}" srcOrd="8" destOrd="0" presId="urn:microsoft.com/office/officeart/2005/8/layout/pList2#1"/>
    <dgm:cxn modelId="{4A39DB42-0C21-4F90-8362-13EA1B979B19}" type="presParOf" srcId="{CCFFD20B-FC79-4D3C-8258-5C39E1B8F50E}" destId="{20EC410A-012B-476C-8939-73394F3E90CB}" srcOrd="0" destOrd="0" presId="urn:microsoft.com/office/officeart/2005/8/layout/pList2#1"/>
    <dgm:cxn modelId="{134A016A-A1EB-48E5-81F9-E1DE5272EF2B}" type="presParOf" srcId="{CCFFD20B-FC79-4D3C-8258-5C39E1B8F50E}" destId="{F132FDCC-12DC-4FC0-8D7E-88178B5A780E}" srcOrd="1" destOrd="0" presId="urn:microsoft.com/office/officeart/2005/8/layout/pList2#1"/>
    <dgm:cxn modelId="{A75B6C61-6088-4479-9311-D1997C8EAE72}" type="presParOf" srcId="{CCFFD20B-FC79-4D3C-8258-5C39E1B8F50E}" destId="{784EA588-0661-4895-A9E9-5411FD76B84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Pots apuntar directament cap a un </a:t>
          </a:r>
          <a:r>
            <a:rPr lang="ca-ES" sz="1400" dirty="0" err="1" smtClean="0"/>
            <a:t>genere</a:t>
          </a:r>
          <a:r>
            <a:rPr lang="ca-ES" sz="1400" dirty="0" smtClean="0"/>
            <a:t> o subdivisió específics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dona i la publicitat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-254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1365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D74D7CF4-EC62-417B-8C6D-72C042196AC4}" type="presOf" srcId="{19B8509D-1AF3-4CA0-B168-6268DA2EB424}" destId="{3BA448BD-A6C1-488D-A819-E498A9B02346}" srcOrd="0" destOrd="0" presId="urn:microsoft.com/office/officeart/2005/8/layout/process3"/>
    <dgm:cxn modelId="{91B76D8B-4EE0-4968-B0F6-8B618CECAA49}" type="presOf" srcId="{0D8AEA2A-9EF1-4080-9645-34746D4BD888}" destId="{E6536C24-9D6A-4039-979D-768724C3193F}" srcOrd="0" destOrd="0" presId="urn:microsoft.com/office/officeart/2005/8/layout/process3"/>
    <dgm:cxn modelId="{A59DD569-BCC4-4EEC-9DB0-D641C67D16B8}" type="presOf" srcId="{0D8AEA2A-9EF1-4080-9645-34746D4BD888}" destId="{CBD996CA-E408-460E-8DA3-4555F4F80714}" srcOrd="1" destOrd="0" presId="urn:microsoft.com/office/officeart/2005/8/layout/process3"/>
    <dgm:cxn modelId="{5CDED07A-821A-4D1A-8191-2478FA6FD7EB}" type="presOf" srcId="{B926A95C-4C5E-453C-8C5C-C88A6430A25D}" destId="{05E544D3-CDCF-499D-90AB-8A1858E40B55}" srcOrd="0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4FF48988-E278-443F-88FE-45B6A5B8CC34}" type="presOf" srcId="{43AF3C50-137A-4116-8FB6-E2F6550866C6}" destId="{8F8577B6-80CA-48E2-B2F2-2EB59C7A4009}" srcOrd="0" destOrd="0" presId="urn:microsoft.com/office/officeart/2005/8/layout/process3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C6062ADA-A9E4-4713-A845-22B798431D8B}" type="presOf" srcId="{19B8509D-1AF3-4CA0-B168-6268DA2EB424}" destId="{454340D9-A678-4368-BCBC-3468EF22C9E8}" srcOrd="1" destOrd="0" presId="urn:microsoft.com/office/officeart/2005/8/layout/process3"/>
    <dgm:cxn modelId="{002D9012-933D-4C75-9CD3-6AD87E2D05C7}" type="presOf" srcId="{B926A95C-4C5E-453C-8C5C-C88A6430A25D}" destId="{AF44DAAB-2E75-4D9F-85BE-633FC2BE88A3}" srcOrd="1" destOrd="0" presId="urn:microsoft.com/office/officeart/2005/8/layout/process3"/>
    <dgm:cxn modelId="{FD57CA52-7168-4D96-B5E5-D697A1DBB1FD}" type="presParOf" srcId="{8F8577B6-80CA-48E2-B2F2-2EB59C7A4009}" destId="{F88EB291-597B-46CF-80CF-55BB68986BBE}" srcOrd="0" destOrd="0" presId="urn:microsoft.com/office/officeart/2005/8/layout/process3"/>
    <dgm:cxn modelId="{3089BDC0-0A1F-4971-B6D7-34A36AD86793}" type="presParOf" srcId="{F88EB291-597B-46CF-80CF-55BB68986BBE}" destId="{E6536C24-9D6A-4039-979D-768724C3193F}" srcOrd="0" destOrd="0" presId="urn:microsoft.com/office/officeart/2005/8/layout/process3"/>
    <dgm:cxn modelId="{216562E5-8E34-44E8-A573-5B907E75D93B}" type="presParOf" srcId="{F88EB291-597B-46CF-80CF-55BB68986BBE}" destId="{CBD996CA-E408-460E-8DA3-4555F4F80714}" srcOrd="1" destOrd="0" presId="urn:microsoft.com/office/officeart/2005/8/layout/process3"/>
    <dgm:cxn modelId="{3A20FB86-F269-426C-8298-93FABDF6882A}" type="presParOf" srcId="{F88EB291-597B-46CF-80CF-55BB68986BBE}" destId="{5ABCFA2E-176B-423B-93EE-B69D3950697C}" srcOrd="2" destOrd="0" presId="urn:microsoft.com/office/officeart/2005/8/layout/process3"/>
    <dgm:cxn modelId="{AD877B9C-C71B-4543-BBF6-CF673AC42E5C}" type="presParOf" srcId="{8F8577B6-80CA-48E2-B2F2-2EB59C7A4009}" destId="{05E544D3-CDCF-499D-90AB-8A1858E40B55}" srcOrd="1" destOrd="0" presId="urn:microsoft.com/office/officeart/2005/8/layout/process3"/>
    <dgm:cxn modelId="{71D2F6B1-4388-412C-BA23-7F13BB3F9DB0}" type="presParOf" srcId="{05E544D3-CDCF-499D-90AB-8A1858E40B55}" destId="{AF44DAAB-2E75-4D9F-85BE-633FC2BE88A3}" srcOrd="0" destOrd="0" presId="urn:microsoft.com/office/officeart/2005/8/layout/process3"/>
    <dgm:cxn modelId="{AF7AB4AE-A45D-45FF-A898-879B4C5FA0D5}" type="presParOf" srcId="{8F8577B6-80CA-48E2-B2F2-2EB59C7A4009}" destId="{8201B4F2-B571-4BCD-8472-98E67DF8FB68}" srcOrd="2" destOrd="0" presId="urn:microsoft.com/office/officeart/2005/8/layout/process3"/>
    <dgm:cxn modelId="{5BD15209-DEAA-48DD-A3D2-6A7C7187C814}" type="presParOf" srcId="{8201B4F2-B571-4BCD-8472-98E67DF8FB68}" destId="{3BA448BD-A6C1-488D-A819-E498A9B02346}" srcOrd="0" destOrd="0" presId="urn:microsoft.com/office/officeart/2005/8/layout/process3"/>
    <dgm:cxn modelId="{1C79CF6F-56C3-4E4B-B4FA-D5C5275ECA3E}" type="presParOf" srcId="{8201B4F2-B571-4BCD-8472-98E67DF8FB68}" destId="{454340D9-A678-4368-BCBC-3468EF22C9E8}" srcOrd="1" destOrd="0" presId="urn:microsoft.com/office/officeart/2005/8/layout/process3"/>
    <dgm:cxn modelId="{93712613-7E22-4460-AADE-933ADCCA8969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Explicar relacions de causa i efecte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 ens manipula o ens informa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4640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1365" custLinFactNeighborY="10954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 custLinFactY="500000" custLinFactNeighborX="13" custLinFactNeighborY="58812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52E3AB8-2637-481F-AB51-F95D4F9F8393}" type="presOf" srcId="{B926A95C-4C5E-453C-8C5C-C88A6430A25D}" destId="{05E544D3-CDCF-499D-90AB-8A1858E40B55}" srcOrd="0" destOrd="0" presId="urn:microsoft.com/office/officeart/2005/8/layout/process3"/>
    <dgm:cxn modelId="{CBD89BD9-17A9-4C56-8943-CC0720DEDF2F}" type="presOf" srcId="{43AF3C50-137A-4116-8FB6-E2F6550866C6}" destId="{8F8577B6-80CA-48E2-B2F2-2EB59C7A4009}" srcOrd="0" destOrd="0" presId="urn:microsoft.com/office/officeart/2005/8/layout/process3"/>
    <dgm:cxn modelId="{122B5822-6F28-4A25-8CFC-84C0C7E90AA6}" type="presOf" srcId="{0D8AEA2A-9EF1-4080-9645-34746D4BD888}" destId="{E6536C24-9D6A-4039-979D-768724C3193F}" srcOrd="0" destOrd="0" presId="urn:microsoft.com/office/officeart/2005/8/layout/process3"/>
    <dgm:cxn modelId="{67073188-948F-460F-AB3D-1A93FE4CEB52}" type="presOf" srcId="{19B8509D-1AF3-4CA0-B168-6268DA2EB424}" destId="{3BA448BD-A6C1-488D-A819-E498A9B02346}" srcOrd="0" destOrd="0" presId="urn:microsoft.com/office/officeart/2005/8/layout/process3"/>
    <dgm:cxn modelId="{71CBA9EA-8E69-4399-88A1-A1260E3AE1C1}" type="presOf" srcId="{0D8AEA2A-9EF1-4080-9645-34746D4BD888}" destId="{CBD996CA-E408-460E-8DA3-4555F4F80714}" srcOrd="1" destOrd="0" presId="urn:microsoft.com/office/officeart/2005/8/layout/process3"/>
    <dgm:cxn modelId="{1609DD2D-2BA7-444A-B1A4-B47B30AFFC5D}" type="presOf" srcId="{19B8509D-1AF3-4CA0-B168-6268DA2EB424}" destId="{454340D9-A678-4368-BCBC-3468EF22C9E8}" srcOrd="1" destOrd="0" presId="urn:microsoft.com/office/officeart/2005/8/layout/process3"/>
    <dgm:cxn modelId="{CB2C9D16-4339-4A29-A81A-2C9001752E67}" type="presOf" srcId="{B926A95C-4C5E-453C-8C5C-C88A6430A25D}" destId="{AF44DAAB-2E75-4D9F-85BE-633FC2BE88A3}" srcOrd="1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E4DADB52-489A-4D6D-A9AD-B22A3611A06B}" type="presParOf" srcId="{8F8577B6-80CA-48E2-B2F2-2EB59C7A4009}" destId="{F88EB291-597B-46CF-80CF-55BB68986BBE}" srcOrd="0" destOrd="0" presId="urn:microsoft.com/office/officeart/2005/8/layout/process3"/>
    <dgm:cxn modelId="{58D7FC80-6430-475F-AF03-AAD7A86A4805}" type="presParOf" srcId="{F88EB291-597B-46CF-80CF-55BB68986BBE}" destId="{E6536C24-9D6A-4039-979D-768724C3193F}" srcOrd="0" destOrd="0" presId="urn:microsoft.com/office/officeart/2005/8/layout/process3"/>
    <dgm:cxn modelId="{3A96C0FC-4AA0-445A-9A8D-428D5D4760A4}" type="presParOf" srcId="{F88EB291-597B-46CF-80CF-55BB68986BBE}" destId="{CBD996CA-E408-460E-8DA3-4555F4F80714}" srcOrd="1" destOrd="0" presId="urn:microsoft.com/office/officeart/2005/8/layout/process3"/>
    <dgm:cxn modelId="{21B29C34-6B9D-4612-BFDD-46A770587767}" type="presParOf" srcId="{F88EB291-597B-46CF-80CF-55BB68986BBE}" destId="{5ABCFA2E-176B-423B-93EE-B69D3950697C}" srcOrd="2" destOrd="0" presId="urn:microsoft.com/office/officeart/2005/8/layout/process3"/>
    <dgm:cxn modelId="{033AEC45-AF98-4C29-9BE5-3C423C2D3847}" type="presParOf" srcId="{8F8577B6-80CA-48E2-B2F2-2EB59C7A4009}" destId="{05E544D3-CDCF-499D-90AB-8A1858E40B55}" srcOrd="1" destOrd="0" presId="urn:microsoft.com/office/officeart/2005/8/layout/process3"/>
    <dgm:cxn modelId="{E6F664AC-2169-45EF-B730-77F977563737}" type="presParOf" srcId="{05E544D3-CDCF-499D-90AB-8A1858E40B55}" destId="{AF44DAAB-2E75-4D9F-85BE-633FC2BE88A3}" srcOrd="0" destOrd="0" presId="urn:microsoft.com/office/officeart/2005/8/layout/process3"/>
    <dgm:cxn modelId="{860E47EB-45F1-4EE3-8A8E-43F3B24B4C7C}" type="presParOf" srcId="{8F8577B6-80CA-48E2-B2F2-2EB59C7A4009}" destId="{8201B4F2-B571-4BCD-8472-98E67DF8FB68}" srcOrd="2" destOrd="0" presId="urn:microsoft.com/office/officeart/2005/8/layout/process3"/>
    <dgm:cxn modelId="{887BEEC8-E8CD-47D2-A56F-10470C4C7408}" type="presParOf" srcId="{8201B4F2-B571-4BCD-8472-98E67DF8FB68}" destId="{3BA448BD-A6C1-488D-A819-E498A9B02346}" srcOrd="0" destOrd="0" presId="urn:microsoft.com/office/officeart/2005/8/layout/process3"/>
    <dgm:cxn modelId="{F2B60A89-3031-40EB-B722-E2E7D2D9BD80}" type="presParOf" srcId="{8201B4F2-B571-4BCD-8472-98E67DF8FB68}" destId="{454340D9-A678-4368-BCBC-3468EF22C9E8}" srcOrd="1" destOrd="0" presId="urn:microsoft.com/office/officeart/2005/8/layout/process3"/>
    <dgm:cxn modelId="{9E842943-F462-44D3-8057-F8333E212236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1800" noProof="0" dirty="0" smtClean="0">
              <a:latin typeface="Corbel" pitchFamily="34" charset="0"/>
            </a:rPr>
            <a:t>COM COMENÇAR LA CERCA D’ </a:t>
          </a:r>
          <a:r>
            <a:rPr lang="pt-BR" sz="1600" noProof="0" dirty="0" smtClean="0">
              <a:latin typeface="Corbel" pitchFamily="34" charset="0"/>
            </a:rPr>
            <a:t>INFORMACIÓ</a:t>
          </a:r>
          <a:r>
            <a:rPr lang="pt-BR" sz="1200" noProof="0" dirty="0" smtClean="0">
              <a:latin typeface="Corbel" pitchFamily="34" charset="0"/>
            </a:rPr>
            <a:t>.</a:t>
          </a:r>
          <a:endParaRPr lang="es-ES_tradnl" sz="140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DEFINEIX EL TEU TEMA D’ESTUDI</a:t>
          </a:r>
          <a:endParaRPr lang="es-ES_tradnl" sz="2000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CONDUEIX LA CERCA PEL BON CAMÍ</a:t>
          </a:r>
          <a:endParaRPr lang="es-ES_tradnl" sz="20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BUSCAR I LOCALITZAR TOT TIPUS DE DOCUMENTS</a:t>
          </a:r>
          <a:endParaRPr lang="es-ES_tradnl" sz="20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B4BFA4F1-024D-4135-94A3-8C44964151FE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ULL AMB EL PLAGI</a:t>
          </a:r>
          <a:endParaRPr lang="es-ES_tradnl" sz="2200" noProof="0" dirty="0">
            <a:latin typeface="Corbel" pitchFamily="34" charset="0"/>
          </a:endParaRPr>
        </a:p>
      </dgm:t>
    </dgm:pt>
    <dgm:pt modelId="{7A050A32-8BA9-4CFB-84D0-ABAF4FF3DB0E}" type="parTrans" cxnId="{74C693E6-1B17-4071-BF97-8073C2A08585}">
      <dgm:prSet/>
      <dgm:spPr/>
      <dgm:t>
        <a:bodyPr/>
        <a:lstStyle/>
        <a:p>
          <a:endParaRPr lang="ca-ES"/>
        </a:p>
      </dgm:t>
    </dgm:pt>
    <dgm:pt modelId="{FCA88960-B868-4DC2-9767-D9F7EE615C28}" type="sibTrans" cxnId="{74C693E6-1B17-4071-BF97-8073C2A08585}">
      <dgm:prSet/>
      <dgm:spPr/>
      <dgm:t>
        <a:bodyPr/>
        <a:lstStyle/>
        <a:p>
          <a:endParaRPr lang="ca-E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LinFactNeighborX="802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 custLinFactX="8470" custLinFactNeighborX="100000" custLinFactNeighborY="44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 custLinFactX="-9198" custLinFactNeighborX="-100000" custLinFactNeighborY="4472"/>
      <dgm:spPr>
        <a:blipFill dpi="0" rotWithShape="0">
          <a:blip xmlns:r="http://schemas.openxmlformats.org/officeDocument/2006/relationships" r:embed="rId5"/>
          <a:srcRect/>
          <a:tile tx="222250" ty="-762000" sx="40000" sy="40000" flip="none" algn="ctr"/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5"/>
      <dgm:spPr/>
    </dgm:pt>
    <dgm:pt modelId="{B68F94D2-D73D-420A-802B-DFDC9BE4ED4C}" type="pres">
      <dgm:prSet presAssocID="{C20F2834-7A4B-463C-ABDE-12FFE93933A3}" presName="imagNode" presStyleLbl="fgImgPlace1" presStyleIdx="3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B3D4D59-8F68-4AB1-B171-6DED55B500F3}" type="pres">
      <dgm:prSet presAssocID="{CAE5F0D1-5C6A-4BF8-ACC0-DB67084C99C7}" presName="sibTrans" presStyleLbl="sibTrans2D1" presStyleIdx="0" presStyleCnt="0"/>
      <dgm:spPr/>
      <dgm:t>
        <a:bodyPr/>
        <a:lstStyle/>
        <a:p>
          <a:endParaRPr lang="ca-ES"/>
        </a:p>
      </dgm:t>
    </dgm:pt>
    <dgm:pt modelId="{CCFFD20B-FC79-4D3C-8258-5C39E1B8F50E}" type="pres">
      <dgm:prSet presAssocID="{B4BFA4F1-024D-4135-94A3-8C44964151FE}" presName="compNode" presStyleCnt="0"/>
      <dgm:spPr/>
    </dgm:pt>
    <dgm:pt modelId="{20EC410A-012B-476C-8939-73394F3E90CB}" type="pres">
      <dgm:prSet presAssocID="{B4BFA4F1-024D-4135-94A3-8C44964151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32FDCC-12DC-4FC0-8D7E-88178B5A780E}" type="pres">
      <dgm:prSet presAssocID="{B4BFA4F1-024D-4135-94A3-8C44964151FE}" presName="invisiNode" presStyleLbl="node1" presStyleIdx="4" presStyleCnt="5"/>
      <dgm:spPr/>
    </dgm:pt>
    <dgm:pt modelId="{784EA588-0661-4895-A9E9-5411FD76B848}" type="pres">
      <dgm:prSet presAssocID="{B4BFA4F1-024D-4135-94A3-8C44964151FE}" presName="imagNode" presStyleLbl="fgImgPlace1" presStyleIdx="4" presStyleCnt="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</dgm:ptLst>
  <dgm:cxnLst>
    <dgm:cxn modelId="{660F7922-2B4F-4B95-BD12-7E877713F437}" type="presOf" srcId="{476E4177-EF8D-419E-AB8A-93E66CC82482}" destId="{2572025E-E8B8-4F94-94D0-DC22D7F762FB}" srcOrd="0" destOrd="0" presId="urn:microsoft.com/office/officeart/2005/8/layout/pList2#1"/>
    <dgm:cxn modelId="{97CA24B0-EF71-48EB-92EE-032BAFA5EE1F}" type="presOf" srcId="{77AF15ED-F058-4A0B-B979-9880C6062DF0}" destId="{5284ED54-4761-44DA-8086-D5FD397A1C95}" srcOrd="0" destOrd="0" presId="urn:microsoft.com/office/officeart/2005/8/layout/pList2#1"/>
    <dgm:cxn modelId="{AD96FC41-E502-45F9-9B79-2AFABADF67F3}" type="presOf" srcId="{FD53903F-8A86-4D24-917A-36748269F973}" destId="{CAAEED2F-AC44-4514-84C2-160FDC42F579}" srcOrd="0" destOrd="0" presId="urn:microsoft.com/office/officeart/2005/8/layout/pList2#1"/>
    <dgm:cxn modelId="{344CD383-36C3-4986-8E1A-6F7F0BA36662}" type="presOf" srcId="{A91F7A1B-DD1E-4B26-839C-2A5EF0A403AD}" destId="{3DB5F289-A8C3-40D5-8393-8636D9BFFD29}" srcOrd="0" destOrd="0" presId="urn:microsoft.com/office/officeart/2005/8/layout/pList2#1"/>
    <dgm:cxn modelId="{74C693E6-1B17-4071-BF97-8073C2A08585}" srcId="{AA690160-D328-4B69-A035-90D3C82FA0A6}" destId="{B4BFA4F1-024D-4135-94A3-8C44964151FE}" srcOrd="4" destOrd="0" parTransId="{7A050A32-8BA9-4CFB-84D0-ABAF4FF3DB0E}" sibTransId="{FCA88960-B868-4DC2-9767-D9F7EE615C28}"/>
    <dgm:cxn modelId="{36D0CAF2-BAA5-4493-9091-69AD8982C07B}" type="presOf" srcId="{CAE5F0D1-5C6A-4BF8-ACC0-DB67084C99C7}" destId="{CB3D4D59-8F68-4AB1-B171-6DED55B500F3}" srcOrd="0" destOrd="0" presId="urn:microsoft.com/office/officeart/2005/8/layout/pList2#1"/>
    <dgm:cxn modelId="{A65B6FC1-D764-4913-92D8-7AFCD63CF8D9}" type="presOf" srcId="{E3B236AA-E864-46E4-BC91-F2D73633FEA4}" destId="{A9D6457D-CBBF-4A28-8C38-C3F75EA43CF1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7F66A883-7394-492B-959E-9BC165E406D7}" type="presOf" srcId="{AA690160-D328-4B69-A035-90D3C82FA0A6}" destId="{9E4DC8AD-1AC7-4E53-B32C-25202AFDB1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F3BBDAE-6968-4A33-BBA5-AB45C42E94EF}" type="presOf" srcId="{C20F2834-7A4B-463C-ABDE-12FFE93933A3}" destId="{9B706799-997B-4F74-B652-58B58A51EA58}" srcOrd="0" destOrd="0" presId="urn:microsoft.com/office/officeart/2005/8/layout/pList2#1"/>
    <dgm:cxn modelId="{23BCBF9F-BF88-4E4F-B19F-C645DD478804}" type="presOf" srcId="{5DD0A7D4-5781-4819-AF33-C5CE25A2D297}" destId="{E4B0666F-2CF1-4C21-A251-46E6EBFF7C1D}" srcOrd="0" destOrd="0" presId="urn:microsoft.com/office/officeart/2005/8/layout/pList2#1"/>
    <dgm:cxn modelId="{4B75669D-D865-4286-8868-DC0A103B381A}" type="presOf" srcId="{B4BFA4F1-024D-4135-94A3-8C44964151FE}" destId="{20EC410A-012B-476C-8939-73394F3E90CB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4AA141F0-D79A-4A10-965B-6E3B608144F0}" type="presParOf" srcId="{9E4DC8AD-1AC7-4E53-B32C-25202AFDB195}" destId="{ACBF4AF3-FAB8-444C-81AB-52C89640E279}" srcOrd="0" destOrd="0" presId="urn:microsoft.com/office/officeart/2005/8/layout/pList2#1"/>
    <dgm:cxn modelId="{6B009124-B9CB-4D02-A43A-A3F0B34F92B0}" type="presParOf" srcId="{9E4DC8AD-1AC7-4E53-B32C-25202AFDB195}" destId="{78248EF9-FFBB-4EB0-94C4-16A1D0A1A170}" srcOrd="1" destOrd="0" presId="urn:microsoft.com/office/officeart/2005/8/layout/pList2#1"/>
    <dgm:cxn modelId="{193F999B-C460-4586-89A5-33E0A944D499}" type="presParOf" srcId="{78248EF9-FFBB-4EB0-94C4-16A1D0A1A170}" destId="{CC8831C0-DF59-484B-83B2-A708366B3EB6}" srcOrd="0" destOrd="0" presId="urn:microsoft.com/office/officeart/2005/8/layout/pList2#1"/>
    <dgm:cxn modelId="{3E07695A-981F-49EA-B712-73EF1E1CC121}" type="presParOf" srcId="{CC8831C0-DF59-484B-83B2-A708366B3EB6}" destId="{2572025E-E8B8-4F94-94D0-DC22D7F762FB}" srcOrd="0" destOrd="0" presId="urn:microsoft.com/office/officeart/2005/8/layout/pList2#1"/>
    <dgm:cxn modelId="{CCD64993-A3A3-4348-998A-A408B3B2739B}" type="presParOf" srcId="{CC8831C0-DF59-484B-83B2-A708366B3EB6}" destId="{2E2B4276-DB06-4C66-80FF-919CDE10A5FE}" srcOrd="1" destOrd="0" presId="urn:microsoft.com/office/officeart/2005/8/layout/pList2#1"/>
    <dgm:cxn modelId="{8B0D49D6-EAF7-48DC-AFA8-8A5BF528B5B1}" type="presParOf" srcId="{CC8831C0-DF59-484B-83B2-A708366B3EB6}" destId="{C43EB61A-2E04-409F-8F87-79F190ED3CE0}" srcOrd="2" destOrd="0" presId="urn:microsoft.com/office/officeart/2005/8/layout/pList2#1"/>
    <dgm:cxn modelId="{A3EB0E1B-5B85-4B22-8F96-626C553E4A38}" type="presParOf" srcId="{78248EF9-FFBB-4EB0-94C4-16A1D0A1A170}" destId="{3DB5F289-A8C3-40D5-8393-8636D9BFFD29}" srcOrd="1" destOrd="0" presId="urn:microsoft.com/office/officeart/2005/8/layout/pList2#1"/>
    <dgm:cxn modelId="{C8C12195-DE24-4BB2-9630-14DCBB684F18}" type="presParOf" srcId="{78248EF9-FFBB-4EB0-94C4-16A1D0A1A170}" destId="{0C509E44-86D3-42D8-94FF-9B9788BAB857}" srcOrd="2" destOrd="0" presId="urn:microsoft.com/office/officeart/2005/8/layout/pList2#1"/>
    <dgm:cxn modelId="{692F9ECB-68EB-4D5D-97E7-4E8DF4C7D4D9}" type="presParOf" srcId="{0C509E44-86D3-42D8-94FF-9B9788BAB857}" destId="{E4B0666F-2CF1-4C21-A251-46E6EBFF7C1D}" srcOrd="0" destOrd="0" presId="urn:microsoft.com/office/officeart/2005/8/layout/pList2#1"/>
    <dgm:cxn modelId="{03B5EA07-5363-4371-84D9-7F8D3DE11BFD}" type="presParOf" srcId="{0C509E44-86D3-42D8-94FF-9B9788BAB857}" destId="{BBFA0B92-8C45-4EAA-A200-A78384D846A7}" srcOrd="1" destOrd="0" presId="urn:microsoft.com/office/officeart/2005/8/layout/pList2#1"/>
    <dgm:cxn modelId="{63A56A51-CD50-4F49-9427-8CFC76C1F7F0}" type="presParOf" srcId="{0C509E44-86D3-42D8-94FF-9B9788BAB857}" destId="{BF646D7A-C7D0-4489-A68F-61F32B7DB0C6}" srcOrd="2" destOrd="0" presId="urn:microsoft.com/office/officeart/2005/8/layout/pList2#1"/>
    <dgm:cxn modelId="{EB951C90-388D-4A13-A1AB-55F7D0558DB8}" type="presParOf" srcId="{78248EF9-FFBB-4EB0-94C4-16A1D0A1A170}" destId="{CAAEED2F-AC44-4514-84C2-160FDC42F579}" srcOrd="3" destOrd="0" presId="urn:microsoft.com/office/officeart/2005/8/layout/pList2#1"/>
    <dgm:cxn modelId="{88C876AB-E885-4BD4-9A3F-F7F0EFCA8DEF}" type="presParOf" srcId="{78248EF9-FFBB-4EB0-94C4-16A1D0A1A170}" destId="{3617A269-0CD9-4948-9932-FA1AD12DE27E}" srcOrd="4" destOrd="0" presId="urn:microsoft.com/office/officeart/2005/8/layout/pList2#1"/>
    <dgm:cxn modelId="{D000D9F8-54D5-4FB0-823A-5D0C178BDD75}" type="presParOf" srcId="{3617A269-0CD9-4948-9932-FA1AD12DE27E}" destId="{5284ED54-4761-44DA-8086-D5FD397A1C95}" srcOrd="0" destOrd="0" presId="urn:microsoft.com/office/officeart/2005/8/layout/pList2#1"/>
    <dgm:cxn modelId="{9496C6DD-957C-46CC-AEDE-0B2DC8EE2B2C}" type="presParOf" srcId="{3617A269-0CD9-4948-9932-FA1AD12DE27E}" destId="{9666B65F-B8AB-44AD-8F33-AF566667E781}" srcOrd="1" destOrd="0" presId="urn:microsoft.com/office/officeart/2005/8/layout/pList2#1"/>
    <dgm:cxn modelId="{12818F56-036F-45FC-A496-C4772DA5213C}" type="presParOf" srcId="{3617A269-0CD9-4948-9932-FA1AD12DE27E}" destId="{41BC1ABA-1F87-4B1E-94EC-41724CD12655}" srcOrd="2" destOrd="0" presId="urn:microsoft.com/office/officeart/2005/8/layout/pList2#1"/>
    <dgm:cxn modelId="{C0245B5D-2E8C-48A0-9406-3B1F626A353B}" type="presParOf" srcId="{78248EF9-FFBB-4EB0-94C4-16A1D0A1A170}" destId="{A9D6457D-CBBF-4A28-8C38-C3F75EA43CF1}" srcOrd="5" destOrd="0" presId="urn:microsoft.com/office/officeart/2005/8/layout/pList2#1"/>
    <dgm:cxn modelId="{D7ACFCD7-4917-45C6-9CDD-FB15482CE39B}" type="presParOf" srcId="{78248EF9-FFBB-4EB0-94C4-16A1D0A1A170}" destId="{8AC8F713-1879-4B70-BB31-C5C195E24471}" srcOrd="6" destOrd="0" presId="urn:microsoft.com/office/officeart/2005/8/layout/pList2#1"/>
    <dgm:cxn modelId="{00417244-89DA-44B3-83B2-3EBDD9543256}" type="presParOf" srcId="{8AC8F713-1879-4B70-BB31-C5C195E24471}" destId="{9B706799-997B-4F74-B652-58B58A51EA58}" srcOrd="0" destOrd="0" presId="urn:microsoft.com/office/officeart/2005/8/layout/pList2#1"/>
    <dgm:cxn modelId="{9A13EF50-0EC1-4BDD-BF39-6B835A48D42A}" type="presParOf" srcId="{8AC8F713-1879-4B70-BB31-C5C195E24471}" destId="{AF8C36F4-A127-4733-8CAC-70994BB842F2}" srcOrd="1" destOrd="0" presId="urn:microsoft.com/office/officeart/2005/8/layout/pList2#1"/>
    <dgm:cxn modelId="{D048AF7C-76AE-43B8-882F-5C43628C9440}" type="presParOf" srcId="{8AC8F713-1879-4B70-BB31-C5C195E24471}" destId="{B68F94D2-D73D-420A-802B-DFDC9BE4ED4C}" srcOrd="2" destOrd="0" presId="urn:microsoft.com/office/officeart/2005/8/layout/pList2#1"/>
    <dgm:cxn modelId="{1916CCCC-EA80-456C-9F79-28F5A7E16F2D}" type="presParOf" srcId="{78248EF9-FFBB-4EB0-94C4-16A1D0A1A170}" destId="{CB3D4D59-8F68-4AB1-B171-6DED55B500F3}" srcOrd="7" destOrd="0" presId="urn:microsoft.com/office/officeart/2005/8/layout/pList2#1"/>
    <dgm:cxn modelId="{40FB6DAB-DE75-47CC-9F29-767573F0099A}" type="presParOf" srcId="{78248EF9-FFBB-4EB0-94C4-16A1D0A1A170}" destId="{CCFFD20B-FC79-4D3C-8258-5C39E1B8F50E}" srcOrd="8" destOrd="0" presId="urn:microsoft.com/office/officeart/2005/8/layout/pList2#1"/>
    <dgm:cxn modelId="{248D3C5E-7B1A-42E8-BA81-2A933D7ECEDE}" type="presParOf" srcId="{CCFFD20B-FC79-4D3C-8258-5C39E1B8F50E}" destId="{20EC410A-012B-476C-8939-73394F3E90CB}" srcOrd="0" destOrd="0" presId="urn:microsoft.com/office/officeart/2005/8/layout/pList2#1"/>
    <dgm:cxn modelId="{E32E1182-872D-4D83-B5B1-652BACD51BA8}" type="presParOf" srcId="{CCFFD20B-FC79-4D3C-8258-5C39E1B8F50E}" destId="{F132FDCC-12DC-4FC0-8D7E-88178B5A780E}" srcOrd="1" destOrd="0" presId="urn:microsoft.com/office/officeart/2005/8/layout/pList2#1"/>
    <dgm:cxn modelId="{455826EA-A7E5-4C61-8B03-75B0B0DE2DFB}" type="presParOf" srcId="{CCFFD20B-FC79-4D3C-8258-5C39E1B8F50E}" destId="{784EA588-0661-4895-A9E9-5411FD76B84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FF1AB-3945-4D75-917B-F201ED77C2B1}" type="doc">
      <dgm:prSet loTypeId="urn:microsoft.com/office/officeart/2005/8/layout/bProcess3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AA85ACC5-62AE-4E7A-8619-E5259B97AAA0}">
      <dgm:prSet/>
      <dgm:spPr/>
      <dgm:t>
        <a:bodyPr/>
        <a:lstStyle/>
        <a:p>
          <a:pPr rtl="0"/>
          <a:r>
            <a:rPr lang="ca-ES" dirty="0" smtClean="0"/>
            <a:t>Definir les teves necessitats d'informació</a:t>
          </a:r>
          <a:endParaRPr lang="ca-ES" dirty="0"/>
        </a:p>
      </dgm:t>
    </dgm:pt>
    <dgm:pt modelId="{780BD6CE-F226-4A40-A61A-8C4060949B8D}" type="parTrans" cxnId="{299E6C23-35A2-4E70-A578-1940E8B049A2}">
      <dgm:prSet/>
      <dgm:spPr/>
      <dgm:t>
        <a:bodyPr/>
        <a:lstStyle/>
        <a:p>
          <a:endParaRPr lang="ca-ES"/>
        </a:p>
      </dgm:t>
    </dgm:pt>
    <dgm:pt modelId="{418D77C2-28E0-4E74-BCE9-0DDD529766DB}" type="sibTrans" cxnId="{299E6C23-35A2-4E70-A578-1940E8B049A2}">
      <dgm:prSet/>
      <dgm:spPr/>
      <dgm:t>
        <a:bodyPr/>
        <a:lstStyle/>
        <a:p>
          <a:endParaRPr lang="ca-ES"/>
        </a:p>
      </dgm:t>
    </dgm:pt>
    <dgm:pt modelId="{0F965358-DAC9-494E-867B-E26903742B30}">
      <dgm:prSet/>
      <dgm:spPr/>
      <dgm:t>
        <a:bodyPr/>
        <a:lstStyle/>
        <a:p>
          <a:pPr rtl="0"/>
          <a:r>
            <a:rPr lang="ca-ES" dirty="0" smtClean="0"/>
            <a:t>Desenvolupar una estratègia de cerca</a:t>
          </a:r>
          <a:endParaRPr lang="ca-ES" dirty="0"/>
        </a:p>
      </dgm:t>
    </dgm:pt>
    <dgm:pt modelId="{95EA9622-E41E-4588-8991-0688AA39DEAC}" type="parTrans" cxnId="{DB94E333-2A6A-4EE7-A8C2-93DB325C97C0}">
      <dgm:prSet/>
      <dgm:spPr/>
      <dgm:t>
        <a:bodyPr/>
        <a:lstStyle/>
        <a:p>
          <a:endParaRPr lang="ca-ES"/>
        </a:p>
      </dgm:t>
    </dgm:pt>
    <dgm:pt modelId="{00FE6EB0-E7CB-4449-BA37-4AE84158E5DB}" type="sibTrans" cxnId="{DB94E333-2A6A-4EE7-A8C2-93DB325C97C0}">
      <dgm:prSet/>
      <dgm:spPr/>
      <dgm:t>
        <a:bodyPr/>
        <a:lstStyle/>
        <a:p>
          <a:endParaRPr lang="ca-ES"/>
        </a:p>
      </dgm:t>
    </dgm:pt>
    <dgm:pt modelId="{7E04F806-FCF7-4358-BB47-63C5C030DAD0}">
      <dgm:prSet/>
      <dgm:spPr/>
      <dgm:t>
        <a:bodyPr/>
        <a:lstStyle/>
        <a:p>
          <a:pPr rtl="0"/>
          <a:r>
            <a:rPr lang="ca-ES" dirty="0" smtClean="0"/>
            <a:t>Dur a terme cerques concretes d'informació</a:t>
          </a:r>
          <a:endParaRPr lang="ca-ES" dirty="0"/>
        </a:p>
      </dgm:t>
    </dgm:pt>
    <dgm:pt modelId="{8A78FB4A-89E3-4859-B4E4-3E59B4157106}" type="parTrans" cxnId="{70B3FA3A-CF4D-460B-AE4E-70A2D5468306}">
      <dgm:prSet/>
      <dgm:spPr/>
      <dgm:t>
        <a:bodyPr/>
        <a:lstStyle/>
        <a:p>
          <a:endParaRPr lang="ca-ES"/>
        </a:p>
      </dgm:t>
    </dgm:pt>
    <dgm:pt modelId="{72B8F6FE-0799-49BA-86F5-03B7D1C65332}" type="sibTrans" cxnId="{70B3FA3A-CF4D-460B-AE4E-70A2D5468306}">
      <dgm:prSet/>
      <dgm:spPr/>
      <dgm:t>
        <a:bodyPr/>
        <a:lstStyle/>
        <a:p>
          <a:endParaRPr lang="ca-ES"/>
        </a:p>
      </dgm:t>
    </dgm:pt>
    <dgm:pt modelId="{93DDA8A0-BBF0-42C3-B4D9-8E1ADB83B354}">
      <dgm:prSet/>
      <dgm:spPr/>
      <dgm:t>
        <a:bodyPr/>
        <a:lstStyle/>
        <a:p>
          <a:pPr rtl="0"/>
          <a:r>
            <a:rPr lang="ca-ES" dirty="0" smtClean="0"/>
            <a:t>Avaluar els recursos que trobes</a:t>
          </a:r>
          <a:endParaRPr lang="ca-ES" dirty="0"/>
        </a:p>
      </dgm:t>
    </dgm:pt>
    <dgm:pt modelId="{CFDE8638-662E-4BFE-B22F-F0CD6761DE00}" type="parTrans" cxnId="{9F0143E4-8D40-45A1-A791-E18E949AF903}">
      <dgm:prSet/>
      <dgm:spPr/>
      <dgm:t>
        <a:bodyPr/>
        <a:lstStyle/>
        <a:p>
          <a:endParaRPr lang="ca-ES"/>
        </a:p>
      </dgm:t>
    </dgm:pt>
    <dgm:pt modelId="{5D0AFB6F-C3A3-40FE-9314-FA9131272E15}" type="sibTrans" cxnId="{9F0143E4-8D40-45A1-A791-E18E949AF903}">
      <dgm:prSet/>
      <dgm:spPr/>
      <dgm:t>
        <a:bodyPr/>
        <a:lstStyle/>
        <a:p>
          <a:endParaRPr lang="ca-ES"/>
        </a:p>
      </dgm:t>
    </dgm:pt>
    <dgm:pt modelId="{06555BCF-F595-402E-9EC1-FADF78114D47}">
      <dgm:prSet/>
      <dgm:spPr/>
      <dgm:t>
        <a:bodyPr/>
        <a:lstStyle/>
        <a:p>
          <a:pPr rtl="0"/>
          <a:r>
            <a:rPr lang="ca-ES" dirty="0" smtClean="0"/>
            <a:t>Utilitzar bé els recursos que t'oferim </a:t>
          </a:r>
          <a:endParaRPr lang="ca-ES" dirty="0"/>
        </a:p>
      </dgm:t>
    </dgm:pt>
    <dgm:pt modelId="{CE3FD735-CE6A-4203-9F68-BCDFEF889B89}" type="parTrans" cxnId="{4DA2F868-EA12-4C22-BE48-664FB772E291}">
      <dgm:prSet/>
      <dgm:spPr/>
      <dgm:t>
        <a:bodyPr/>
        <a:lstStyle/>
        <a:p>
          <a:endParaRPr lang="ca-ES"/>
        </a:p>
      </dgm:t>
    </dgm:pt>
    <dgm:pt modelId="{6F45DEA7-AC6D-4475-9835-E1BC7F1ABDF4}" type="sibTrans" cxnId="{4DA2F868-EA12-4C22-BE48-664FB772E291}">
      <dgm:prSet/>
      <dgm:spPr/>
      <dgm:t>
        <a:bodyPr/>
        <a:lstStyle/>
        <a:p>
          <a:endParaRPr lang="ca-ES"/>
        </a:p>
      </dgm:t>
    </dgm:pt>
    <dgm:pt modelId="{6B1EC9BE-3AAF-4431-A9D1-D780BAE1123E}" type="pres">
      <dgm:prSet presAssocID="{9A8FF1AB-3945-4D75-917B-F201ED77C2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CAFC9B7-8504-416F-8F7E-1DD877C5D731}" type="pres">
      <dgm:prSet presAssocID="{AA85ACC5-62AE-4E7A-8619-E5259B97AA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C2BAB9-35FB-48CD-9AA2-067C1115540C}" type="pres">
      <dgm:prSet presAssocID="{418D77C2-28E0-4E74-BCE9-0DDD529766DB}" presName="sibTrans" presStyleLbl="sibTrans1D1" presStyleIdx="0" presStyleCnt="4"/>
      <dgm:spPr/>
      <dgm:t>
        <a:bodyPr/>
        <a:lstStyle/>
        <a:p>
          <a:endParaRPr lang="ca-ES"/>
        </a:p>
      </dgm:t>
    </dgm:pt>
    <dgm:pt modelId="{DDFC8A33-BB8F-4D42-B852-30E03E0FD646}" type="pres">
      <dgm:prSet presAssocID="{418D77C2-28E0-4E74-BCE9-0DDD529766DB}" presName="connectorText" presStyleLbl="sibTrans1D1" presStyleIdx="0" presStyleCnt="4"/>
      <dgm:spPr/>
      <dgm:t>
        <a:bodyPr/>
        <a:lstStyle/>
        <a:p>
          <a:endParaRPr lang="ca-ES"/>
        </a:p>
      </dgm:t>
    </dgm:pt>
    <dgm:pt modelId="{C5FA2BB6-55CB-4AE1-ADF5-A196743893FC}" type="pres">
      <dgm:prSet presAssocID="{0F965358-DAC9-494E-867B-E26903742B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174FFE-A779-41EA-973A-1EE67B6DB637}" type="pres">
      <dgm:prSet presAssocID="{00FE6EB0-E7CB-4449-BA37-4AE84158E5DB}" presName="sibTrans" presStyleLbl="sibTrans1D1" presStyleIdx="1" presStyleCnt="4"/>
      <dgm:spPr/>
      <dgm:t>
        <a:bodyPr/>
        <a:lstStyle/>
        <a:p>
          <a:endParaRPr lang="ca-ES"/>
        </a:p>
      </dgm:t>
    </dgm:pt>
    <dgm:pt modelId="{959F9F84-9BA5-49C7-87A0-18771D606218}" type="pres">
      <dgm:prSet presAssocID="{00FE6EB0-E7CB-4449-BA37-4AE84158E5DB}" presName="connectorText" presStyleLbl="sibTrans1D1" presStyleIdx="1" presStyleCnt="4"/>
      <dgm:spPr/>
      <dgm:t>
        <a:bodyPr/>
        <a:lstStyle/>
        <a:p>
          <a:endParaRPr lang="ca-ES"/>
        </a:p>
      </dgm:t>
    </dgm:pt>
    <dgm:pt modelId="{665B5C89-805E-42C6-AB1F-62F317CEFC14}" type="pres">
      <dgm:prSet presAssocID="{7E04F806-FCF7-4358-BB47-63C5C030DA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73B4A4D-F229-4F11-8237-BBF2391DB2EB}" type="pres">
      <dgm:prSet presAssocID="{72B8F6FE-0799-49BA-86F5-03B7D1C65332}" presName="sibTrans" presStyleLbl="sibTrans1D1" presStyleIdx="2" presStyleCnt="4"/>
      <dgm:spPr/>
      <dgm:t>
        <a:bodyPr/>
        <a:lstStyle/>
        <a:p>
          <a:endParaRPr lang="ca-ES"/>
        </a:p>
      </dgm:t>
    </dgm:pt>
    <dgm:pt modelId="{F1AE7BAA-8D72-4782-92D6-DD35BC910360}" type="pres">
      <dgm:prSet presAssocID="{72B8F6FE-0799-49BA-86F5-03B7D1C65332}" presName="connectorText" presStyleLbl="sibTrans1D1" presStyleIdx="2" presStyleCnt="4"/>
      <dgm:spPr/>
      <dgm:t>
        <a:bodyPr/>
        <a:lstStyle/>
        <a:p>
          <a:endParaRPr lang="ca-ES"/>
        </a:p>
      </dgm:t>
    </dgm:pt>
    <dgm:pt modelId="{5E60123F-D1DA-47FB-98A5-4F984B73B1B2}" type="pres">
      <dgm:prSet presAssocID="{93DDA8A0-BBF0-42C3-B4D9-8E1ADB83B3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1B815B9-92A0-466C-80E5-901C3B5FB2AF}" type="pres">
      <dgm:prSet presAssocID="{5D0AFB6F-C3A3-40FE-9314-FA9131272E15}" presName="sibTrans" presStyleLbl="sibTrans1D1" presStyleIdx="3" presStyleCnt="4"/>
      <dgm:spPr/>
      <dgm:t>
        <a:bodyPr/>
        <a:lstStyle/>
        <a:p>
          <a:endParaRPr lang="ca-ES"/>
        </a:p>
      </dgm:t>
    </dgm:pt>
    <dgm:pt modelId="{137C1D4E-EA13-443C-8B55-01D8497355DD}" type="pres">
      <dgm:prSet presAssocID="{5D0AFB6F-C3A3-40FE-9314-FA9131272E15}" presName="connectorText" presStyleLbl="sibTrans1D1" presStyleIdx="3" presStyleCnt="4"/>
      <dgm:spPr/>
      <dgm:t>
        <a:bodyPr/>
        <a:lstStyle/>
        <a:p>
          <a:endParaRPr lang="ca-ES"/>
        </a:p>
      </dgm:t>
    </dgm:pt>
    <dgm:pt modelId="{C38F0D49-8535-4091-A45B-6069FC38A858}" type="pres">
      <dgm:prSet presAssocID="{06555BCF-F595-402E-9EC1-FADF78114D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6370407-B9AF-4936-ADC7-AEEBED6BF744}" type="presOf" srcId="{418D77C2-28E0-4E74-BCE9-0DDD529766DB}" destId="{DDFC8A33-BB8F-4D42-B852-30E03E0FD646}" srcOrd="1" destOrd="0" presId="urn:microsoft.com/office/officeart/2005/8/layout/bProcess3"/>
    <dgm:cxn modelId="{3CF5CB49-3EFB-4CA3-BF91-8A7F4C1DCBF2}" type="presOf" srcId="{0F965358-DAC9-494E-867B-E26903742B30}" destId="{C5FA2BB6-55CB-4AE1-ADF5-A196743893FC}" srcOrd="0" destOrd="0" presId="urn:microsoft.com/office/officeart/2005/8/layout/bProcess3"/>
    <dgm:cxn modelId="{DF1C4193-F07D-4067-8C26-140D1B1E6053}" type="presOf" srcId="{5D0AFB6F-C3A3-40FE-9314-FA9131272E15}" destId="{C1B815B9-92A0-466C-80E5-901C3B5FB2AF}" srcOrd="0" destOrd="0" presId="urn:microsoft.com/office/officeart/2005/8/layout/bProcess3"/>
    <dgm:cxn modelId="{661D81FE-C082-4284-B46D-711BD6E44D5C}" type="presOf" srcId="{72B8F6FE-0799-49BA-86F5-03B7D1C65332}" destId="{573B4A4D-F229-4F11-8237-BBF2391DB2EB}" srcOrd="0" destOrd="0" presId="urn:microsoft.com/office/officeart/2005/8/layout/bProcess3"/>
    <dgm:cxn modelId="{EE770109-5C18-4971-9806-F34E89B73C66}" type="presOf" srcId="{AA85ACC5-62AE-4E7A-8619-E5259B97AAA0}" destId="{ECAFC9B7-8504-416F-8F7E-1DD877C5D731}" srcOrd="0" destOrd="0" presId="urn:microsoft.com/office/officeart/2005/8/layout/bProcess3"/>
    <dgm:cxn modelId="{DB94E333-2A6A-4EE7-A8C2-93DB325C97C0}" srcId="{9A8FF1AB-3945-4D75-917B-F201ED77C2B1}" destId="{0F965358-DAC9-494E-867B-E26903742B30}" srcOrd="1" destOrd="0" parTransId="{95EA9622-E41E-4588-8991-0688AA39DEAC}" sibTransId="{00FE6EB0-E7CB-4449-BA37-4AE84158E5DB}"/>
    <dgm:cxn modelId="{4DA2F868-EA12-4C22-BE48-664FB772E291}" srcId="{9A8FF1AB-3945-4D75-917B-F201ED77C2B1}" destId="{06555BCF-F595-402E-9EC1-FADF78114D47}" srcOrd="4" destOrd="0" parTransId="{CE3FD735-CE6A-4203-9F68-BCDFEF889B89}" sibTransId="{6F45DEA7-AC6D-4475-9835-E1BC7F1ABDF4}"/>
    <dgm:cxn modelId="{52AAFE54-08BD-4804-B68E-26D001393C65}" type="presOf" srcId="{9A8FF1AB-3945-4D75-917B-F201ED77C2B1}" destId="{6B1EC9BE-3AAF-4431-A9D1-D780BAE1123E}" srcOrd="0" destOrd="0" presId="urn:microsoft.com/office/officeart/2005/8/layout/bProcess3"/>
    <dgm:cxn modelId="{9F0143E4-8D40-45A1-A791-E18E949AF903}" srcId="{9A8FF1AB-3945-4D75-917B-F201ED77C2B1}" destId="{93DDA8A0-BBF0-42C3-B4D9-8E1ADB83B354}" srcOrd="3" destOrd="0" parTransId="{CFDE8638-662E-4BFE-B22F-F0CD6761DE00}" sibTransId="{5D0AFB6F-C3A3-40FE-9314-FA9131272E15}"/>
    <dgm:cxn modelId="{0A0C5CAF-55E3-4FDB-9759-CEB6D4362DE9}" type="presOf" srcId="{5D0AFB6F-C3A3-40FE-9314-FA9131272E15}" destId="{137C1D4E-EA13-443C-8B55-01D8497355DD}" srcOrd="1" destOrd="0" presId="urn:microsoft.com/office/officeart/2005/8/layout/bProcess3"/>
    <dgm:cxn modelId="{5AF0CEF4-9BDA-4B14-ADAF-B5F8FDC9F84B}" type="presOf" srcId="{93DDA8A0-BBF0-42C3-B4D9-8E1ADB83B354}" destId="{5E60123F-D1DA-47FB-98A5-4F984B73B1B2}" srcOrd="0" destOrd="0" presId="urn:microsoft.com/office/officeart/2005/8/layout/bProcess3"/>
    <dgm:cxn modelId="{BC869DAE-663A-48B2-9DF4-E9B7E0022E04}" type="presOf" srcId="{00FE6EB0-E7CB-4449-BA37-4AE84158E5DB}" destId="{959F9F84-9BA5-49C7-87A0-18771D606218}" srcOrd="1" destOrd="0" presId="urn:microsoft.com/office/officeart/2005/8/layout/bProcess3"/>
    <dgm:cxn modelId="{BE4A6E1B-F25A-4F77-A31E-50892345C304}" type="presOf" srcId="{72B8F6FE-0799-49BA-86F5-03B7D1C65332}" destId="{F1AE7BAA-8D72-4782-92D6-DD35BC910360}" srcOrd="1" destOrd="0" presId="urn:microsoft.com/office/officeart/2005/8/layout/bProcess3"/>
    <dgm:cxn modelId="{6C19FFE1-6CF2-42B4-A1EA-078A8D7FCC79}" type="presOf" srcId="{00FE6EB0-E7CB-4449-BA37-4AE84158E5DB}" destId="{98174FFE-A779-41EA-973A-1EE67B6DB637}" srcOrd="0" destOrd="0" presId="urn:microsoft.com/office/officeart/2005/8/layout/bProcess3"/>
    <dgm:cxn modelId="{70B3FA3A-CF4D-460B-AE4E-70A2D5468306}" srcId="{9A8FF1AB-3945-4D75-917B-F201ED77C2B1}" destId="{7E04F806-FCF7-4358-BB47-63C5C030DAD0}" srcOrd="2" destOrd="0" parTransId="{8A78FB4A-89E3-4859-B4E4-3E59B4157106}" sibTransId="{72B8F6FE-0799-49BA-86F5-03B7D1C65332}"/>
    <dgm:cxn modelId="{A8432F3A-5D94-4FBF-8803-6C7B63E1E046}" type="presOf" srcId="{418D77C2-28E0-4E74-BCE9-0DDD529766DB}" destId="{F1C2BAB9-35FB-48CD-9AA2-067C1115540C}" srcOrd="0" destOrd="0" presId="urn:microsoft.com/office/officeart/2005/8/layout/bProcess3"/>
    <dgm:cxn modelId="{299E6C23-35A2-4E70-A578-1940E8B049A2}" srcId="{9A8FF1AB-3945-4D75-917B-F201ED77C2B1}" destId="{AA85ACC5-62AE-4E7A-8619-E5259B97AAA0}" srcOrd="0" destOrd="0" parTransId="{780BD6CE-F226-4A40-A61A-8C4060949B8D}" sibTransId="{418D77C2-28E0-4E74-BCE9-0DDD529766DB}"/>
    <dgm:cxn modelId="{D368FCA0-7B9E-4A72-A244-C1F9CC324FBD}" type="presOf" srcId="{7E04F806-FCF7-4358-BB47-63C5C030DAD0}" destId="{665B5C89-805E-42C6-AB1F-62F317CEFC14}" srcOrd="0" destOrd="0" presId="urn:microsoft.com/office/officeart/2005/8/layout/bProcess3"/>
    <dgm:cxn modelId="{E2702945-21AE-4BF5-9BB9-D8E3DDB7651E}" type="presOf" srcId="{06555BCF-F595-402E-9EC1-FADF78114D47}" destId="{C38F0D49-8535-4091-A45B-6069FC38A858}" srcOrd="0" destOrd="0" presId="urn:microsoft.com/office/officeart/2005/8/layout/bProcess3"/>
    <dgm:cxn modelId="{3C73BF78-6085-4AD3-922E-083F94161B5B}" type="presParOf" srcId="{6B1EC9BE-3AAF-4431-A9D1-D780BAE1123E}" destId="{ECAFC9B7-8504-416F-8F7E-1DD877C5D731}" srcOrd="0" destOrd="0" presId="urn:microsoft.com/office/officeart/2005/8/layout/bProcess3"/>
    <dgm:cxn modelId="{0411F1C6-E87A-43F8-AD8F-41C4DD806B5C}" type="presParOf" srcId="{6B1EC9BE-3AAF-4431-A9D1-D780BAE1123E}" destId="{F1C2BAB9-35FB-48CD-9AA2-067C1115540C}" srcOrd="1" destOrd="0" presId="urn:microsoft.com/office/officeart/2005/8/layout/bProcess3"/>
    <dgm:cxn modelId="{762D893A-8820-42DE-A7A7-8D14F6E04FC9}" type="presParOf" srcId="{F1C2BAB9-35FB-48CD-9AA2-067C1115540C}" destId="{DDFC8A33-BB8F-4D42-B852-30E03E0FD646}" srcOrd="0" destOrd="0" presId="urn:microsoft.com/office/officeart/2005/8/layout/bProcess3"/>
    <dgm:cxn modelId="{A23E2B5D-EC93-48B7-8ADE-AC85A0345BF7}" type="presParOf" srcId="{6B1EC9BE-3AAF-4431-A9D1-D780BAE1123E}" destId="{C5FA2BB6-55CB-4AE1-ADF5-A196743893FC}" srcOrd="2" destOrd="0" presId="urn:microsoft.com/office/officeart/2005/8/layout/bProcess3"/>
    <dgm:cxn modelId="{3AA168FF-CDF4-4849-97BA-410894445FE6}" type="presParOf" srcId="{6B1EC9BE-3AAF-4431-A9D1-D780BAE1123E}" destId="{98174FFE-A779-41EA-973A-1EE67B6DB637}" srcOrd="3" destOrd="0" presId="urn:microsoft.com/office/officeart/2005/8/layout/bProcess3"/>
    <dgm:cxn modelId="{1A9C7AD0-E615-4AAE-AA84-A70EA8541BDF}" type="presParOf" srcId="{98174FFE-A779-41EA-973A-1EE67B6DB637}" destId="{959F9F84-9BA5-49C7-87A0-18771D606218}" srcOrd="0" destOrd="0" presId="urn:microsoft.com/office/officeart/2005/8/layout/bProcess3"/>
    <dgm:cxn modelId="{D3DBB54E-FE19-47B1-8D59-9531928316E2}" type="presParOf" srcId="{6B1EC9BE-3AAF-4431-A9D1-D780BAE1123E}" destId="{665B5C89-805E-42C6-AB1F-62F317CEFC14}" srcOrd="4" destOrd="0" presId="urn:microsoft.com/office/officeart/2005/8/layout/bProcess3"/>
    <dgm:cxn modelId="{B758F50B-C029-43E9-BDA7-3C6A94B5D19E}" type="presParOf" srcId="{6B1EC9BE-3AAF-4431-A9D1-D780BAE1123E}" destId="{573B4A4D-F229-4F11-8237-BBF2391DB2EB}" srcOrd="5" destOrd="0" presId="urn:microsoft.com/office/officeart/2005/8/layout/bProcess3"/>
    <dgm:cxn modelId="{78B19D8E-F457-41B8-A627-1F09A5E253A3}" type="presParOf" srcId="{573B4A4D-F229-4F11-8237-BBF2391DB2EB}" destId="{F1AE7BAA-8D72-4782-92D6-DD35BC910360}" srcOrd="0" destOrd="0" presId="urn:microsoft.com/office/officeart/2005/8/layout/bProcess3"/>
    <dgm:cxn modelId="{D5B78DD7-FF1B-4F74-89C6-F8570FF7E2DF}" type="presParOf" srcId="{6B1EC9BE-3AAF-4431-A9D1-D780BAE1123E}" destId="{5E60123F-D1DA-47FB-98A5-4F984B73B1B2}" srcOrd="6" destOrd="0" presId="urn:microsoft.com/office/officeart/2005/8/layout/bProcess3"/>
    <dgm:cxn modelId="{A9F981FA-1170-4081-8FD7-283B77977881}" type="presParOf" srcId="{6B1EC9BE-3AAF-4431-A9D1-D780BAE1123E}" destId="{C1B815B9-92A0-466C-80E5-901C3B5FB2AF}" srcOrd="7" destOrd="0" presId="urn:microsoft.com/office/officeart/2005/8/layout/bProcess3"/>
    <dgm:cxn modelId="{D41AFD12-8889-415E-91FF-C3E71F9F75CE}" type="presParOf" srcId="{C1B815B9-92A0-466C-80E5-901C3B5FB2AF}" destId="{137C1D4E-EA13-443C-8B55-01D8497355DD}" srcOrd="0" destOrd="0" presId="urn:microsoft.com/office/officeart/2005/8/layout/bProcess3"/>
    <dgm:cxn modelId="{359AD5BB-44C6-4734-956C-FEAACDAB2973}" type="presParOf" srcId="{6B1EC9BE-3AAF-4431-A9D1-D780BAE1123E}" destId="{C38F0D49-8535-4091-A45B-6069FC38A8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41794-6554-4EBF-AC2B-8347CDD2E65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261820A4-A127-43F5-8793-90C01467EB51}">
      <dgm:prSet/>
      <dgm:spPr/>
      <dgm:t>
        <a:bodyPr/>
        <a:lstStyle/>
        <a:p>
          <a:pPr rtl="0"/>
          <a:r>
            <a:rPr lang="ca-ES" dirty="0" smtClean="0"/>
            <a:t>com vols que sigui el teu treball, </a:t>
          </a:r>
          <a:endParaRPr lang="ca-ES" dirty="0"/>
        </a:p>
      </dgm:t>
    </dgm:pt>
    <dgm:pt modelId="{E7FDD442-D7E3-4FC4-B89E-46AE6B349022}" type="parTrans" cxnId="{425FFEDF-A260-4722-9592-B34E2E7AAC97}">
      <dgm:prSet/>
      <dgm:spPr/>
      <dgm:t>
        <a:bodyPr/>
        <a:lstStyle/>
        <a:p>
          <a:endParaRPr lang="ca-ES"/>
        </a:p>
      </dgm:t>
    </dgm:pt>
    <dgm:pt modelId="{187D6B95-8A41-49F5-A13D-7176AE679568}" type="sibTrans" cxnId="{425FFEDF-A260-4722-9592-B34E2E7AAC97}">
      <dgm:prSet/>
      <dgm:spPr/>
      <dgm:t>
        <a:bodyPr/>
        <a:lstStyle/>
        <a:p>
          <a:endParaRPr lang="ca-ES"/>
        </a:p>
      </dgm:t>
    </dgm:pt>
    <dgm:pt modelId="{6AD52619-DD76-4FB3-B70C-75B344138CD8}">
      <dgm:prSet/>
      <dgm:spPr/>
      <dgm:t>
        <a:bodyPr/>
        <a:lstStyle/>
        <a:p>
          <a:pPr rtl="0"/>
          <a:r>
            <a:rPr lang="ca-ES" dirty="0" smtClean="0"/>
            <a:t>quins recursos de la biblioteca et caldrà utilitzar... </a:t>
          </a:r>
          <a:endParaRPr lang="ca-ES" dirty="0"/>
        </a:p>
      </dgm:t>
    </dgm:pt>
    <dgm:pt modelId="{20264117-098D-47F5-AEF2-BE7178811F39}" type="parTrans" cxnId="{6811E586-9D8F-4B4D-8CE9-D3177F4CA1D4}">
      <dgm:prSet/>
      <dgm:spPr/>
      <dgm:t>
        <a:bodyPr/>
        <a:lstStyle/>
        <a:p>
          <a:endParaRPr lang="ca-ES"/>
        </a:p>
      </dgm:t>
    </dgm:pt>
    <dgm:pt modelId="{D33FBD31-6D02-42AB-957A-3C2AA9812569}" type="sibTrans" cxnId="{6811E586-9D8F-4B4D-8CE9-D3177F4CA1D4}">
      <dgm:prSet/>
      <dgm:spPr/>
      <dgm:t>
        <a:bodyPr/>
        <a:lstStyle/>
        <a:p>
          <a:endParaRPr lang="ca-ES"/>
        </a:p>
      </dgm:t>
    </dgm:pt>
    <dgm:pt modelId="{ED29E5ED-AD39-4511-BBDA-E531E7F4764E}">
      <dgm:prSet/>
      <dgm:spPr/>
      <dgm:t>
        <a:bodyPr/>
        <a:lstStyle/>
        <a:p>
          <a:pPr rtl="0"/>
          <a:r>
            <a:rPr lang="ca-ES" smtClean="0"/>
            <a:t>qui </a:t>
          </a:r>
          <a:r>
            <a:rPr lang="ca-ES" dirty="0" smtClean="0"/>
            <a:t>ho llegirà? </a:t>
          </a:r>
          <a:endParaRPr lang="ca-ES" dirty="0"/>
        </a:p>
      </dgm:t>
    </dgm:pt>
    <dgm:pt modelId="{02983A15-8DA1-4904-8B1B-D8C9957B5F51}" type="parTrans" cxnId="{A1A6FAA6-2014-4454-BF89-A5ACED49CBF7}">
      <dgm:prSet/>
      <dgm:spPr/>
      <dgm:t>
        <a:bodyPr/>
        <a:lstStyle/>
        <a:p>
          <a:endParaRPr lang="ca-ES"/>
        </a:p>
      </dgm:t>
    </dgm:pt>
    <dgm:pt modelId="{7331E0E2-A7E5-40FB-A659-4E02CF3FB132}" type="sibTrans" cxnId="{A1A6FAA6-2014-4454-BF89-A5ACED49CBF7}">
      <dgm:prSet/>
      <dgm:spPr/>
      <dgm:t>
        <a:bodyPr/>
        <a:lstStyle/>
        <a:p>
          <a:endParaRPr lang="ca-ES"/>
        </a:p>
      </dgm:t>
    </dgm:pt>
    <dgm:pt modelId="{B963EAA4-902D-4EF0-80FF-6FB5843D457B}" type="pres">
      <dgm:prSet presAssocID="{5B041794-6554-4EBF-AC2B-8347CDD2E6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F2A30DC-5159-47F2-9D70-470D372FC0C1}" type="pres">
      <dgm:prSet presAssocID="{5B041794-6554-4EBF-AC2B-8347CDD2E65D}" presName="arrow" presStyleLbl="bgShp" presStyleIdx="0" presStyleCnt="1"/>
      <dgm:spPr/>
    </dgm:pt>
    <dgm:pt modelId="{ADE36544-2471-4BE3-A349-C0E9F837EAD4}" type="pres">
      <dgm:prSet presAssocID="{5B041794-6554-4EBF-AC2B-8347CDD2E65D}" presName="linearProcess" presStyleCnt="0"/>
      <dgm:spPr/>
    </dgm:pt>
    <dgm:pt modelId="{C9A7DB8E-5F7C-4C07-8DCF-28E33107A6AC}" type="pres">
      <dgm:prSet presAssocID="{261820A4-A127-43F5-8793-90C01467EB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C6D1527-B821-41DE-A71D-A59ED934BDB2}" type="pres">
      <dgm:prSet presAssocID="{187D6B95-8A41-49F5-A13D-7176AE679568}" presName="sibTrans" presStyleCnt="0"/>
      <dgm:spPr/>
    </dgm:pt>
    <dgm:pt modelId="{55816BD4-6902-4450-A85A-005CAE20A665}" type="pres">
      <dgm:prSet presAssocID="{6AD52619-DD76-4FB3-B70C-75B344138C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A97547-1F4F-45A2-B983-697A2B1D6681}" type="pres">
      <dgm:prSet presAssocID="{D33FBD31-6D02-42AB-957A-3C2AA9812569}" presName="sibTrans" presStyleCnt="0"/>
      <dgm:spPr/>
    </dgm:pt>
    <dgm:pt modelId="{6BFA906F-F51C-4A6A-90B6-EB32326A7EA2}" type="pres">
      <dgm:prSet presAssocID="{ED29E5ED-AD39-4511-BBDA-E531E7F476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40C22BA-F0CD-44A6-89A0-485A09975C5F}" type="presOf" srcId="{261820A4-A127-43F5-8793-90C01467EB51}" destId="{C9A7DB8E-5F7C-4C07-8DCF-28E33107A6AC}" srcOrd="0" destOrd="0" presId="urn:microsoft.com/office/officeart/2005/8/layout/hProcess9"/>
    <dgm:cxn modelId="{B5674202-43CD-4A89-A3D2-07D2DC5AF359}" type="presOf" srcId="{ED29E5ED-AD39-4511-BBDA-E531E7F4764E}" destId="{6BFA906F-F51C-4A6A-90B6-EB32326A7EA2}" srcOrd="0" destOrd="0" presId="urn:microsoft.com/office/officeart/2005/8/layout/hProcess9"/>
    <dgm:cxn modelId="{425FFEDF-A260-4722-9592-B34E2E7AAC97}" srcId="{5B041794-6554-4EBF-AC2B-8347CDD2E65D}" destId="{261820A4-A127-43F5-8793-90C01467EB51}" srcOrd="0" destOrd="0" parTransId="{E7FDD442-D7E3-4FC4-B89E-46AE6B349022}" sibTransId="{187D6B95-8A41-49F5-A13D-7176AE679568}"/>
    <dgm:cxn modelId="{6811E586-9D8F-4B4D-8CE9-D3177F4CA1D4}" srcId="{5B041794-6554-4EBF-AC2B-8347CDD2E65D}" destId="{6AD52619-DD76-4FB3-B70C-75B344138CD8}" srcOrd="1" destOrd="0" parTransId="{20264117-098D-47F5-AEF2-BE7178811F39}" sibTransId="{D33FBD31-6D02-42AB-957A-3C2AA9812569}"/>
    <dgm:cxn modelId="{83735B8A-3DD7-401B-90D7-1D043568EC8E}" type="presOf" srcId="{5B041794-6554-4EBF-AC2B-8347CDD2E65D}" destId="{B963EAA4-902D-4EF0-80FF-6FB5843D457B}" srcOrd="0" destOrd="0" presId="urn:microsoft.com/office/officeart/2005/8/layout/hProcess9"/>
    <dgm:cxn modelId="{D2FD9732-53C3-4549-A265-4C1C652E700D}" type="presOf" srcId="{6AD52619-DD76-4FB3-B70C-75B344138CD8}" destId="{55816BD4-6902-4450-A85A-005CAE20A665}" srcOrd="0" destOrd="0" presId="urn:microsoft.com/office/officeart/2005/8/layout/hProcess9"/>
    <dgm:cxn modelId="{A1A6FAA6-2014-4454-BF89-A5ACED49CBF7}" srcId="{5B041794-6554-4EBF-AC2B-8347CDD2E65D}" destId="{ED29E5ED-AD39-4511-BBDA-E531E7F4764E}" srcOrd="2" destOrd="0" parTransId="{02983A15-8DA1-4904-8B1B-D8C9957B5F51}" sibTransId="{7331E0E2-A7E5-40FB-A659-4E02CF3FB132}"/>
    <dgm:cxn modelId="{74326B68-246F-4AB9-8AD5-6D69DF280883}" type="presParOf" srcId="{B963EAA4-902D-4EF0-80FF-6FB5843D457B}" destId="{BF2A30DC-5159-47F2-9D70-470D372FC0C1}" srcOrd="0" destOrd="0" presId="urn:microsoft.com/office/officeart/2005/8/layout/hProcess9"/>
    <dgm:cxn modelId="{32AD743A-C147-4A01-B3CF-0C4DD5B17428}" type="presParOf" srcId="{B963EAA4-902D-4EF0-80FF-6FB5843D457B}" destId="{ADE36544-2471-4BE3-A349-C0E9F837EAD4}" srcOrd="1" destOrd="0" presId="urn:microsoft.com/office/officeart/2005/8/layout/hProcess9"/>
    <dgm:cxn modelId="{8A1F94EC-A5DD-4EB1-8740-CBC2C800137A}" type="presParOf" srcId="{ADE36544-2471-4BE3-A349-C0E9F837EAD4}" destId="{C9A7DB8E-5F7C-4C07-8DCF-28E33107A6AC}" srcOrd="0" destOrd="0" presId="urn:microsoft.com/office/officeart/2005/8/layout/hProcess9"/>
    <dgm:cxn modelId="{497B9237-65C2-453A-AA4E-178BFA9FA7C0}" type="presParOf" srcId="{ADE36544-2471-4BE3-A349-C0E9F837EAD4}" destId="{FC6D1527-B821-41DE-A71D-A59ED934BDB2}" srcOrd="1" destOrd="0" presId="urn:microsoft.com/office/officeart/2005/8/layout/hProcess9"/>
    <dgm:cxn modelId="{83C9B6F5-AF0E-4A94-914E-47FC4B1CEFD6}" type="presParOf" srcId="{ADE36544-2471-4BE3-A349-C0E9F837EAD4}" destId="{55816BD4-6902-4450-A85A-005CAE20A665}" srcOrd="2" destOrd="0" presId="urn:microsoft.com/office/officeart/2005/8/layout/hProcess9"/>
    <dgm:cxn modelId="{29338C13-7A88-40A7-8351-1A05281AEBB7}" type="presParOf" srcId="{ADE36544-2471-4BE3-A349-C0E9F837EAD4}" destId="{51A97547-1F4F-45A2-B983-697A2B1D6681}" srcOrd="3" destOrd="0" presId="urn:microsoft.com/office/officeart/2005/8/layout/hProcess9"/>
    <dgm:cxn modelId="{5C91D004-B428-4145-9CCE-8038ACCB2C4A}" type="presParOf" srcId="{ADE36544-2471-4BE3-A349-C0E9F837EAD4}" destId="{6BFA906F-F51C-4A6A-90B6-EB32326A7E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B4A06E-3F2D-40B5-B604-18EC82482034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07148621-26CA-41D3-AA47-5EF255FCC0F1}">
      <dgm:prSet custT="1"/>
      <dgm:spPr/>
      <dgm:t>
        <a:bodyPr/>
        <a:lstStyle/>
        <a:p>
          <a:pPr rtl="0"/>
          <a:r>
            <a:rPr lang="ca-ES" sz="1600" smtClean="0"/>
            <a:t>Tria el tema: específic o genèric</a:t>
          </a:r>
          <a:endParaRPr lang="ca-ES" sz="1600"/>
        </a:p>
      </dgm:t>
    </dgm:pt>
    <dgm:pt modelId="{967D81FA-6CF2-4390-A3BB-88732BCC85CB}" type="parTrans" cxnId="{C97C15A4-AA86-447B-838D-E10F4F120546}">
      <dgm:prSet/>
      <dgm:spPr/>
      <dgm:t>
        <a:bodyPr/>
        <a:lstStyle/>
        <a:p>
          <a:endParaRPr lang="ca-ES"/>
        </a:p>
      </dgm:t>
    </dgm:pt>
    <dgm:pt modelId="{90D57841-337D-4AFA-99B8-353D813C14CF}" type="sibTrans" cxnId="{C97C15A4-AA86-447B-838D-E10F4F120546}">
      <dgm:prSet/>
      <dgm:spPr/>
      <dgm:t>
        <a:bodyPr/>
        <a:lstStyle/>
        <a:p>
          <a:endParaRPr lang="ca-ES"/>
        </a:p>
      </dgm:t>
    </dgm:pt>
    <dgm:pt modelId="{ED096652-12ED-4E70-A9B7-1645BF982A86}">
      <dgm:prSet custT="1"/>
      <dgm:spPr/>
      <dgm:t>
        <a:bodyPr/>
        <a:lstStyle/>
        <a:p>
          <a:pPr rtl="0"/>
          <a:r>
            <a:rPr lang="ca-ES" sz="1600" smtClean="0"/>
            <a:t>Defineix l'enfocament del treball</a:t>
          </a:r>
          <a:endParaRPr lang="ca-ES" sz="1600"/>
        </a:p>
      </dgm:t>
    </dgm:pt>
    <dgm:pt modelId="{7BB1E40A-379F-459B-A637-3E305A9483B0}" type="parTrans" cxnId="{15CCD89E-5EF1-43B3-8E2B-08C725669A26}">
      <dgm:prSet/>
      <dgm:spPr/>
      <dgm:t>
        <a:bodyPr/>
        <a:lstStyle/>
        <a:p>
          <a:endParaRPr lang="ca-ES"/>
        </a:p>
      </dgm:t>
    </dgm:pt>
    <dgm:pt modelId="{7BA9A5FE-B057-4645-BAF6-407A12EA3D53}" type="sibTrans" cxnId="{15CCD89E-5EF1-43B3-8E2B-08C725669A26}">
      <dgm:prSet/>
      <dgm:spPr/>
      <dgm:t>
        <a:bodyPr/>
        <a:lstStyle/>
        <a:p>
          <a:endParaRPr lang="ca-ES"/>
        </a:p>
      </dgm:t>
    </dgm:pt>
    <dgm:pt modelId="{0520F025-E5FE-4CDF-8450-27C04DF4F94B}">
      <dgm:prSet custT="1"/>
      <dgm:spPr/>
      <dgm:t>
        <a:bodyPr/>
        <a:lstStyle/>
        <a:p>
          <a:pPr rtl="0"/>
          <a:r>
            <a:rPr lang="ca-ES" sz="1600" smtClean="0"/>
            <a:t>Delimita l’abast cronològic, geogràfic, social</a:t>
          </a:r>
          <a:endParaRPr lang="ca-ES" sz="1600"/>
        </a:p>
      </dgm:t>
    </dgm:pt>
    <dgm:pt modelId="{68F58B52-642E-46B2-8E06-2BB323EF3CE8}" type="parTrans" cxnId="{FAB956FD-1EBC-4573-811E-133B80EF2290}">
      <dgm:prSet/>
      <dgm:spPr/>
      <dgm:t>
        <a:bodyPr/>
        <a:lstStyle/>
        <a:p>
          <a:endParaRPr lang="ca-ES"/>
        </a:p>
      </dgm:t>
    </dgm:pt>
    <dgm:pt modelId="{7918D59E-B54B-4ED2-9776-5F4EAEBBB530}" type="sibTrans" cxnId="{FAB956FD-1EBC-4573-811E-133B80EF2290}">
      <dgm:prSet/>
      <dgm:spPr/>
      <dgm:t>
        <a:bodyPr/>
        <a:lstStyle/>
        <a:p>
          <a:endParaRPr lang="ca-ES"/>
        </a:p>
      </dgm:t>
    </dgm:pt>
    <dgm:pt modelId="{ED996EAD-B25E-4B91-AF4C-6828582DF919}">
      <dgm:prSet custT="1"/>
      <dgm:spPr/>
      <dgm:t>
        <a:bodyPr/>
        <a:lstStyle/>
        <a:p>
          <a:pPr rtl="0"/>
          <a:r>
            <a:rPr lang="ca-ES" sz="1600" smtClean="0"/>
            <a:t>Fès un guió del treball</a:t>
          </a:r>
          <a:endParaRPr lang="ca-ES" sz="1600"/>
        </a:p>
      </dgm:t>
    </dgm:pt>
    <dgm:pt modelId="{95C4B184-2E69-42A8-89CF-6CC3CC4E21E9}" type="parTrans" cxnId="{D245FA3E-491F-4122-9A62-38E2B88B74A1}">
      <dgm:prSet/>
      <dgm:spPr/>
      <dgm:t>
        <a:bodyPr/>
        <a:lstStyle/>
        <a:p>
          <a:endParaRPr lang="ca-ES"/>
        </a:p>
      </dgm:t>
    </dgm:pt>
    <dgm:pt modelId="{18099B4C-BD6D-4316-B2CC-ED0C7B06C822}" type="sibTrans" cxnId="{D245FA3E-491F-4122-9A62-38E2B88B74A1}">
      <dgm:prSet/>
      <dgm:spPr/>
      <dgm:t>
        <a:bodyPr/>
        <a:lstStyle/>
        <a:p>
          <a:endParaRPr lang="ca-ES"/>
        </a:p>
      </dgm:t>
    </dgm:pt>
    <dgm:pt modelId="{4043D2CA-2762-4738-88FC-9377E136563E}">
      <dgm:prSet custT="1"/>
      <dgm:spPr/>
      <dgm:t>
        <a:bodyPr/>
        <a:lstStyle/>
        <a:p>
          <a:pPr rtl="0"/>
          <a:r>
            <a:rPr lang="ca-ES" sz="1600" dirty="0" smtClean="0"/>
            <a:t>Recorda aplicar els criteris sobre limitació d’abast cronològic, geogràfic, social, etc. Que has decidit o t'han indicat a l'inici del treball.</a:t>
          </a:r>
          <a:endParaRPr lang="ca-ES" sz="1600" dirty="0"/>
        </a:p>
      </dgm:t>
    </dgm:pt>
    <dgm:pt modelId="{7C9BF04B-BCC6-472A-8BDA-754C29E8D2CA}" type="parTrans" cxnId="{4C953A0B-7393-4975-8538-13AE63F1AF44}">
      <dgm:prSet/>
      <dgm:spPr/>
      <dgm:t>
        <a:bodyPr/>
        <a:lstStyle/>
        <a:p>
          <a:endParaRPr lang="ca-ES"/>
        </a:p>
      </dgm:t>
    </dgm:pt>
    <dgm:pt modelId="{2910ABE9-C8D2-4E23-A4E3-66184F438CF9}" type="sibTrans" cxnId="{4C953A0B-7393-4975-8538-13AE63F1AF44}">
      <dgm:prSet/>
      <dgm:spPr/>
      <dgm:t>
        <a:bodyPr/>
        <a:lstStyle/>
        <a:p>
          <a:endParaRPr lang="ca-ES"/>
        </a:p>
      </dgm:t>
    </dgm:pt>
    <dgm:pt modelId="{0F140D9A-F27D-4B3F-811B-A9F3C626ADBE}" type="pres">
      <dgm:prSet presAssocID="{30B4A06E-3F2D-40B5-B604-18EC824820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06876D2F-7887-4CAA-B112-FF9A55FF4DB1}" type="pres">
      <dgm:prSet presAssocID="{30B4A06E-3F2D-40B5-B604-18EC82482034}" presName="pyramid" presStyleLbl="node1" presStyleIdx="0" presStyleCnt="1"/>
      <dgm:spPr/>
    </dgm:pt>
    <dgm:pt modelId="{35AB3150-06ED-4E90-8046-99F0E6CF8B54}" type="pres">
      <dgm:prSet presAssocID="{30B4A06E-3F2D-40B5-B604-18EC82482034}" presName="theList" presStyleCnt="0"/>
      <dgm:spPr/>
    </dgm:pt>
    <dgm:pt modelId="{028F0596-B55C-4EB4-B363-766A35D44D82}" type="pres">
      <dgm:prSet presAssocID="{07148621-26CA-41D3-AA47-5EF255FCC0F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C092A8-248E-4A33-9C7D-649F7544181D}" type="pres">
      <dgm:prSet presAssocID="{07148621-26CA-41D3-AA47-5EF255FCC0F1}" presName="aSpace" presStyleCnt="0"/>
      <dgm:spPr/>
    </dgm:pt>
    <dgm:pt modelId="{3AA6F4A7-7B3D-4013-8E8E-20387057847C}" type="pres">
      <dgm:prSet presAssocID="{ED096652-12ED-4E70-A9B7-1645BF982A8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47B25FE-6799-464A-8D39-790CB12C35DE}" type="pres">
      <dgm:prSet presAssocID="{ED096652-12ED-4E70-A9B7-1645BF982A86}" presName="aSpace" presStyleCnt="0"/>
      <dgm:spPr/>
    </dgm:pt>
    <dgm:pt modelId="{36778587-3044-4444-BEE8-E5400E163E78}" type="pres">
      <dgm:prSet presAssocID="{0520F025-E5FE-4CDF-8450-27C04DF4F94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83E42D-8DA9-43FE-8F34-5FAE3FA39839}" type="pres">
      <dgm:prSet presAssocID="{0520F025-E5FE-4CDF-8450-27C04DF4F94B}" presName="aSpace" presStyleCnt="0"/>
      <dgm:spPr/>
    </dgm:pt>
    <dgm:pt modelId="{9847EFDF-90F8-45DE-AC29-22F01EB2DDFF}" type="pres">
      <dgm:prSet presAssocID="{ED996EAD-B25E-4B91-AF4C-6828582DF91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891287D-E2DE-46BC-93FC-2E291A3892B3}" type="pres">
      <dgm:prSet presAssocID="{ED996EAD-B25E-4B91-AF4C-6828582DF919}" presName="aSpace" presStyleCnt="0"/>
      <dgm:spPr/>
    </dgm:pt>
    <dgm:pt modelId="{001849EF-ACDA-46C9-8891-126D927A3975}" type="pres">
      <dgm:prSet presAssocID="{4043D2CA-2762-4738-88FC-9377E136563E}" presName="aNode" presStyleLbl="fgAcc1" presStyleIdx="4" presStyleCnt="5" custScaleX="108597" custScaleY="20756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283A6C8-F050-4A58-9E00-42CD722EE2DC}" type="pres">
      <dgm:prSet presAssocID="{4043D2CA-2762-4738-88FC-9377E136563E}" presName="aSpace" presStyleCnt="0"/>
      <dgm:spPr/>
    </dgm:pt>
  </dgm:ptLst>
  <dgm:cxnLst>
    <dgm:cxn modelId="{73B1E36D-A3D2-456A-8B52-3DC9F71CE0B4}" type="presOf" srcId="{ED996EAD-B25E-4B91-AF4C-6828582DF919}" destId="{9847EFDF-90F8-45DE-AC29-22F01EB2DDFF}" srcOrd="0" destOrd="0" presId="urn:microsoft.com/office/officeart/2005/8/layout/pyramid2"/>
    <dgm:cxn modelId="{9EE0BB39-F9B5-49AA-8F89-0FCFBBB217BE}" type="presOf" srcId="{07148621-26CA-41D3-AA47-5EF255FCC0F1}" destId="{028F0596-B55C-4EB4-B363-766A35D44D82}" srcOrd="0" destOrd="0" presId="urn:microsoft.com/office/officeart/2005/8/layout/pyramid2"/>
    <dgm:cxn modelId="{D245FA3E-491F-4122-9A62-38E2B88B74A1}" srcId="{30B4A06E-3F2D-40B5-B604-18EC82482034}" destId="{ED996EAD-B25E-4B91-AF4C-6828582DF919}" srcOrd="3" destOrd="0" parTransId="{95C4B184-2E69-42A8-89CF-6CC3CC4E21E9}" sibTransId="{18099B4C-BD6D-4316-B2CC-ED0C7B06C822}"/>
    <dgm:cxn modelId="{4C953A0B-7393-4975-8538-13AE63F1AF44}" srcId="{30B4A06E-3F2D-40B5-B604-18EC82482034}" destId="{4043D2CA-2762-4738-88FC-9377E136563E}" srcOrd="4" destOrd="0" parTransId="{7C9BF04B-BCC6-472A-8BDA-754C29E8D2CA}" sibTransId="{2910ABE9-C8D2-4E23-A4E3-66184F438CF9}"/>
    <dgm:cxn modelId="{C6567011-03BF-4F97-8E98-70071D8931A7}" type="presOf" srcId="{ED096652-12ED-4E70-A9B7-1645BF982A86}" destId="{3AA6F4A7-7B3D-4013-8E8E-20387057847C}" srcOrd="0" destOrd="0" presId="urn:microsoft.com/office/officeart/2005/8/layout/pyramid2"/>
    <dgm:cxn modelId="{17E9012E-B5F8-4818-AD35-AA07A6470B2B}" type="presOf" srcId="{4043D2CA-2762-4738-88FC-9377E136563E}" destId="{001849EF-ACDA-46C9-8891-126D927A3975}" srcOrd="0" destOrd="0" presId="urn:microsoft.com/office/officeart/2005/8/layout/pyramid2"/>
    <dgm:cxn modelId="{FAB956FD-1EBC-4573-811E-133B80EF2290}" srcId="{30B4A06E-3F2D-40B5-B604-18EC82482034}" destId="{0520F025-E5FE-4CDF-8450-27C04DF4F94B}" srcOrd="2" destOrd="0" parTransId="{68F58B52-642E-46B2-8E06-2BB323EF3CE8}" sibTransId="{7918D59E-B54B-4ED2-9776-5F4EAEBBB530}"/>
    <dgm:cxn modelId="{15CCD89E-5EF1-43B3-8E2B-08C725669A26}" srcId="{30B4A06E-3F2D-40B5-B604-18EC82482034}" destId="{ED096652-12ED-4E70-A9B7-1645BF982A86}" srcOrd="1" destOrd="0" parTransId="{7BB1E40A-379F-459B-A637-3E305A9483B0}" sibTransId="{7BA9A5FE-B057-4645-BAF6-407A12EA3D53}"/>
    <dgm:cxn modelId="{9380FFDB-75F2-42C7-A743-DE0F2DEC6F03}" type="presOf" srcId="{0520F025-E5FE-4CDF-8450-27C04DF4F94B}" destId="{36778587-3044-4444-BEE8-E5400E163E78}" srcOrd="0" destOrd="0" presId="urn:microsoft.com/office/officeart/2005/8/layout/pyramid2"/>
    <dgm:cxn modelId="{40D49BBB-8A08-490A-8C54-3B736FD40A35}" type="presOf" srcId="{30B4A06E-3F2D-40B5-B604-18EC82482034}" destId="{0F140D9A-F27D-4B3F-811B-A9F3C626ADBE}" srcOrd="0" destOrd="0" presId="urn:microsoft.com/office/officeart/2005/8/layout/pyramid2"/>
    <dgm:cxn modelId="{C97C15A4-AA86-447B-838D-E10F4F120546}" srcId="{30B4A06E-3F2D-40B5-B604-18EC82482034}" destId="{07148621-26CA-41D3-AA47-5EF255FCC0F1}" srcOrd="0" destOrd="0" parTransId="{967D81FA-6CF2-4390-A3BB-88732BCC85CB}" sibTransId="{90D57841-337D-4AFA-99B8-353D813C14CF}"/>
    <dgm:cxn modelId="{58F83609-59BB-40D1-A23D-CA07D6CFE3AF}" type="presParOf" srcId="{0F140D9A-F27D-4B3F-811B-A9F3C626ADBE}" destId="{06876D2F-7887-4CAA-B112-FF9A55FF4DB1}" srcOrd="0" destOrd="0" presId="urn:microsoft.com/office/officeart/2005/8/layout/pyramid2"/>
    <dgm:cxn modelId="{D63B22AC-E3DE-4777-BD70-72910FDEA96E}" type="presParOf" srcId="{0F140D9A-F27D-4B3F-811B-A9F3C626ADBE}" destId="{35AB3150-06ED-4E90-8046-99F0E6CF8B54}" srcOrd="1" destOrd="0" presId="urn:microsoft.com/office/officeart/2005/8/layout/pyramid2"/>
    <dgm:cxn modelId="{EDF396C8-D218-43DF-A99F-2318B8F848B9}" type="presParOf" srcId="{35AB3150-06ED-4E90-8046-99F0E6CF8B54}" destId="{028F0596-B55C-4EB4-B363-766A35D44D82}" srcOrd="0" destOrd="0" presId="urn:microsoft.com/office/officeart/2005/8/layout/pyramid2"/>
    <dgm:cxn modelId="{B1394856-625C-4841-ACF9-818F08197F78}" type="presParOf" srcId="{35AB3150-06ED-4E90-8046-99F0E6CF8B54}" destId="{09C092A8-248E-4A33-9C7D-649F7544181D}" srcOrd="1" destOrd="0" presId="urn:microsoft.com/office/officeart/2005/8/layout/pyramid2"/>
    <dgm:cxn modelId="{F75B9891-55A3-43F7-8D65-25A6276771E6}" type="presParOf" srcId="{35AB3150-06ED-4E90-8046-99F0E6CF8B54}" destId="{3AA6F4A7-7B3D-4013-8E8E-20387057847C}" srcOrd="2" destOrd="0" presId="urn:microsoft.com/office/officeart/2005/8/layout/pyramid2"/>
    <dgm:cxn modelId="{2330A92F-6A0C-4832-B99C-2347E0659B96}" type="presParOf" srcId="{35AB3150-06ED-4E90-8046-99F0E6CF8B54}" destId="{E47B25FE-6799-464A-8D39-790CB12C35DE}" srcOrd="3" destOrd="0" presId="urn:microsoft.com/office/officeart/2005/8/layout/pyramid2"/>
    <dgm:cxn modelId="{ED7658CB-55E1-40F4-9F5E-91D545589129}" type="presParOf" srcId="{35AB3150-06ED-4E90-8046-99F0E6CF8B54}" destId="{36778587-3044-4444-BEE8-E5400E163E78}" srcOrd="4" destOrd="0" presId="urn:microsoft.com/office/officeart/2005/8/layout/pyramid2"/>
    <dgm:cxn modelId="{49C29786-F95B-45C2-856B-E23A27D2CEF1}" type="presParOf" srcId="{35AB3150-06ED-4E90-8046-99F0E6CF8B54}" destId="{0983E42D-8DA9-43FE-8F34-5FAE3FA39839}" srcOrd="5" destOrd="0" presId="urn:microsoft.com/office/officeart/2005/8/layout/pyramid2"/>
    <dgm:cxn modelId="{1168A585-9D6A-4A13-9E6F-A767962E8B4A}" type="presParOf" srcId="{35AB3150-06ED-4E90-8046-99F0E6CF8B54}" destId="{9847EFDF-90F8-45DE-AC29-22F01EB2DDFF}" srcOrd="6" destOrd="0" presId="urn:microsoft.com/office/officeart/2005/8/layout/pyramid2"/>
    <dgm:cxn modelId="{2EB4B604-9353-4391-BD2D-1A1C958748BC}" type="presParOf" srcId="{35AB3150-06ED-4E90-8046-99F0E6CF8B54}" destId="{4891287D-E2DE-46BC-93FC-2E291A3892B3}" srcOrd="7" destOrd="0" presId="urn:microsoft.com/office/officeart/2005/8/layout/pyramid2"/>
    <dgm:cxn modelId="{02142B2D-5E94-4A43-9DF8-FC6E6F4542F0}" type="presParOf" srcId="{35AB3150-06ED-4E90-8046-99F0E6CF8B54}" destId="{001849EF-ACDA-46C9-8891-126D927A3975}" srcOrd="8" destOrd="0" presId="urn:microsoft.com/office/officeart/2005/8/layout/pyramid2"/>
    <dgm:cxn modelId="{E43B83CE-D03D-4B33-8D69-334946BC342C}" type="presParOf" srcId="{35AB3150-06ED-4E90-8046-99F0E6CF8B54}" destId="{D283A6C8-F050-4A58-9E00-42CD722EE2D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8BB11-07D2-485C-84BF-59439513961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a-ES"/>
        </a:p>
      </dgm:t>
    </dgm:pt>
    <dgm:pt modelId="{71DDCBC7-A11E-4E88-B7C5-6085D7854BA3}">
      <dgm:prSet/>
      <dgm:spPr/>
      <dgm:t>
        <a:bodyPr/>
        <a:lstStyle/>
        <a:p>
          <a:pPr rtl="0"/>
          <a:r>
            <a:rPr lang="ca-ES" dirty="0" smtClean="0"/>
            <a:t>Escollim un tema : PUBLICITAT. Ara el dividim en parts:</a:t>
          </a:r>
          <a:endParaRPr lang="ca-ES" dirty="0"/>
        </a:p>
      </dgm:t>
    </dgm:pt>
    <dgm:pt modelId="{D407E8F2-906E-45CE-BCDF-2B50EBBF17D7}" type="parTrans" cxnId="{FC9760DE-8A99-4819-A8E7-CF8EA10A1EB9}">
      <dgm:prSet/>
      <dgm:spPr/>
      <dgm:t>
        <a:bodyPr/>
        <a:lstStyle/>
        <a:p>
          <a:endParaRPr lang="ca-ES"/>
        </a:p>
      </dgm:t>
    </dgm:pt>
    <dgm:pt modelId="{882DC52D-3D98-45CD-83CE-203602A94352}" type="sibTrans" cxnId="{FC9760DE-8A99-4819-A8E7-CF8EA10A1EB9}">
      <dgm:prSet/>
      <dgm:spPr/>
      <dgm:t>
        <a:bodyPr/>
        <a:lstStyle/>
        <a:p>
          <a:endParaRPr lang="ca-ES"/>
        </a:p>
      </dgm:t>
    </dgm:pt>
    <dgm:pt modelId="{D9BF3AD5-B96C-4124-A79B-289FBEF5DD2F}" type="pres">
      <dgm:prSet presAssocID="{0EE8BB11-07D2-485C-84BF-5943951396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4457F5C0-498F-497C-A15A-BEC3877EE394}" type="pres">
      <dgm:prSet presAssocID="{71DDCBC7-A11E-4E88-B7C5-6085D7854BA3}" presName="horFlow" presStyleCnt="0"/>
      <dgm:spPr/>
    </dgm:pt>
    <dgm:pt modelId="{812E348E-2531-40D4-8E34-523857B63E77}" type="pres">
      <dgm:prSet presAssocID="{71DDCBC7-A11E-4E88-B7C5-6085D7854BA3}" presName="bigChev" presStyleLbl="node1" presStyleIdx="0" presStyleCnt="1"/>
      <dgm:spPr/>
      <dgm:t>
        <a:bodyPr/>
        <a:lstStyle/>
        <a:p>
          <a:endParaRPr lang="ca-ES"/>
        </a:p>
      </dgm:t>
    </dgm:pt>
  </dgm:ptLst>
  <dgm:cxnLst>
    <dgm:cxn modelId="{08F41922-95AF-499D-917D-CAD1410CF8A7}" type="presOf" srcId="{0EE8BB11-07D2-485C-84BF-59439513961A}" destId="{D9BF3AD5-B96C-4124-A79B-289FBEF5DD2F}" srcOrd="0" destOrd="0" presId="urn:microsoft.com/office/officeart/2005/8/layout/lProcess3"/>
    <dgm:cxn modelId="{D67F8C33-4567-4CEB-BD91-FEF4630251A5}" type="presOf" srcId="{71DDCBC7-A11E-4E88-B7C5-6085D7854BA3}" destId="{812E348E-2531-40D4-8E34-523857B63E77}" srcOrd="0" destOrd="0" presId="urn:microsoft.com/office/officeart/2005/8/layout/lProcess3"/>
    <dgm:cxn modelId="{FC9760DE-8A99-4819-A8E7-CF8EA10A1EB9}" srcId="{0EE8BB11-07D2-485C-84BF-59439513961A}" destId="{71DDCBC7-A11E-4E88-B7C5-6085D7854BA3}" srcOrd="0" destOrd="0" parTransId="{D407E8F2-906E-45CE-BCDF-2B50EBBF17D7}" sibTransId="{882DC52D-3D98-45CD-83CE-203602A94352}"/>
    <dgm:cxn modelId="{037C9D18-47BC-45D4-A0A5-813FAED5BACB}" type="presParOf" srcId="{D9BF3AD5-B96C-4124-A79B-289FBEF5DD2F}" destId="{4457F5C0-498F-497C-A15A-BEC3877EE394}" srcOrd="0" destOrd="0" presId="urn:microsoft.com/office/officeart/2005/8/layout/lProcess3"/>
    <dgm:cxn modelId="{B24B12AE-657E-43D1-B499-7D7F4D6C7952}" type="presParOf" srcId="{4457F5C0-498F-497C-A15A-BEC3877EE394}" destId="{812E348E-2531-40D4-8E34-523857B63E7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Escollim un tema o període específic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al segle XXI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449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34F77CD-747D-42A7-80CB-70A9C7E4D6B5}" type="presOf" srcId="{B926A95C-4C5E-453C-8C5C-C88A6430A25D}" destId="{AF44DAAB-2E75-4D9F-85BE-633FC2BE88A3}" srcOrd="1" destOrd="0" presId="urn:microsoft.com/office/officeart/2005/8/layout/process3"/>
    <dgm:cxn modelId="{A096805E-E3AF-4B90-AE25-F803814AB470}" type="presOf" srcId="{0D8AEA2A-9EF1-4080-9645-34746D4BD888}" destId="{CBD996CA-E408-460E-8DA3-4555F4F80714}" srcOrd="1" destOrd="0" presId="urn:microsoft.com/office/officeart/2005/8/layout/process3"/>
    <dgm:cxn modelId="{80514756-4B7A-497A-81DB-B57E6ED09D4E}" type="presOf" srcId="{19B8509D-1AF3-4CA0-B168-6268DA2EB424}" destId="{454340D9-A678-4368-BCBC-3468EF22C9E8}" srcOrd="1" destOrd="0" presId="urn:microsoft.com/office/officeart/2005/8/layout/process3"/>
    <dgm:cxn modelId="{27B9DAF3-A3B3-4941-826F-4DB60D345D16}" type="presOf" srcId="{B926A95C-4C5E-453C-8C5C-C88A6430A25D}" destId="{05E544D3-CDCF-499D-90AB-8A1858E40B55}" srcOrd="0" destOrd="0" presId="urn:microsoft.com/office/officeart/2005/8/layout/process3"/>
    <dgm:cxn modelId="{C24A89AE-4B9D-4C5F-932C-9CA48EEB7A02}" type="presOf" srcId="{19B8509D-1AF3-4CA0-B168-6268DA2EB424}" destId="{3BA448BD-A6C1-488D-A819-E498A9B02346}" srcOrd="0" destOrd="0" presId="urn:microsoft.com/office/officeart/2005/8/layout/process3"/>
    <dgm:cxn modelId="{5C1CBAD1-3BA9-4B26-A42B-0D4AE801BFE5}" type="presOf" srcId="{43AF3C50-137A-4116-8FB6-E2F6550866C6}" destId="{8F8577B6-80CA-48E2-B2F2-2EB59C7A4009}" srcOrd="0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0F966F4E-5D30-4A51-907B-82865A60FBD7}" type="presOf" srcId="{0D8AEA2A-9EF1-4080-9645-34746D4BD888}" destId="{E6536C24-9D6A-4039-979D-768724C3193F}" srcOrd="0" destOrd="0" presId="urn:microsoft.com/office/officeart/2005/8/layout/process3"/>
    <dgm:cxn modelId="{342534CE-3CD4-43F2-A8D7-12E781E6BDBC}" type="presParOf" srcId="{8F8577B6-80CA-48E2-B2F2-2EB59C7A4009}" destId="{F88EB291-597B-46CF-80CF-55BB68986BBE}" srcOrd="0" destOrd="0" presId="urn:microsoft.com/office/officeart/2005/8/layout/process3"/>
    <dgm:cxn modelId="{D66A266D-58E5-40BF-B579-C27E9C7C4A51}" type="presParOf" srcId="{F88EB291-597B-46CF-80CF-55BB68986BBE}" destId="{E6536C24-9D6A-4039-979D-768724C3193F}" srcOrd="0" destOrd="0" presId="urn:microsoft.com/office/officeart/2005/8/layout/process3"/>
    <dgm:cxn modelId="{758DC9A7-12B9-4095-AD9B-E6522A4BAE75}" type="presParOf" srcId="{F88EB291-597B-46CF-80CF-55BB68986BBE}" destId="{CBD996CA-E408-460E-8DA3-4555F4F80714}" srcOrd="1" destOrd="0" presId="urn:microsoft.com/office/officeart/2005/8/layout/process3"/>
    <dgm:cxn modelId="{A2364087-A949-4B47-9615-81F763114BA5}" type="presParOf" srcId="{F88EB291-597B-46CF-80CF-55BB68986BBE}" destId="{5ABCFA2E-176B-423B-93EE-B69D3950697C}" srcOrd="2" destOrd="0" presId="urn:microsoft.com/office/officeart/2005/8/layout/process3"/>
    <dgm:cxn modelId="{432B7415-29BD-499E-B987-ADA971D3BE67}" type="presParOf" srcId="{8F8577B6-80CA-48E2-B2F2-2EB59C7A4009}" destId="{05E544D3-CDCF-499D-90AB-8A1858E40B55}" srcOrd="1" destOrd="0" presId="urn:microsoft.com/office/officeart/2005/8/layout/process3"/>
    <dgm:cxn modelId="{C6227805-2777-4C36-9B7F-AD95AEDA016A}" type="presParOf" srcId="{05E544D3-CDCF-499D-90AB-8A1858E40B55}" destId="{AF44DAAB-2E75-4D9F-85BE-633FC2BE88A3}" srcOrd="0" destOrd="0" presId="urn:microsoft.com/office/officeart/2005/8/layout/process3"/>
    <dgm:cxn modelId="{289F6053-C814-48EF-B1F3-9232CD611289}" type="presParOf" srcId="{8F8577B6-80CA-48E2-B2F2-2EB59C7A4009}" destId="{8201B4F2-B571-4BCD-8472-98E67DF8FB68}" srcOrd="2" destOrd="0" presId="urn:microsoft.com/office/officeart/2005/8/layout/process3"/>
    <dgm:cxn modelId="{AA4C21ED-1A32-4E03-9FDA-706714D99663}" type="presParOf" srcId="{8201B4F2-B571-4BCD-8472-98E67DF8FB68}" destId="{3BA448BD-A6C1-488D-A819-E498A9B02346}" srcOrd="0" destOrd="0" presId="urn:microsoft.com/office/officeart/2005/8/layout/process3"/>
    <dgm:cxn modelId="{EE3D0217-AAA7-44D0-A18D-4036817D0666}" type="presParOf" srcId="{8201B4F2-B571-4BCD-8472-98E67DF8FB68}" destId="{454340D9-A678-4368-BCBC-3468EF22C9E8}" srcOrd="1" destOrd="0" presId="urn:microsoft.com/office/officeart/2005/8/layout/process3"/>
    <dgm:cxn modelId="{CCA60368-04C7-487E-911C-8625651AE767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Centre el tema en un lloc concret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a Valls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-254" custLinFactNeighborY="-30419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FEB8E1E8-A102-470B-8F38-9231A1E6FA38}" type="presOf" srcId="{19B8509D-1AF3-4CA0-B168-6268DA2EB424}" destId="{3BA448BD-A6C1-488D-A819-E498A9B02346}" srcOrd="0" destOrd="0" presId="urn:microsoft.com/office/officeart/2005/8/layout/process3"/>
    <dgm:cxn modelId="{9104A990-605B-45EF-86FC-02FAD0839C4F}" type="presOf" srcId="{B926A95C-4C5E-453C-8C5C-C88A6430A25D}" destId="{05E544D3-CDCF-499D-90AB-8A1858E40B55}" srcOrd="0" destOrd="0" presId="urn:microsoft.com/office/officeart/2005/8/layout/process3"/>
    <dgm:cxn modelId="{F37724F2-7A5B-491A-8CDE-3701CE06FE25}" type="presOf" srcId="{0D8AEA2A-9EF1-4080-9645-34746D4BD888}" destId="{CBD996CA-E408-460E-8DA3-4555F4F80714}" srcOrd="1" destOrd="0" presId="urn:microsoft.com/office/officeart/2005/8/layout/process3"/>
    <dgm:cxn modelId="{7AF8E4E3-E0B3-4E88-92DB-7CE245D90DBF}" type="presOf" srcId="{0D8AEA2A-9EF1-4080-9645-34746D4BD888}" destId="{E6536C24-9D6A-4039-979D-768724C3193F}" srcOrd="0" destOrd="0" presId="urn:microsoft.com/office/officeart/2005/8/layout/process3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08CEB58E-40A2-4FFC-9E51-1CB69624F5F6}" type="presOf" srcId="{19B8509D-1AF3-4CA0-B168-6268DA2EB424}" destId="{454340D9-A678-4368-BCBC-3468EF22C9E8}" srcOrd="1" destOrd="0" presId="urn:microsoft.com/office/officeart/2005/8/layout/process3"/>
    <dgm:cxn modelId="{2FB6D871-BA69-4D7F-AEC3-ED9CE431977A}" type="presOf" srcId="{B926A95C-4C5E-453C-8C5C-C88A6430A25D}" destId="{AF44DAAB-2E75-4D9F-85BE-633FC2BE88A3}" srcOrd="1" destOrd="0" presId="urn:microsoft.com/office/officeart/2005/8/layout/process3"/>
    <dgm:cxn modelId="{DEB78728-44DD-4965-9EC8-EF5F91072216}" type="presOf" srcId="{43AF3C50-137A-4116-8FB6-E2F6550866C6}" destId="{8F8577B6-80CA-48E2-B2F2-2EB59C7A4009}" srcOrd="0" destOrd="0" presId="urn:microsoft.com/office/officeart/2005/8/layout/process3"/>
    <dgm:cxn modelId="{41782340-1B59-45E4-BCF3-C10A8F553419}" type="presParOf" srcId="{8F8577B6-80CA-48E2-B2F2-2EB59C7A4009}" destId="{F88EB291-597B-46CF-80CF-55BB68986BBE}" srcOrd="0" destOrd="0" presId="urn:microsoft.com/office/officeart/2005/8/layout/process3"/>
    <dgm:cxn modelId="{950547DA-478A-4DB1-A69D-E16C2830D00E}" type="presParOf" srcId="{F88EB291-597B-46CF-80CF-55BB68986BBE}" destId="{E6536C24-9D6A-4039-979D-768724C3193F}" srcOrd="0" destOrd="0" presId="urn:microsoft.com/office/officeart/2005/8/layout/process3"/>
    <dgm:cxn modelId="{B29B4B7E-7ACD-4BD8-852B-3B606359FF52}" type="presParOf" srcId="{F88EB291-597B-46CF-80CF-55BB68986BBE}" destId="{CBD996CA-E408-460E-8DA3-4555F4F80714}" srcOrd="1" destOrd="0" presId="urn:microsoft.com/office/officeart/2005/8/layout/process3"/>
    <dgm:cxn modelId="{B340D46E-31D0-4D9F-9F1A-848D96DAA560}" type="presParOf" srcId="{F88EB291-597B-46CF-80CF-55BB68986BBE}" destId="{5ABCFA2E-176B-423B-93EE-B69D3950697C}" srcOrd="2" destOrd="0" presId="urn:microsoft.com/office/officeart/2005/8/layout/process3"/>
    <dgm:cxn modelId="{5297B053-C607-481F-9DAB-635C9AA7AE7E}" type="presParOf" srcId="{8F8577B6-80CA-48E2-B2F2-2EB59C7A4009}" destId="{05E544D3-CDCF-499D-90AB-8A1858E40B55}" srcOrd="1" destOrd="0" presId="urn:microsoft.com/office/officeart/2005/8/layout/process3"/>
    <dgm:cxn modelId="{76B2226A-DE13-453B-B77A-070F0E666697}" type="presParOf" srcId="{05E544D3-CDCF-499D-90AB-8A1858E40B55}" destId="{AF44DAAB-2E75-4D9F-85BE-633FC2BE88A3}" srcOrd="0" destOrd="0" presId="urn:microsoft.com/office/officeart/2005/8/layout/process3"/>
    <dgm:cxn modelId="{2C2CDA5B-5CC6-4BA9-BCA9-DD51509DCDF9}" type="presParOf" srcId="{8F8577B6-80CA-48E2-B2F2-2EB59C7A4009}" destId="{8201B4F2-B571-4BCD-8472-98E67DF8FB68}" srcOrd="2" destOrd="0" presId="urn:microsoft.com/office/officeart/2005/8/layout/process3"/>
    <dgm:cxn modelId="{66E4F0A9-ECCC-4E82-9B83-C4A70A9CBCC2}" type="presParOf" srcId="{8201B4F2-B571-4BCD-8472-98E67DF8FB68}" destId="{3BA448BD-A6C1-488D-A819-E498A9B02346}" srcOrd="0" destOrd="0" presId="urn:microsoft.com/office/officeart/2005/8/layout/process3"/>
    <dgm:cxn modelId="{2BDC3606-81AA-40A5-9511-6AA235FE6C73}" type="presParOf" srcId="{8201B4F2-B571-4BCD-8472-98E67DF8FB68}" destId="{454340D9-A678-4368-BCBC-3468EF22C9E8}" srcOrd="1" destOrd="0" presId="urn:microsoft.com/office/officeart/2005/8/layout/process3"/>
    <dgm:cxn modelId="{CA883F4E-0499-4EE8-9050-FBEF91C40C06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Pots considerar el tema amb una disciplina </a:t>
          </a:r>
          <a:r>
            <a:rPr lang="ca-ES" sz="1400" dirty="0" err="1" smtClean="0"/>
            <a:t>convreta</a:t>
          </a:r>
          <a:r>
            <a:rPr lang="ca-ES" sz="1400" dirty="0" smtClean="0"/>
            <a:t>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i l’ètica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FA690E9-90C9-4A10-926E-1A5C6C1348C5}" type="presOf" srcId="{0D8AEA2A-9EF1-4080-9645-34746D4BD888}" destId="{E6536C24-9D6A-4039-979D-768724C3193F}" srcOrd="0" destOrd="0" presId="urn:microsoft.com/office/officeart/2005/8/layout/process3"/>
    <dgm:cxn modelId="{A876052B-26D5-4F4C-9964-E0113293BD34}" type="presOf" srcId="{19B8509D-1AF3-4CA0-B168-6268DA2EB424}" destId="{454340D9-A678-4368-BCBC-3468EF22C9E8}" srcOrd="1" destOrd="0" presId="urn:microsoft.com/office/officeart/2005/8/layout/process3"/>
    <dgm:cxn modelId="{C05B4E67-892D-4F47-B556-6C2CBAAE6E6A}" type="presOf" srcId="{19B8509D-1AF3-4CA0-B168-6268DA2EB424}" destId="{3BA448BD-A6C1-488D-A819-E498A9B02346}" srcOrd="0" destOrd="0" presId="urn:microsoft.com/office/officeart/2005/8/layout/process3"/>
    <dgm:cxn modelId="{9C6CDD80-B972-42CF-AED2-CD9771AFDCF1}" type="presOf" srcId="{0D8AEA2A-9EF1-4080-9645-34746D4BD888}" destId="{CBD996CA-E408-460E-8DA3-4555F4F80714}" srcOrd="1" destOrd="0" presId="urn:microsoft.com/office/officeart/2005/8/layout/process3"/>
    <dgm:cxn modelId="{FDD1869A-57D6-4565-AF9F-55D0661BE905}" type="presOf" srcId="{B926A95C-4C5E-453C-8C5C-C88A6430A25D}" destId="{05E544D3-CDCF-499D-90AB-8A1858E40B55}" srcOrd="0" destOrd="0" presId="urn:microsoft.com/office/officeart/2005/8/layout/process3"/>
    <dgm:cxn modelId="{E47F5915-3501-48A2-A1D2-A85C33EF002B}" type="presOf" srcId="{B926A95C-4C5E-453C-8C5C-C88A6430A25D}" destId="{AF44DAAB-2E75-4D9F-85BE-633FC2BE88A3}" srcOrd="1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57B3836D-93F6-466A-A354-9085AE65B66F}" type="presOf" srcId="{43AF3C50-137A-4116-8FB6-E2F6550866C6}" destId="{8F8577B6-80CA-48E2-B2F2-2EB59C7A4009}" srcOrd="0" destOrd="0" presId="urn:microsoft.com/office/officeart/2005/8/layout/process3"/>
    <dgm:cxn modelId="{5C9F54B6-F01B-452C-A930-77619347D3AA}" type="presParOf" srcId="{8F8577B6-80CA-48E2-B2F2-2EB59C7A4009}" destId="{F88EB291-597B-46CF-80CF-55BB68986BBE}" srcOrd="0" destOrd="0" presId="urn:microsoft.com/office/officeart/2005/8/layout/process3"/>
    <dgm:cxn modelId="{4FC9325B-01F7-4032-8F32-28BB779C66E8}" type="presParOf" srcId="{F88EB291-597B-46CF-80CF-55BB68986BBE}" destId="{E6536C24-9D6A-4039-979D-768724C3193F}" srcOrd="0" destOrd="0" presId="urn:microsoft.com/office/officeart/2005/8/layout/process3"/>
    <dgm:cxn modelId="{844763A5-15C9-4C82-8A23-A75999AAA289}" type="presParOf" srcId="{F88EB291-597B-46CF-80CF-55BB68986BBE}" destId="{CBD996CA-E408-460E-8DA3-4555F4F80714}" srcOrd="1" destOrd="0" presId="urn:microsoft.com/office/officeart/2005/8/layout/process3"/>
    <dgm:cxn modelId="{BCFDB765-A250-4509-B8E5-A6AD8E8AE86D}" type="presParOf" srcId="{F88EB291-597B-46CF-80CF-55BB68986BBE}" destId="{5ABCFA2E-176B-423B-93EE-B69D3950697C}" srcOrd="2" destOrd="0" presId="urn:microsoft.com/office/officeart/2005/8/layout/process3"/>
    <dgm:cxn modelId="{29BF99CF-68AB-44F6-9125-12900626F102}" type="presParOf" srcId="{8F8577B6-80CA-48E2-B2F2-2EB59C7A4009}" destId="{05E544D3-CDCF-499D-90AB-8A1858E40B55}" srcOrd="1" destOrd="0" presId="urn:microsoft.com/office/officeart/2005/8/layout/process3"/>
    <dgm:cxn modelId="{92C57F63-1711-44C2-A0EC-8D86EDE9F6DB}" type="presParOf" srcId="{05E544D3-CDCF-499D-90AB-8A1858E40B55}" destId="{AF44DAAB-2E75-4D9F-85BE-633FC2BE88A3}" srcOrd="0" destOrd="0" presId="urn:microsoft.com/office/officeart/2005/8/layout/process3"/>
    <dgm:cxn modelId="{7898CA8B-BAFA-458E-B1AA-946E7CB2605A}" type="presParOf" srcId="{8F8577B6-80CA-48E2-B2F2-2EB59C7A4009}" destId="{8201B4F2-B571-4BCD-8472-98E67DF8FB68}" srcOrd="2" destOrd="0" presId="urn:microsoft.com/office/officeart/2005/8/layout/process3"/>
    <dgm:cxn modelId="{2A0DF600-549E-4C50-B73A-487D0C0DBD1B}" type="presParOf" srcId="{8201B4F2-B571-4BCD-8472-98E67DF8FB68}" destId="{3BA448BD-A6C1-488D-A819-E498A9B02346}" srcOrd="0" destOrd="0" presId="urn:microsoft.com/office/officeart/2005/8/layout/process3"/>
    <dgm:cxn modelId="{C8078056-DED7-44A2-BFFE-8F8A484F92BD}" type="presParOf" srcId="{8201B4F2-B571-4BCD-8472-98E67DF8FB68}" destId="{454340D9-A678-4368-BCBC-3468EF22C9E8}" srcOrd="1" destOrd="0" presId="urn:microsoft.com/office/officeart/2005/8/layout/process3"/>
    <dgm:cxn modelId="{00368EC3-6B16-4638-BDBE-870255D09009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 smtClean="0">
              <a:latin typeface="Corbel" pitchFamily="34" charset="0"/>
            </a:rPr>
            <a:t>COM COMENÇAR LA CERCA D’ </a:t>
          </a:r>
          <a:r>
            <a:rPr lang="pt-BR" sz="1600" kern="1200" noProof="0" dirty="0" smtClean="0">
              <a:latin typeface="Corbel" pitchFamily="34" charset="0"/>
            </a:rPr>
            <a:t>INFORMACIÓ</a:t>
          </a:r>
          <a:r>
            <a:rPr lang="pt-BR" sz="1200" kern="1200" noProof="0" dirty="0" smtClean="0">
              <a:latin typeface="Corbel" pitchFamily="34" charset="0"/>
            </a:rPr>
            <a:t>.</a:t>
          </a:r>
          <a:endParaRPr lang="es-ES_tradnl" sz="1400" kern="1200" noProof="0" dirty="0">
            <a:latin typeface="Corbel" pitchFamily="34" charset="0"/>
          </a:endParaRP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3470914" y="303801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86745" y="181596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DEFINEIX EL TEU TEMA D’ESTUDI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1931994" y="181596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1886745" y="303814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CONDUEIX LA CERCA PEL BON CAMÍ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3538675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BUSCAR I LOCALITZAR TOT TIPUS DE DOCUMENTS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5157157" y="1828799"/>
        <a:ext cx="1380848" cy="2189951"/>
      </dsp:txXfrm>
    </dsp:sp>
    <dsp:sp modelId="{784EA588-0661-4895-A9E9-5411FD76B848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C410A-012B-476C-8939-73394F3E90CB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ULL AMB EL PLAGI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6775638" y="1828799"/>
        <a:ext cx="1380848" cy="2189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 smtClean="0">
              <a:latin typeface="Corbel" pitchFamily="34" charset="0"/>
            </a:rPr>
            <a:t>COM COMENÇAR LA CERCA D’ </a:t>
          </a:r>
          <a:r>
            <a:rPr lang="pt-BR" sz="1600" kern="1200" noProof="0" dirty="0" smtClean="0">
              <a:latin typeface="Corbel" pitchFamily="34" charset="0"/>
            </a:rPr>
            <a:t>INFORMACIÓ</a:t>
          </a:r>
          <a:r>
            <a:rPr lang="pt-BR" sz="1200" kern="1200" noProof="0" dirty="0" smtClean="0">
              <a:latin typeface="Corbel" pitchFamily="34" charset="0"/>
            </a:rPr>
            <a:t>.</a:t>
          </a:r>
          <a:endParaRPr lang="es-ES_tradnl" sz="1400" kern="1200" noProof="0" dirty="0">
            <a:latin typeface="Corbel" pitchFamily="34" charset="0"/>
          </a:endParaRP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3470914" y="303801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86745" y="181596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DEFINEIX EL TEU TEMA D’ESTUDI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1931994" y="181596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1886745" y="303814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CONDUEIX LA CERCA PEL BON CAMÍ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3538675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BUSCAR I LOCALITZAR TOT TIPUS DE DOCUMENTS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5157157" y="1828799"/>
        <a:ext cx="1380848" cy="2189951"/>
      </dsp:txXfrm>
    </dsp:sp>
    <dsp:sp modelId="{784EA588-0661-4895-A9E9-5411FD76B848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C410A-012B-476C-8939-73394F3E90CB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ULL AMB EL PLAGI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6775638" y="1828799"/>
        <a:ext cx="1380848" cy="218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BAB9-35FB-48CD-9AA2-067C1115540C}">
      <dsp:nvSpPr>
        <dsp:cNvPr id="0" name=""/>
        <dsp:cNvSpPr/>
      </dsp:nvSpPr>
      <dsp:spPr>
        <a:xfrm>
          <a:off x="1534696" y="866495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686814" y="910452"/>
        <a:ext cx="17622" cy="3524"/>
      </dsp:txXfrm>
    </dsp:sp>
    <dsp:sp modelId="{ECAFC9B7-8504-416F-8F7E-1DD877C5D731}">
      <dsp:nvSpPr>
        <dsp:cNvPr id="0" name=""/>
        <dsp:cNvSpPr/>
      </dsp:nvSpPr>
      <dsp:spPr>
        <a:xfrm>
          <a:off x="4070" y="452487"/>
          <a:ext cx="1532426" cy="919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Definir les teves necessitats d'informació</a:t>
          </a:r>
          <a:endParaRPr lang="ca-ES" sz="1400" kern="1200" dirty="0"/>
        </a:p>
      </dsp:txBody>
      <dsp:txXfrm>
        <a:off x="4070" y="452487"/>
        <a:ext cx="1532426" cy="919455"/>
      </dsp:txXfrm>
    </dsp:sp>
    <dsp:sp modelId="{98174FFE-A779-41EA-973A-1EE67B6DB637}">
      <dsp:nvSpPr>
        <dsp:cNvPr id="0" name=""/>
        <dsp:cNvSpPr/>
      </dsp:nvSpPr>
      <dsp:spPr>
        <a:xfrm>
          <a:off x="3419581" y="866495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571698" y="910452"/>
        <a:ext cx="17622" cy="3524"/>
      </dsp:txXfrm>
    </dsp:sp>
    <dsp:sp modelId="{C5FA2BB6-55CB-4AE1-ADF5-A196743893FC}">
      <dsp:nvSpPr>
        <dsp:cNvPr id="0" name=""/>
        <dsp:cNvSpPr/>
      </dsp:nvSpPr>
      <dsp:spPr>
        <a:xfrm>
          <a:off x="1888954" y="452487"/>
          <a:ext cx="1532426" cy="91945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Desenvolupar una estratègia de cerca</a:t>
          </a:r>
          <a:endParaRPr lang="ca-ES" sz="1400" kern="1200" dirty="0"/>
        </a:p>
      </dsp:txBody>
      <dsp:txXfrm>
        <a:off x="1888954" y="452487"/>
        <a:ext cx="1532426" cy="919455"/>
      </dsp:txXfrm>
    </dsp:sp>
    <dsp:sp modelId="{573B4A4D-F229-4F11-8237-BBF2391DB2EB}">
      <dsp:nvSpPr>
        <dsp:cNvPr id="0" name=""/>
        <dsp:cNvSpPr/>
      </dsp:nvSpPr>
      <dsp:spPr>
        <a:xfrm>
          <a:off x="770283" y="1370143"/>
          <a:ext cx="3769768" cy="321857"/>
        </a:xfrm>
        <a:custGeom>
          <a:avLst/>
          <a:gdLst/>
          <a:ahLst/>
          <a:cxnLst/>
          <a:rect l="0" t="0" r="0" b="0"/>
          <a:pathLst>
            <a:path>
              <a:moveTo>
                <a:pt x="3769768" y="0"/>
              </a:moveTo>
              <a:lnTo>
                <a:pt x="3769768" y="178028"/>
              </a:lnTo>
              <a:lnTo>
                <a:pt x="0" y="178028"/>
              </a:lnTo>
              <a:lnTo>
                <a:pt x="0" y="321857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2560512" y="1529309"/>
        <a:ext cx="189310" cy="3524"/>
      </dsp:txXfrm>
    </dsp:sp>
    <dsp:sp modelId="{665B5C89-805E-42C6-AB1F-62F317CEFC14}">
      <dsp:nvSpPr>
        <dsp:cNvPr id="0" name=""/>
        <dsp:cNvSpPr/>
      </dsp:nvSpPr>
      <dsp:spPr>
        <a:xfrm>
          <a:off x="3773839" y="452487"/>
          <a:ext cx="1532426" cy="91945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Dur a terme cerques concretes d'informació</a:t>
          </a:r>
          <a:endParaRPr lang="ca-ES" sz="1400" kern="1200" dirty="0"/>
        </a:p>
      </dsp:txBody>
      <dsp:txXfrm>
        <a:off x="3773839" y="452487"/>
        <a:ext cx="1532426" cy="919455"/>
      </dsp:txXfrm>
    </dsp:sp>
    <dsp:sp modelId="{C1B815B9-92A0-466C-80E5-901C3B5FB2AF}">
      <dsp:nvSpPr>
        <dsp:cNvPr id="0" name=""/>
        <dsp:cNvSpPr/>
      </dsp:nvSpPr>
      <dsp:spPr>
        <a:xfrm>
          <a:off x="1534696" y="2138408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686814" y="2182366"/>
        <a:ext cx="17622" cy="3524"/>
      </dsp:txXfrm>
    </dsp:sp>
    <dsp:sp modelId="{5E60123F-D1DA-47FB-98A5-4F984B73B1B2}">
      <dsp:nvSpPr>
        <dsp:cNvPr id="0" name=""/>
        <dsp:cNvSpPr/>
      </dsp:nvSpPr>
      <dsp:spPr>
        <a:xfrm>
          <a:off x="4070" y="1724400"/>
          <a:ext cx="1532426" cy="91945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Avaluar els recursos que trobes</a:t>
          </a:r>
          <a:endParaRPr lang="ca-ES" sz="1400" kern="1200" dirty="0"/>
        </a:p>
      </dsp:txBody>
      <dsp:txXfrm>
        <a:off x="4070" y="1724400"/>
        <a:ext cx="1532426" cy="919455"/>
      </dsp:txXfrm>
    </dsp:sp>
    <dsp:sp modelId="{C38F0D49-8535-4091-A45B-6069FC38A858}">
      <dsp:nvSpPr>
        <dsp:cNvPr id="0" name=""/>
        <dsp:cNvSpPr/>
      </dsp:nvSpPr>
      <dsp:spPr>
        <a:xfrm>
          <a:off x="1888954" y="1724400"/>
          <a:ext cx="1532426" cy="91945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Utilitzar bé els recursos que t'oferim </a:t>
          </a:r>
          <a:endParaRPr lang="ca-ES" sz="1400" kern="1200" dirty="0"/>
        </a:p>
      </dsp:txBody>
      <dsp:txXfrm>
        <a:off x="1888954" y="1724400"/>
        <a:ext cx="1532426" cy="919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30DC-5159-47F2-9D70-470D372FC0C1}">
      <dsp:nvSpPr>
        <dsp:cNvPr id="0" name=""/>
        <dsp:cNvSpPr/>
      </dsp:nvSpPr>
      <dsp:spPr>
        <a:xfrm>
          <a:off x="550861" y="0"/>
          <a:ext cx="6243093" cy="223224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7DB8E-5F7C-4C07-8DCF-28E33107A6AC}">
      <dsp:nvSpPr>
        <dsp:cNvPr id="0" name=""/>
        <dsp:cNvSpPr/>
      </dsp:nvSpPr>
      <dsp:spPr>
        <a:xfrm>
          <a:off x="248891" y="669674"/>
          <a:ext cx="2203444" cy="892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com vols que sigui el teu treball, </a:t>
          </a:r>
          <a:endParaRPr lang="ca-ES" sz="1600" kern="1200" dirty="0"/>
        </a:p>
      </dsp:txBody>
      <dsp:txXfrm>
        <a:off x="292479" y="713262"/>
        <a:ext cx="2116268" cy="805723"/>
      </dsp:txXfrm>
    </dsp:sp>
    <dsp:sp modelId="{55816BD4-6902-4450-A85A-005CAE20A665}">
      <dsp:nvSpPr>
        <dsp:cNvPr id="0" name=""/>
        <dsp:cNvSpPr/>
      </dsp:nvSpPr>
      <dsp:spPr>
        <a:xfrm>
          <a:off x="2570685" y="669674"/>
          <a:ext cx="2203444" cy="8928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quins recursos de la biblioteca et caldrà utilitzar... </a:t>
          </a:r>
          <a:endParaRPr lang="ca-ES" sz="1600" kern="1200" dirty="0"/>
        </a:p>
      </dsp:txBody>
      <dsp:txXfrm>
        <a:off x="2614273" y="713262"/>
        <a:ext cx="2116268" cy="805723"/>
      </dsp:txXfrm>
    </dsp:sp>
    <dsp:sp modelId="{6BFA906F-F51C-4A6A-90B6-EB32326A7EA2}">
      <dsp:nvSpPr>
        <dsp:cNvPr id="0" name=""/>
        <dsp:cNvSpPr/>
      </dsp:nvSpPr>
      <dsp:spPr>
        <a:xfrm>
          <a:off x="4892479" y="669674"/>
          <a:ext cx="2203444" cy="8928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qui </a:t>
          </a:r>
          <a:r>
            <a:rPr lang="ca-ES" sz="1600" kern="1200" dirty="0" smtClean="0"/>
            <a:t>ho llegirà? </a:t>
          </a:r>
          <a:endParaRPr lang="ca-ES" sz="1600" kern="1200" dirty="0"/>
        </a:p>
      </dsp:txBody>
      <dsp:txXfrm>
        <a:off x="4936067" y="713262"/>
        <a:ext cx="2116268" cy="805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76D2F-7887-4CAA-B112-FF9A55FF4DB1}">
      <dsp:nvSpPr>
        <dsp:cNvPr id="0" name=""/>
        <dsp:cNvSpPr/>
      </dsp:nvSpPr>
      <dsp:spPr>
        <a:xfrm>
          <a:off x="500457" y="0"/>
          <a:ext cx="4896544" cy="4896544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F0596-B55C-4EB4-B363-766A35D44D82}">
      <dsp:nvSpPr>
        <dsp:cNvPr id="0" name=""/>
        <dsp:cNvSpPr/>
      </dsp:nvSpPr>
      <dsp:spPr>
        <a:xfrm>
          <a:off x="2948729" y="490575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Tria el tema: específic o genèric</a:t>
          </a:r>
          <a:endParaRPr lang="ca-ES" sz="1600" kern="1200"/>
        </a:p>
      </dsp:txBody>
      <dsp:txXfrm>
        <a:off x="2977254" y="519100"/>
        <a:ext cx="3125703" cy="527283"/>
      </dsp:txXfrm>
    </dsp:sp>
    <dsp:sp modelId="{3AA6F4A7-7B3D-4013-8E8E-20387057847C}">
      <dsp:nvSpPr>
        <dsp:cNvPr id="0" name=""/>
        <dsp:cNvSpPr/>
      </dsp:nvSpPr>
      <dsp:spPr>
        <a:xfrm>
          <a:off x="2948729" y="1147951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Defineix l'enfocament del treball</a:t>
          </a:r>
          <a:endParaRPr lang="ca-ES" sz="1600" kern="1200"/>
        </a:p>
      </dsp:txBody>
      <dsp:txXfrm>
        <a:off x="2977254" y="1176476"/>
        <a:ext cx="3125703" cy="527283"/>
      </dsp:txXfrm>
    </dsp:sp>
    <dsp:sp modelId="{36778587-3044-4444-BEE8-E5400E163E78}">
      <dsp:nvSpPr>
        <dsp:cNvPr id="0" name=""/>
        <dsp:cNvSpPr/>
      </dsp:nvSpPr>
      <dsp:spPr>
        <a:xfrm>
          <a:off x="2948729" y="1805326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Delimita l’abast cronològic, geogràfic, social</a:t>
          </a:r>
          <a:endParaRPr lang="ca-ES" sz="1600" kern="1200"/>
        </a:p>
      </dsp:txBody>
      <dsp:txXfrm>
        <a:off x="2977254" y="1833851"/>
        <a:ext cx="3125703" cy="527283"/>
      </dsp:txXfrm>
    </dsp:sp>
    <dsp:sp modelId="{9847EFDF-90F8-45DE-AC29-22F01EB2DDFF}">
      <dsp:nvSpPr>
        <dsp:cNvPr id="0" name=""/>
        <dsp:cNvSpPr/>
      </dsp:nvSpPr>
      <dsp:spPr>
        <a:xfrm>
          <a:off x="2948729" y="2462702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Fès un guió del treball</a:t>
          </a:r>
          <a:endParaRPr lang="ca-ES" sz="1600" kern="1200"/>
        </a:p>
      </dsp:txBody>
      <dsp:txXfrm>
        <a:off x="2977254" y="2491227"/>
        <a:ext cx="3125703" cy="527283"/>
      </dsp:txXfrm>
    </dsp:sp>
    <dsp:sp modelId="{001849EF-ACDA-46C9-8891-126D927A3975}">
      <dsp:nvSpPr>
        <dsp:cNvPr id="0" name=""/>
        <dsp:cNvSpPr/>
      </dsp:nvSpPr>
      <dsp:spPr>
        <a:xfrm>
          <a:off x="2811919" y="3120077"/>
          <a:ext cx="3456374" cy="121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Recorda aplicar els criteris sobre limitació d’abast cronològic, geogràfic, social, etc. Que has decidit o t'han indicat a l'inici del treball.</a:t>
          </a:r>
          <a:endParaRPr lang="ca-ES" sz="1600" kern="1200" dirty="0"/>
        </a:p>
      </dsp:txBody>
      <dsp:txXfrm>
        <a:off x="2871125" y="3179283"/>
        <a:ext cx="3337962" cy="1094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audio" Target="../media/audio1.wav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slide" Target="slide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33203639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6632"/>
            <a:ext cx="891540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0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917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0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41277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"</a:t>
            </a:r>
            <a:r>
              <a:rPr lang="fr-FR" sz="2000" b="1" dirty="0" err="1"/>
              <a:t>Plagi</a:t>
            </a:r>
            <a:r>
              <a:rPr lang="fr-FR" sz="2000" b="1" dirty="0"/>
              <a:t>: l'acte de </a:t>
            </a:r>
            <a:r>
              <a:rPr lang="fr-FR" sz="2000" b="1" dirty="0" err="1"/>
              <a:t>presentar</a:t>
            </a:r>
            <a:r>
              <a:rPr lang="fr-FR" sz="2000" b="1" dirty="0"/>
              <a:t> el </a:t>
            </a:r>
            <a:r>
              <a:rPr lang="fr-FR" sz="2000" b="1" dirty="0" err="1"/>
              <a:t>treball</a:t>
            </a:r>
            <a:r>
              <a:rPr lang="fr-FR" sz="2000" b="1" dirty="0"/>
              <a:t> o les </a:t>
            </a:r>
            <a:r>
              <a:rPr lang="fr-FR" sz="2000" b="1" dirty="0" err="1"/>
              <a:t>idees</a:t>
            </a:r>
            <a:r>
              <a:rPr lang="fr-FR" sz="2000" b="1" dirty="0"/>
              <a:t> d'un </a:t>
            </a:r>
            <a:r>
              <a:rPr lang="fr-FR" sz="2000" b="1" dirty="0" err="1"/>
              <a:t>altre</a:t>
            </a:r>
            <a:r>
              <a:rPr lang="fr-FR" sz="2000" b="1" dirty="0"/>
              <a:t> </a:t>
            </a:r>
            <a:r>
              <a:rPr lang="fr-FR" sz="2000" b="1" dirty="0" err="1"/>
              <a:t>com</a:t>
            </a:r>
            <a:r>
              <a:rPr lang="fr-FR" sz="2000" b="1" dirty="0"/>
              <a:t> a </a:t>
            </a:r>
            <a:r>
              <a:rPr lang="fr-FR" sz="2000" b="1" dirty="0" err="1"/>
              <a:t>pròpies</a:t>
            </a:r>
            <a:r>
              <a:rPr lang="fr-FR" sz="2000" b="1" dirty="0"/>
              <a:t>"</a:t>
            </a:r>
            <a:endParaRPr lang="ca-E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1475656" y="5486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5 ULL AMB EL PLAGI</a:t>
            </a:r>
            <a:endParaRPr lang="ca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19888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opiar </a:t>
            </a:r>
            <a:r>
              <a:rPr lang="ca-ES" dirty="0"/>
              <a:t>les paraules d'algú altre sense utilitzar cometes o sense citar la font,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1942" y="237307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Parafrasejar </a:t>
            </a:r>
            <a:r>
              <a:rPr lang="ca-ES" dirty="0"/>
              <a:t>o resumir les paraules d'algú altre sense utilitzar cometes o sense citar la font,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4101" y="3019408"/>
            <a:ext cx="350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Citar </a:t>
            </a:r>
            <a:r>
              <a:rPr lang="ca-ES" dirty="0"/>
              <a:t>la font de manera equivocada,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4101" y="3388740"/>
            <a:ext cx="589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Pretendre </a:t>
            </a:r>
            <a:r>
              <a:rPr lang="it-IT" dirty="0"/>
              <a:t>fer passar el treball d'algú altre com a nostre. </a:t>
            </a:r>
            <a:endParaRPr lang="ca-ES" dirty="0"/>
          </a:p>
        </p:txBody>
      </p:sp>
      <p:pic>
        <p:nvPicPr>
          <p:cNvPr id="9221" name="Picture 5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8" y="3573405"/>
            <a:ext cx="5823439" cy="30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Botón de acción: Comienzo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7935590" y="3758072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6133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3617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A INTERNET S’HA D’EVITAR:</a:t>
            </a:r>
          </a:p>
          <a:p>
            <a:endParaRPr lang="ca-ES" sz="2000" b="1" dirty="0"/>
          </a:p>
        </p:txBody>
      </p:sp>
      <p:pic>
        <p:nvPicPr>
          <p:cNvPr id="10242" name="Picture 2" descr="Resultat d'imatges de COPY AND P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69294"/>
            <a:ext cx="4123894" cy="2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t d'imatges de Lugares de plagio apu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t d'imatges de copy p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5406"/>
            <a:ext cx="4171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tge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12034"/>
            <a:ext cx="2592288" cy="29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4797152"/>
            <a:ext cx="676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ANAR A PÀGINES D’NTERCANVI DE TREBALLS : RINCON DEL VAGO.....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150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8448803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84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65913479"/>
              </p:ext>
            </p:extLst>
          </p:nvPr>
        </p:nvGraphicFramePr>
        <p:xfrm>
          <a:off x="1979712" y="852634"/>
          <a:ext cx="53103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835696" y="476672"/>
            <a:ext cx="5579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 smtClean="0"/>
              <a:t>1 Les </a:t>
            </a:r>
            <a:r>
              <a:rPr lang="ca-ES" sz="3200" b="1" dirty="0"/>
              <a:t>passes del procés de cerca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364502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1) DEFINEIX </a:t>
            </a:r>
            <a:r>
              <a:rPr lang="ca-ES" b="1" dirty="0"/>
              <a:t>LES TEVES NECESSITATS D’INFORMACIÓ </a:t>
            </a:r>
            <a:endParaRPr lang="ca-ES" b="1" dirty="0" smtClean="0"/>
          </a:p>
          <a:p>
            <a:r>
              <a:rPr lang="ca-ES" dirty="0" smtClean="0"/>
              <a:t>Per </a:t>
            </a:r>
            <a:r>
              <a:rPr lang="ca-ES" dirty="0"/>
              <a:t>fer bé un treball acadèmic cal que pensis en: </a:t>
            </a:r>
            <a:endParaRPr lang="ca-ES" dirty="0" smtClean="0"/>
          </a:p>
          <a:p>
            <a:endParaRPr lang="ca-ES" dirty="0" smtClean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43227953"/>
              </p:ext>
            </p:extLst>
          </p:nvPr>
        </p:nvGraphicFramePr>
        <p:xfrm>
          <a:off x="971600" y="4293096"/>
          <a:ext cx="73448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3119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/>
              <a:t>1.1 </a:t>
            </a:r>
            <a:r>
              <a:rPr lang="ca-ES" sz="2400" b="1" dirty="0"/>
              <a:t>Com vols que sigui el teu treball Elabora el pla de treball: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1864441"/>
              </p:ext>
            </p:extLst>
          </p:nvPr>
        </p:nvGraphicFramePr>
        <p:xfrm>
          <a:off x="1403648" y="1196752"/>
          <a:ext cx="67687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37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6206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/>
              <a:t>1.2 </a:t>
            </a:r>
            <a:r>
              <a:rPr lang="ca-ES" sz="2400" b="1" dirty="0"/>
              <a:t>Quins recursos de la biblioteca et caldrà utilitzar </a:t>
            </a:r>
          </a:p>
        </p:txBody>
      </p:sp>
      <p:pic>
        <p:nvPicPr>
          <p:cNvPr id="2050" name="Picture 2" descr="Resultat d'imatges de lli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21848" cy="15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5" y="3356992"/>
            <a:ext cx="3552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07" y="3916262"/>
            <a:ext cx="4287514" cy="24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6569"/>
            <a:ext cx="23098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195497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LLIBRES</a:t>
            </a:r>
            <a:endParaRPr lang="ca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030052" y="4598093"/>
            <a:ext cx="292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REVISTES CIENTÍFIQUES</a:t>
            </a:r>
            <a:endParaRPr lang="ca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0566" y="4365104"/>
            <a:ext cx="2183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REVISTES GENERALS</a:t>
            </a:r>
            <a:endParaRPr lang="ca-ES" sz="3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29331" y="3167822"/>
            <a:ext cx="225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PUNTS WEB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2870054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5368" y="481187"/>
            <a:ext cx="249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/>
              <a:t>2.3 Qui ho llegirà?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41277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err="1"/>
              <a:t>Qui</a:t>
            </a:r>
            <a:r>
              <a:rPr lang="es-ES" sz="2400" dirty="0"/>
              <a:t> ha de ser el </a:t>
            </a:r>
            <a:r>
              <a:rPr lang="es-ES" sz="2400" dirty="0" err="1"/>
              <a:t>públic</a:t>
            </a:r>
            <a:r>
              <a:rPr lang="es-ES" sz="2400" dirty="0"/>
              <a:t> del </a:t>
            </a:r>
            <a:r>
              <a:rPr lang="es-ES" sz="2400" dirty="0" err="1"/>
              <a:t>teu</a:t>
            </a:r>
            <a:r>
              <a:rPr lang="es-ES" sz="2400" dirty="0"/>
              <a:t> </a:t>
            </a:r>
            <a:r>
              <a:rPr lang="es-ES" sz="2400" dirty="0" err="1"/>
              <a:t>treball</a:t>
            </a:r>
            <a:r>
              <a:rPr lang="es-ES" sz="2400" dirty="0"/>
              <a:t>? Per </a:t>
            </a:r>
            <a:r>
              <a:rPr lang="es-ES" sz="2400" dirty="0" err="1"/>
              <a:t>exemple</a:t>
            </a:r>
            <a:r>
              <a:rPr lang="es-ES" sz="2400" dirty="0"/>
              <a:t>: el tutor,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companys</a:t>
            </a:r>
            <a:r>
              <a:rPr lang="es-ES" sz="2400" dirty="0"/>
              <a:t> de </a:t>
            </a:r>
            <a:r>
              <a:rPr lang="es-ES" sz="2400" dirty="0" err="1"/>
              <a:t>classe</a:t>
            </a:r>
            <a:r>
              <a:rPr lang="es-ES" sz="2400" dirty="0"/>
              <a:t>, </a:t>
            </a:r>
            <a:r>
              <a:rPr lang="es-ES" sz="2400" dirty="0" smtClean="0"/>
              <a:t>la </a:t>
            </a:r>
            <a:r>
              <a:rPr lang="es-ES" sz="2400" dirty="0" err="1" smtClean="0"/>
              <a:t>comunitat</a:t>
            </a:r>
            <a:r>
              <a:rPr lang="es-ES" sz="2400" dirty="0" smtClean="0"/>
              <a:t> </a:t>
            </a:r>
            <a:r>
              <a:rPr lang="es-ES" sz="2400" dirty="0"/>
              <a:t>científica, </a:t>
            </a:r>
            <a:r>
              <a:rPr lang="es-ES" sz="2400" dirty="0" err="1"/>
              <a:t>l’administració</a:t>
            </a:r>
            <a:r>
              <a:rPr lang="es-ES" sz="2400" dirty="0"/>
              <a:t> pública, </a:t>
            </a:r>
            <a:r>
              <a:rPr lang="es-ES" sz="2400" dirty="0" err="1"/>
              <a:t>professionals</a:t>
            </a:r>
            <a:r>
              <a:rPr lang="es-ES" sz="2400" dirty="0"/>
              <a:t> de la </a:t>
            </a:r>
            <a:r>
              <a:rPr lang="es-ES" sz="2400" dirty="0" err="1"/>
              <a:t>temàtica</a:t>
            </a:r>
            <a:r>
              <a:rPr lang="es-ES" sz="2400" dirty="0"/>
              <a:t>, </a:t>
            </a:r>
            <a:r>
              <a:rPr lang="es-ES" sz="2400" dirty="0" err="1"/>
              <a:t>públic</a:t>
            </a:r>
            <a:r>
              <a:rPr lang="es-ES" sz="2400" dirty="0"/>
              <a:t> en general</a:t>
            </a:r>
            <a:r>
              <a:rPr lang="es-ES" sz="2400" dirty="0" smtClean="0"/>
              <a:t>...etc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Què</a:t>
            </a:r>
            <a:r>
              <a:rPr lang="es-ES" sz="2400" dirty="0" smtClean="0"/>
              <a:t> </a:t>
            </a:r>
            <a:r>
              <a:rPr lang="es-ES" sz="2400" dirty="0"/>
              <a:t>es el que </a:t>
            </a:r>
            <a:r>
              <a:rPr lang="es-ES" sz="2400" dirty="0" err="1"/>
              <a:t>coneix</a:t>
            </a:r>
            <a:r>
              <a:rPr lang="es-ES" sz="2400" dirty="0"/>
              <a:t> el </a:t>
            </a:r>
            <a:r>
              <a:rPr lang="es-ES" sz="2400" dirty="0" err="1"/>
              <a:t>públic</a:t>
            </a:r>
            <a:r>
              <a:rPr lang="es-ES" sz="2400" dirty="0"/>
              <a:t> sobre el tema del </a:t>
            </a:r>
            <a:r>
              <a:rPr lang="es-ES" sz="2400" dirty="0" err="1"/>
              <a:t>teu</a:t>
            </a:r>
            <a:r>
              <a:rPr lang="es-ES" sz="2400" dirty="0"/>
              <a:t> </a:t>
            </a:r>
            <a:r>
              <a:rPr lang="es-ES" sz="2400" dirty="0" err="1"/>
              <a:t>treball</a:t>
            </a:r>
            <a:r>
              <a:rPr lang="es-ES" sz="2400" dirty="0"/>
              <a:t> per tal de poder anticipar </a:t>
            </a:r>
            <a:r>
              <a:rPr lang="es-ES" sz="2400" dirty="0" smtClean="0"/>
              <a:t>i </a:t>
            </a:r>
            <a:r>
              <a:rPr lang="es-ES" sz="2400" dirty="0" err="1" smtClean="0"/>
              <a:t>reflectir</a:t>
            </a:r>
            <a:r>
              <a:rPr lang="es-ES" sz="2400" dirty="0" smtClean="0"/>
              <a:t> </a:t>
            </a:r>
            <a:r>
              <a:rPr lang="es-ES" sz="2400" dirty="0" err="1"/>
              <a:t>actituds</a:t>
            </a:r>
            <a:r>
              <a:rPr lang="es-ES" sz="2400" dirty="0"/>
              <a:t> o </a:t>
            </a:r>
            <a:r>
              <a:rPr lang="es-ES" sz="2400" dirty="0" err="1"/>
              <a:t>prejudicis</a:t>
            </a:r>
            <a:r>
              <a:rPr lang="es-ES" sz="2400" dirty="0"/>
              <a:t> al respecte.</a:t>
            </a:r>
            <a:endParaRPr lang="ca-ES" sz="2400" dirty="0"/>
          </a:p>
        </p:txBody>
      </p:sp>
      <p:pic>
        <p:nvPicPr>
          <p:cNvPr id="3074" name="Picture 2" descr="Resultat d'imatges de profesores escuch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861048"/>
            <a:ext cx="4752528" cy="26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Botón de acción: Hacia atrás o Anterior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971600" y="544522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1305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332656"/>
            <a:ext cx="5474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 smtClean="0"/>
              <a:t>2 Defineix el teu tema d’estudi.</a:t>
            </a:r>
            <a:endParaRPr lang="ca-ES" sz="32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094626"/>
              </p:ext>
            </p:extLst>
          </p:nvPr>
        </p:nvGraphicFramePr>
        <p:xfrm>
          <a:off x="2411760" y="980728"/>
          <a:ext cx="388843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48528748"/>
              </p:ext>
            </p:extLst>
          </p:nvPr>
        </p:nvGraphicFramePr>
        <p:xfrm>
          <a:off x="467544" y="2564904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736764971"/>
              </p:ext>
            </p:extLst>
          </p:nvPr>
        </p:nvGraphicFramePr>
        <p:xfrm>
          <a:off x="395536" y="3356992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4013075636"/>
              </p:ext>
            </p:extLst>
          </p:nvPr>
        </p:nvGraphicFramePr>
        <p:xfrm>
          <a:off x="395536" y="4077072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857947909"/>
              </p:ext>
            </p:extLst>
          </p:nvPr>
        </p:nvGraphicFramePr>
        <p:xfrm>
          <a:off x="467544" y="4941168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142906780"/>
              </p:ext>
            </p:extLst>
          </p:nvPr>
        </p:nvGraphicFramePr>
        <p:xfrm>
          <a:off x="395536" y="5661248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3" name="12 Botón de acción: Comienzo">
            <a:hlinkClick r:id="rId32" action="ppaction://hlinksldjump" highlightClick="1">
              <a:snd r:embed="rId33" name="cashreg.wav"/>
            </a:hlinkClick>
          </p:cNvPr>
          <p:cNvSpPr/>
          <p:nvPr/>
        </p:nvSpPr>
        <p:spPr>
          <a:xfrm>
            <a:off x="7253448" y="112474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69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620688"/>
            <a:ext cx="591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 </a:t>
            </a:r>
            <a:r>
              <a:rPr lang="it-IT" sz="2800" b="1" dirty="0" smtClean="0"/>
              <a:t>3 CONDUEIX </a:t>
            </a:r>
            <a:r>
              <a:rPr lang="it-IT" sz="2800" b="1" dirty="0"/>
              <a:t>LA CERCA PER BON CAMI</a:t>
            </a:r>
            <a:endParaRPr lang="ca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395536" y="2869414"/>
            <a:ext cx="1224136" cy="662809"/>
            <a:chOff x="683568" y="2852936"/>
            <a:chExt cx="1224136" cy="662809"/>
          </a:xfrm>
        </p:grpSpPr>
        <p:sp>
          <p:nvSpPr>
            <p:cNvPr id="4" name="3 Rectángulo"/>
            <p:cNvSpPr/>
            <p:nvPr/>
          </p:nvSpPr>
          <p:spPr>
            <a:xfrm>
              <a:off x="683568" y="2852936"/>
              <a:ext cx="1224136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815389" y="2869414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TROBAR RECURS</a:t>
              </a:r>
              <a:endParaRPr lang="ca-ES" b="1" dirty="0"/>
            </a:p>
          </p:txBody>
        </p:sp>
      </p:grpSp>
      <p:cxnSp>
        <p:nvCxnSpPr>
          <p:cNvPr id="8" name="7 Conector recto de flecha"/>
          <p:cNvCxnSpPr>
            <a:stCxn id="4" idx="3"/>
          </p:cNvCxnSpPr>
          <p:nvPr/>
        </p:nvCxnSpPr>
        <p:spPr>
          <a:xfrm flipV="1">
            <a:off x="1619672" y="2636912"/>
            <a:ext cx="576064" cy="520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5" idx="3"/>
          </p:cNvCxnSpPr>
          <p:nvPr/>
        </p:nvCxnSpPr>
        <p:spPr>
          <a:xfrm>
            <a:off x="1607477" y="3209058"/>
            <a:ext cx="504229" cy="1767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12 Grupo"/>
          <p:cNvGrpSpPr/>
          <p:nvPr/>
        </p:nvGrpSpPr>
        <p:grpSpPr>
          <a:xfrm>
            <a:off x="2195283" y="2132856"/>
            <a:ext cx="1152582" cy="864096"/>
            <a:chOff x="2195283" y="2132856"/>
            <a:chExt cx="1152582" cy="864096"/>
          </a:xfrm>
        </p:grpSpPr>
        <p:sp>
          <p:nvSpPr>
            <p:cNvPr id="11" name="10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95283" y="2241738"/>
              <a:ext cx="1152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ARTICLES DE REVISTA</a:t>
              </a:r>
              <a:endParaRPr lang="ca-ES" sz="1600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763689" y="4709941"/>
            <a:ext cx="1500148" cy="1312444"/>
            <a:chOff x="2119630" y="2132856"/>
            <a:chExt cx="1228235" cy="864096"/>
          </a:xfrm>
        </p:grpSpPr>
        <p:sp>
          <p:nvSpPr>
            <p:cNvPr id="17" name="16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119630" y="2241739"/>
              <a:ext cx="1228235" cy="73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LLIBRES REVISTES </a:t>
              </a:r>
              <a:r>
                <a:rPr lang="ca-ES" sz="1600" dirty="0"/>
                <a:t> </a:t>
              </a:r>
              <a:r>
                <a:rPr lang="ca-ES" sz="1600" b="1" dirty="0" smtClean="0"/>
                <a:t>AUDIOVISUALS         .       ....</a:t>
              </a:r>
              <a:endParaRPr lang="ca-ES" sz="1600" b="1" dirty="0"/>
            </a:p>
          </p:txBody>
        </p:sp>
      </p:grpSp>
      <p:cxnSp>
        <p:nvCxnSpPr>
          <p:cNvPr id="15" name="14 Conector recto de flecha"/>
          <p:cNvCxnSpPr>
            <a:stCxn id="11" idx="6"/>
          </p:cNvCxnSpPr>
          <p:nvPr/>
        </p:nvCxnSpPr>
        <p:spPr>
          <a:xfrm flipV="1">
            <a:off x="3347864" y="2132856"/>
            <a:ext cx="6480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1" idx="6"/>
          </p:cNvCxnSpPr>
          <p:nvPr/>
        </p:nvCxnSpPr>
        <p:spPr>
          <a:xfrm>
            <a:off x="3347864" y="2564904"/>
            <a:ext cx="648072" cy="320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>
            <a:off x="3995937" y="1582652"/>
            <a:ext cx="792087" cy="766228"/>
            <a:chOff x="2195283" y="2132856"/>
            <a:chExt cx="1152582" cy="864096"/>
          </a:xfrm>
          <a:noFill/>
        </p:grpSpPr>
        <p:sp>
          <p:nvSpPr>
            <p:cNvPr id="27" name="26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195283" y="2241738"/>
              <a:ext cx="1152582" cy="6594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077801" y="2514064"/>
            <a:ext cx="998255" cy="948361"/>
            <a:chOff x="2195284" y="2132856"/>
            <a:chExt cx="1318860" cy="879819"/>
          </a:xfrm>
        </p:grpSpPr>
        <p:sp>
          <p:nvSpPr>
            <p:cNvPr id="30" name="29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195284" y="2241738"/>
              <a:ext cx="1318860" cy="7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NO 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cxnSp>
        <p:nvCxnSpPr>
          <p:cNvPr id="22" name="21 Conector recto de flecha"/>
          <p:cNvCxnSpPr>
            <a:stCxn id="27" idx="6"/>
          </p:cNvCxnSpPr>
          <p:nvPr/>
        </p:nvCxnSpPr>
        <p:spPr>
          <a:xfrm flipV="1">
            <a:off x="4788023" y="1938473"/>
            <a:ext cx="432049" cy="272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5122 Conector recto de flecha"/>
          <p:cNvCxnSpPr>
            <a:stCxn id="5120" idx="3"/>
          </p:cNvCxnSpPr>
          <p:nvPr/>
        </p:nvCxnSpPr>
        <p:spPr>
          <a:xfrm flipV="1">
            <a:off x="6397384" y="1582652"/>
            <a:ext cx="478872" cy="3831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5125 Conector recto de flecha"/>
          <p:cNvCxnSpPr>
            <a:stCxn id="5120" idx="3"/>
          </p:cNvCxnSpPr>
          <p:nvPr/>
        </p:nvCxnSpPr>
        <p:spPr>
          <a:xfrm>
            <a:off x="6397384" y="1965766"/>
            <a:ext cx="510425" cy="359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0" name="5129 Grupo"/>
          <p:cNvGrpSpPr/>
          <p:nvPr/>
        </p:nvGrpSpPr>
        <p:grpSpPr>
          <a:xfrm>
            <a:off x="5364089" y="1582652"/>
            <a:ext cx="1171068" cy="766228"/>
            <a:chOff x="5364088" y="1582652"/>
            <a:chExt cx="1224136" cy="766228"/>
          </a:xfrm>
        </p:grpSpPr>
        <p:sp>
          <p:nvSpPr>
            <p:cNvPr id="5120" name="5119 Rectángulo"/>
            <p:cNvSpPr/>
            <p:nvPr/>
          </p:nvSpPr>
          <p:spPr>
            <a:xfrm>
              <a:off x="5364088" y="1582652"/>
              <a:ext cx="1080120" cy="7662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29" name="5128 CuadroTexto"/>
            <p:cNvSpPr txBox="1"/>
            <p:nvPr/>
          </p:nvSpPr>
          <p:spPr>
            <a:xfrm>
              <a:off x="5364088" y="167920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TITOL REVISTA AL CATÀLEG</a:t>
              </a:r>
              <a:endParaRPr lang="ca-ES" sz="1200" b="1" dirty="0"/>
            </a:p>
          </p:txBody>
        </p:sp>
      </p:grpSp>
      <p:grpSp>
        <p:nvGrpSpPr>
          <p:cNvPr id="5133" name="5132 Grupo"/>
          <p:cNvGrpSpPr/>
          <p:nvPr/>
        </p:nvGrpSpPr>
        <p:grpSpPr>
          <a:xfrm>
            <a:off x="7020272" y="1268760"/>
            <a:ext cx="1152128" cy="810672"/>
            <a:chOff x="7020272" y="1268760"/>
            <a:chExt cx="1152128" cy="810672"/>
          </a:xfrm>
          <a:noFill/>
        </p:grpSpPr>
        <p:sp>
          <p:nvSpPr>
            <p:cNvPr id="5127" name="5126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31" name="5130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REVISTES ELÈCTRIQUES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5134" name="5133 Grupo"/>
          <p:cNvGrpSpPr/>
          <p:nvPr/>
        </p:nvGrpSpPr>
        <p:grpSpPr>
          <a:xfrm>
            <a:off x="6998187" y="1981347"/>
            <a:ext cx="1152128" cy="376518"/>
            <a:chOff x="7020272" y="2348880"/>
            <a:chExt cx="1152128" cy="376518"/>
          </a:xfrm>
          <a:solidFill>
            <a:srgbClr val="FFFF00"/>
          </a:solidFill>
        </p:grpSpPr>
        <p:sp>
          <p:nvSpPr>
            <p:cNvPr id="5128" name="5127 Rectángulo"/>
            <p:cNvSpPr/>
            <p:nvPr/>
          </p:nvSpPr>
          <p:spPr>
            <a:xfrm>
              <a:off x="7020272" y="2348880"/>
              <a:ext cx="1008112" cy="3765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32" name="5131 CuadroTexto"/>
            <p:cNvSpPr txBox="1"/>
            <p:nvPr/>
          </p:nvSpPr>
          <p:spPr>
            <a:xfrm>
              <a:off x="7020272" y="24264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CATÀLEG CCUC</a:t>
              </a:r>
              <a:endParaRPr lang="ca-ES" sz="1200" b="1" dirty="0"/>
            </a:p>
          </p:txBody>
        </p:sp>
      </p:grpSp>
      <p:cxnSp>
        <p:nvCxnSpPr>
          <p:cNvPr id="47" name="46 Conector recto de flecha"/>
          <p:cNvCxnSpPr>
            <a:stCxn id="50" idx="3"/>
          </p:cNvCxnSpPr>
          <p:nvPr/>
        </p:nvCxnSpPr>
        <p:spPr>
          <a:xfrm flipV="1">
            <a:off x="6428937" y="2938888"/>
            <a:ext cx="478872" cy="280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6428937" y="3342270"/>
            <a:ext cx="569250" cy="1111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5395642" y="2938888"/>
            <a:ext cx="1171068" cy="560764"/>
            <a:chOff x="5364088" y="1582652"/>
            <a:chExt cx="1224136" cy="608361"/>
          </a:xfrm>
        </p:grpSpPr>
        <p:sp>
          <p:nvSpPr>
            <p:cNvPr id="50" name="49 Rectángulo"/>
            <p:cNvSpPr/>
            <p:nvPr/>
          </p:nvSpPr>
          <p:spPr>
            <a:xfrm>
              <a:off x="5364088" y="1582652"/>
              <a:ext cx="1080120" cy="60836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364088" y="1679202"/>
              <a:ext cx="1224136" cy="50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BASES DE DADES</a:t>
              </a:r>
              <a:endParaRPr lang="ca-ES" sz="1200" b="1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7103785" y="2480556"/>
            <a:ext cx="1152128" cy="810672"/>
            <a:chOff x="7020272" y="1268760"/>
            <a:chExt cx="1152128" cy="810672"/>
          </a:xfrm>
        </p:grpSpPr>
        <p:sp>
          <p:nvSpPr>
            <p:cNvPr id="53" name="52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META</a:t>
              </a:r>
            </a:p>
            <a:p>
              <a:r>
                <a:rPr lang="ca-ES" sz="1200" b="1" dirty="0" smtClean="0"/>
                <a:t>CERCADORS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7086290" y="3192470"/>
            <a:ext cx="1302133" cy="376518"/>
            <a:chOff x="7020271" y="2348880"/>
            <a:chExt cx="1302133" cy="376518"/>
          </a:xfrm>
        </p:grpSpPr>
        <p:sp>
          <p:nvSpPr>
            <p:cNvPr id="56" name="55 Rectángulo"/>
            <p:cNvSpPr/>
            <p:nvPr/>
          </p:nvSpPr>
          <p:spPr>
            <a:xfrm>
              <a:off x="7020272" y="2348880"/>
              <a:ext cx="1169622" cy="3765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7020271" y="2426404"/>
              <a:ext cx="130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BASES DE DADES</a:t>
              </a:r>
              <a:endParaRPr lang="ca-ES" sz="1200" b="1" dirty="0"/>
            </a:p>
          </p:txBody>
        </p:sp>
      </p:grpSp>
      <p:cxnSp>
        <p:nvCxnSpPr>
          <p:cNvPr id="5138" name="5137 Conector recto de flecha"/>
          <p:cNvCxnSpPr/>
          <p:nvPr/>
        </p:nvCxnSpPr>
        <p:spPr>
          <a:xfrm>
            <a:off x="4950197" y="3196823"/>
            <a:ext cx="413892" cy="12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3263835" y="4783925"/>
            <a:ext cx="6480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3263835" y="5215973"/>
            <a:ext cx="648072" cy="320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67 Grupo"/>
          <p:cNvGrpSpPr/>
          <p:nvPr/>
        </p:nvGrpSpPr>
        <p:grpSpPr>
          <a:xfrm>
            <a:off x="3911908" y="4233721"/>
            <a:ext cx="792087" cy="766228"/>
            <a:chOff x="2195283" y="2132856"/>
            <a:chExt cx="1152582" cy="864096"/>
          </a:xfrm>
        </p:grpSpPr>
        <p:sp>
          <p:nvSpPr>
            <p:cNvPr id="69" name="68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2195283" y="2241738"/>
              <a:ext cx="1152582" cy="65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3993772" y="5165133"/>
            <a:ext cx="998255" cy="948361"/>
            <a:chOff x="2195284" y="2132856"/>
            <a:chExt cx="1318860" cy="879819"/>
          </a:xfrm>
        </p:grpSpPr>
        <p:sp>
          <p:nvSpPr>
            <p:cNvPr id="72" name="71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2195284" y="2241738"/>
              <a:ext cx="1318860" cy="7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NO 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cxnSp>
        <p:nvCxnSpPr>
          <p:cNvPr id="74" name="73 Conector recto de flecha"/>
          <p:cNvCxnSpPr>
            <a:stCxn id="69" idx="6"/>
          </p:cNvCxnSpPr>
          <p:nvPr/>
        </p:nvCxnSpPr>
        <p:spPr>
          <a:xfrm flipV="1">
            <a:off x="4703994" y="4589542"/>
            <a:ext cx="432049" cy="272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stCxn id="78" idx="3"/>
          </p:cNvCxnSpPr>
          <p:nvPr/>
        </p:nvCxnSpPr>
        <p:spPr>
          <a:xfrm>
            <a:off x="6313355" y="4616835"/>
            <a:ext cx="19425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5280060" y="4233721"/>
            <a:ext cx="1171068" cy="766228"/>
            <a:chOff x="5364088" y="1582652"/>
            <a:chExt cx="1224136" cy="766228"/>
          </a:xfrm>
        </p:grpSpPr>
        <p:sp>
          <p:nvSpPr>
            <p:cNvPr id="78" name="77 Rectángulo"/>
            <p:cNvSpPr/>
            <p:nvPr/>
          </p:nvSpPr>
          <p:spPr>
            <a:xfrm>
              <a:off x="5364088" y="1582652"/>
              <a:ext cx="1080120" cy="766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364088" y="167920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CONSULTAR AL CATÀLEG</a:t>
              </a:r>
              <a:endParaRPr lang="ca-ES" sz="1200" b="1" dirty="0"/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8516507" y="885882"/>
            <a:ext cx="535114" cy="2567547"/>
            <a:chOff x="6736671" y="2350906"/>
            <a:chExt cx="1008111" cy="659382"/>
          </a:xfrm>
        </p:grpSpPr>
        <p:sp>
          <p:nvSpPr>
            <p:cNvPr id="84" name="83 Rectángulo"/>
            <p:cNvSpPr/>
            <p:nvPr/>
          </p:nvSpPr>
          <p:spPr>
            <a:xfrm>
              <a:off x="6736671" y="2350906"/>
              <a:ext cx="1008111" cy="6052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6977971" y="2363957"/>
              <a:ext cx="695791" cy="64633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a-ES" sz="1200" b="1" dirty="0" smtClean="0"/>
                <a:t>ACCEDIR O DEMANAR DOCUMENT</a:t>
              </a:r>
              <a:endParaRPr lang="ca-ES" sz="1200" b="1" dirty="0"/>
            </a:p>
          </p:txBody>
        </p:sp>
      </p:grpSp>
      <p:cxnSp>
        <p:nvCxnSpPr>
          <p:cNvPr id="86" name="85 Conector recto de flecha"/>
          <p:cNvCxnSpPr>
            <a:stCxn id="89" idx="3"/>
          </p:cNvCxnSpPr>
          <p:nvPr/>
        </p:nvCxnSpPr>
        <p:spPr>
          <a:xfrm flipV="1">
            <a:off x="6344908" y="5589957"/>
            <a:ext cx="478872" cy="280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6344908" y="5993339"/>
            <a:ext cx="569250" cy="1111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87 Grupo"/>
          <p:cNvGrpSpPr/>
          <p:nvPr/>
        </p:nvGrpSpPr>
        <p:grpSpPr>
          <a:xfrm>
            <a:off x="5311613" y="5589957"/>
            <a:ext cx="1171068" cy="560764"/>
            <a:chOff x="5364088" y="1582652"/>
            <a:chExt cx="1224136" cy="608361"/>
          </a:xfrm>
        </p:grpSpPr>
        <p:sp>
          <p:nvSpPr>
            <p:cNvPr id="89" name="88 Rectángulo"/>
            <p:cNvSpPr/>
            <p:nvPr/>
          </p:nvSpPr>
          <p:spPr>
            <a:xfrm>
              <a:off x="5364088" y="1582652"/>
              <a:ext cx="1080120" cy="608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5364088" y="1679202"/>
              <a:ext cx="1224136" cy="50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A INTERNET</a:t>
              </a:r>
              <a:endParaRPr lang="ca-ES" sz="1200" b="1" dirty="0"/>
            </a:p>
          </p:txBody>
        </p:sp>
      </p:grpSp>
      <p:grpSp>
        <p:nvGrpSpPr>
          <p:cNvPr id="91" name="90 Grupo"/>
          <p:cNvGrpSpPr/>
          <p:nvPr/>
        </p:nvGrpSpPr>
        <p:grpSpPr>
          <a:xfrm>
            <a:off x="7019756" y="5131625"/>
            <a:ext cx="1152128" cy="810672"/>
            <a:chOff x="7020272" y="1268760"/>
            <a:chExt cx="1152128" cy="810672"/>
          </a:xfrm>
        </p:grpSpPr>
        <p:sp>
          <p:nvSpPr>
            <p:cNvPr id="92" name="91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GUIES TEMÀTIQUES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94" name="93 Grupo"/>
          <p:cNvGrpSpPr/>
          <p:nvPr/>
        </p:nvGrpSpPr>
        <p:grpSpPr>
          <a:xfrm>
            <a:off x="7002261" y="5843540"/>
            <a:ext cx="1302133" cy="530573"/>
            <a:chOff x="7020271" y="2348880"/>
            <a:chExt cx="1302133" cy="376518"/>
          </a:xfrm>
        </p:grpSpPr>
        <p:sp>
          <p:nvSpPr>
            <p:cNvPr id="95" name="94 Rectángulo"/>
            <p:cNvSpPr/>
            <p:nvPr/>
          </p:nvSpPr>
          <p:spPr>
            <a:xfrm>
              <a:off x="7020272" y="2348880"/>
              <a:ext cx="1169622" cy="376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7020271" y="2371054"/>
              <a:ext cx="1302133" cy="32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CERCADORS I DIRECTORIS</a:t>
              </a:r>
              <a:endParaRPr lang="ca-ES" sz="1200" b="1" dirty="0"/>
            </a:p>
          </p:txBody>
        </p:sp>
      </p:grpSp>
      <p:cxnSp>
        <p:nvCxnSpPr>
          <p:cNvPr id="97" name="96 Conector recto de flecha"/>
          <p:cNvCxnSpPr/>
          <p:nvPr/>
        </p:nvCxnSpPr>
        <p:spPr>
          <a:xfrm>
            <a:off x="4866168" y="5847892"/>
            <a:ext cx="413892" cy="12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101 Grupo"/>
          <p:cNvGrpSpPr/>
          <p:nvPr/>
        </p:nvGrpSpPr>
        <p:grpSpPr>
          <a:xfrm>
            <a:off x="8540823" y="4200835"/>
            <a:ext cx="535114" cy="2567547"/>
            <a:chOff x="6736671" y="2350906"/>
            <a:chExt cx="1008111" cy="659382"/>
          </a:xfrm>
        </p:grpSpPr>
        <p:sp>
          <p:nvSpPr>
            <p:cNvPr id="103" name="102 Rectángulo"/>
            <p:cNvSpPr/>
            <p:nvPr/>
          </p:nvSpPr>
          <p:spPr>
            <a:xfrm>
              <a:off x="6736671" y="2350906"/>
              <a:ext cx="1008111" cy="605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6977971" y="2363957"/>
              <a:ext cx="695791" cy="64633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a-ES" sz="1200" b="1" dirty="0" smtClean="0"/>
                <a:t>ACCEDIR O DEMANAR DOCUMENT</a:t>
              </a:r>
              <a:endParaRPr lang="ca-ES" sz="1200" b="1" dirty="0"/>
            </a:p>
          </p:txBody>
        </p:sp>
      </p:grpSp>
      <p:cxnSp>
        <p:nvCxnSpPr>
          <p:cNvPr id="5148" name="5147 Conector recto de flecha"/>
          <p:cNvCxnSpPr/>
          <p:nvPr/>
        </p:nvCxnSpPr>
        <p:spPr>
          <a:xfrm flipV="1">
            <a:off x="8111897" y="5131625"/>
            <a:ext cx="404610" cy="2475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5149 Conector recto de flecha"/>
          <p:cNvCxnSpPr/>
          <p:nvPr/>
        </p:nvCxnSpPr>
        <p:spPr>
          <a:xfrm flipV="1">
            <a:off x="8172400" y="5874786"/>
            <a:ext cx="344107" cy="325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8028384" y="1521484"/>
            <a:ext cx="4881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8028384" y="2132856"/>
            <a:ext cx="5124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8111897" y="2534125"/>
            <a:ext cx="404610" cy="307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8284603" y="2938888"/>
            <a:ext cx="231904" cy="403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Botón de acción: Comienzo">
            <a:hlinkClick r:id="rId2" action="ppaction://hlinksldjump" highlightClick="1">
              <a:snd r:embed="rId3" name="cashreg.wav"/>
            </a:hlinkClick>
          </p:cNvPr>
          <p:cNvSpPr/>
          <p:nvPr/>
        </p:nvSpPr>
        <p:spPr>
          <a:xfrm>
            <a:off x="611560" y="5730148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109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753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 </a:t>
            </a:r>
            <a:r>
              <a:rPr lang="it-IT" sz="2800" b="1" dirty="0" smtClean="0"/>
              <a:t>4 BUSCAR I LOCALITZAR QUALSEVOL DOCUMENT</a:t>
            </a:r>
            <a:endParaRPr lang="ca-ES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1412777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En el </a:t>
            </a:r>
            <a:r>
              <a:rPr lang="es-ES" b="1" dirty="0" err="1">
                <a:solidFill>
                  <a:srgbClr val="002060"/>
                </a:solidFill>
              </a:rPr>
              <a:t>catàleg</a:t>
            </a:r>
            <a:r>
              <a:rPr lang="es-ES" b="1" dirty="0">
                <a:solidFill>
                  <a:srgbClr val="002060"/>
                </a:solidFill>
              </a:rPr>
              <a:t> de la biblioteca </a:t>
            </a:r>
            <a:r>
              <a:rPr lang="es-ES" dirty="0" err="1">
                <a:solidFill>
                  <a:srgbClr val="002060"/>
                </a:solidFill>
              </a:rPr>
              <a:t>podràs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trobar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llibres</a:t>
            </a:r>
            <a:r>
              <a:rPr lang="es-ES" dirty="0">
                <a:solidFill>
                  <a:srgbClr val="002060"/>
                </a:solidFill>
              </a:rPr>
              <a:t>, revistes </a:t>
            </a:r>
            <a:r>
              <a:rPr lang="es-ES" dirty="0" smtClean="0">
                <a:solidFill>
                  <a:srgbClr val="002060"/>
                </a:solidFill>
              </a:rPr>
              <a:t>….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27584" y="19168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Adreça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està</a:t>
            </a:r>
            <a:r>
              <a:rPr lang="es-ES" dirty="0"/>
              <a:t> el </a:t>
            </a:r>
            <a:r>
              <a:rPr lang="es-ES" dirty="0" err="1">
                <a:solidFill>
                  <a:srgbClr val="002060"/>
                </a:solidFill>
              </a:rPr>
              <a:t>catàleg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                        </a:t>
            </a:r>
            <a:r>
              <a:rPr lang="es-ES" dirty="0" smtClean="0">
                <a:solidFill>
                  <a:srgbClr val="002060"/>
                </a:solidFill>
                <a:hlinkClick r:id="rId2" action="ppaction://hlinksldjump"/>
              </a:rPr>
              <a:t>http</a:t>
            </a:r>
            <a:r>
              <a:rPr lang="es-ES" dirty="0">
                <a:solidFill>
                  <a:srgbClr val="002060"/>
                </a:solidFill>
                <a:hlinkClick r:id="rId2" action="ppaction://hlinksldjump"/>
              </a:rPr>
              <a:t>://www.urv.cat/crai</a:t>
            </a:r>
            <a:r>
              <a:rPr lang="es-ES" dirty="0">
                <a:solidFill>
                  <a:srgbClr val="002060"/>
                </a:solidFill>
              </a:rPr>
              <a:t>/</a:t>
            </a: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6146" name="Picture 2" descr="Resultat d'imatges de catalogo bibliot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7905"/>
            <a:ext cx="3600400" cy="23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tge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52945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t d'imatges de mejores buscadores de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4" y="3645024"/>
            <a:ext cx="40481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2" y="4742540"/>
            <a:ext cx="3162956" cy="17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653136"/>
            <a:ext cx="72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Els buscadors d’Internet.		Especial atenció al </a:t>
            </a:r>
            <a:r>
              <a:rPr lang="ca-ES" b="1" dirty="0" err="1" smtClean="0"/>
              <a:t>Google</a:t>
            </a:r>
            <a:r>
              <a:rPr lang="ca-ES" b="1" dirty="0" smtClean="0"/>
              <a:t> Acadèmic</a:t>
            </a:r>
            <a:endParaRPr lang="ca-ES" b="1" dirty="0"/>
          </a:p>
        </p:txBody>
      </p:sp>
      <p:sp>
        <p:nvSpPr>
          <p:cNvPr id="6" name="5 Botón de acción: Comienzo">
            <a:hlinkClick r:id="rId8" action="ppaction://hlinksldjump" highlightClick="1">
              <a:snd r:embed="rId9" name="cashreg.wav"/>
            </a:hlinkClick>
          </p:cNvPr>
          <p:cNvSpPr/>
          <p:nvPr/>
        </p:nvSpPr>
        <p:spPr>
          <a:xfrm>
            <a:off x="8011232" y="1087905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1032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Animated_picture_list_with_color_text_tabs</Template>
  <TotalTime>0</TotalTime>
  <Words>554</Words>
  <Application>Microsoft Office PowerPoint</Application>
  <PresentationFormat>Presentación en pantalla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Animated_picture_list_with_color_text_tabs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2017-12-15T12:16:47Z</dcterms:created>
  <dcterms:modified xsi:type="dcterms:W3CDTF">2018-01-23T16:13:48Z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