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Override PartName="/ppt/diagrams/data13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1B08E7-CF0C-4935-80FB-A1F58E13F65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ES"/>
        </a:p>
      </dgm:t>
    </dgm:pt>
    <dgm:pt modelId="{A547EF4B-41DA-43D1-905C-25EE0AD03625}">
      <dgm:prSet/>
      <dgm:spPr/>
      <dgm:t>
        <a:bodyPr/>
        <a:lstStyle/>
        <a:p>
          <a:pPr rtl="0"/>
          <a:r>
            <a:rPr lang="es-ES" b="1" dirty="0" smtClean="0"/>
            <a:t>LEXEMAS</a:t>
          </a:r>
          <a:endParaRPr lang="es-ES" b="1" dirty="0"/>
        </a:p>
      </dgm:t>
    </dgm:pt>
    <dgm:pt modelId="{3DB6A22E-82FB-4A81-A54D-2F81EE5D85A7}" type="parTrans" cxnId="{AE7C6E19-F0EB-499F-B21D-06F6DC14D846}">
      <dgm:prSet/>
      <dgm:spPr/>
      <dgm:t>
        <a:bodyPr/>
        <a:lstStyle/>
        <a:p>
          <a:endParaRPr lang="es-ES"/>
        </a:p>
      </dgm:t>
    </dgm:pt>
    <dgm:pt modelId="{BA903D73-7C21-406A-A1E9-4EA71A116528}" type="sibTrans" cxnId="{AE7C6E19-F0EB-499F-B21D-06F6DC14D846}">
      <dgm:prSet/>
      <dgm:spPr/>
      <dgm:t>
        <a:bodyPr/>
        <a:lstStyle/>
        <a:p>
          <a:endParaRPr lang="es-ES"/>
        </a:p>
      </dgm:t>
    </dgm:pt>
    <dgm:pt modelId="{82D97FA0-E204-4751-868E-3175305014EA}" type="pres">
      <dgm:prSet presAssocID="{051B08E7-CF0C-4935-80FB-A1F58E13F65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B40E263-81E8-4426-B926-FD44B7BE685C}" type="pres">
      <dgm:prSet presAssocID="{A547EF4B-41DA-43D1-905C-25EE0AD0362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A13AB15-1F60-4E17-95A1-DB2F896BF52A}" type="presOf" srcId="{A547EF4B-41DA-43D1-905C-25EE0AD03625}" destId="{5B40E263-81E8-4426-B926-FD44B7BE685C}" srcOrd="0" destOrd="0" presId="urn:microsoft.com/office/officeart/2005/8/layout/vList2"/>
    <dgm:cxn modelId="{DA5B2E30-B1A6-4264-AC6B-28FBCAC991DC}" type="presOf" srcId="{051B08E7-CF0C-4935-80FB-A1F58E13F65F}" destId="{82D97FA0-E204-4751-868E-3175305014EA}" srcOrd="0" destOrd="0" presId="urn:microsoft.com/office/officeart/2005/8/layout/vList2"/>
    <dgm:cxn modelId="{AE7C6E19-F0EB-499F-B21D-06F6DC14D846}" srcId="{051B08E7-CF0C-4935-80FB-A1F58E13F65F}" destId="{A547EF4B-41DA-43D1-905C-25EE0AD03625}" srcOrd="0" destOrd="0" parTransId="{3DB6A22E-82FB-4A81-A54D-2F81EE5D85A7}" sibTransId="{BA903D73-7C21-406A-A1E9-4EA71A116528}"/>
    <dgm:cxn modelId="{5F79C5C1-52AD-4B7C-BF30-1381294C3CEE}" type="presParOf" srcId="{82D97FA0-E204-4751-868E-3175305014EA}" destId="{5B40E263-81E8-4426-B926-FD44B7BE685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A88CA09-27AD-40D2-8C76-227BB53CAE7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ES"/>
        </a:p>
      </dgm:t>
    </dgm:pt>
    <dgm:pt modelId="{362FD3C6-88E8-4A51-B74C-BF8AFB497A96}">
      <dgm:prSet/>
      <dgm:spPr/>
      <dgm:t>
        <a:bodyPr/>
        <a:lstStyle/>
        <a:p>
          <a:pPr rtl="0"/>
          <a:r>
            <a:rPr lang="es-ES" b="1" dirty="0" smtClean="0"/>
            <a:t>POLISÉMICAS</a:t>
          </a:r>
          <a:endParaRPr lang="es-ES" b="1" dirty="0"/>
        </a:p>
      </dgm:t>
    </dgm:pt>
    <dgm:pt modelId="{56B16A35-8BDD-466A-B5B8-945DCA2DD7FF}" type="parTrans" cxnId="{1C61F2AB-69F7-481E-BAAC-744353CEE0D6}">
      <dgm:prSet/>
      <dgm:spPr/>
      <dgm:t>
        <a:bodyPr/>
        <a:lstStyle/>
        <a:p>
          <a:endParaRPr lang="es-ES"/>
        </a:p>
      </dgm:t>
    </dgm:pt>
    <dgm:pt modelId="{5231C53E-3356-46EE-9B18-869F1CF7C11A}" type="sibTrans" cxnId="{1C61F2AB-69F7-481E-BAAC-744353CEE0D6}">
      <dgm:prSet/>
      <dgm:spPr/>
      <dgm:t>
        <a:bodyPr/>
        <a:lstStyle/>
        <a:p>
          <a:endParaRPr lang="es-ES"/>
        </a:p>
      </dgm:t>
    </dgm:pt>
    <dgm:pt modelId="{D696EFA7-1E55-45AA-8ACB-F83A8FC29A7A}" type="pres">
      <dgm:prSet presAssocID="{1A88CA09-27AD-40D2-8C76-227BB53CAE7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BBEB3B0-23F0-4DDB-9DD7-0ECF08621369}" type="pres">
      <dgm:prSet presAssocID="{362FD3C6-88E8-4A51-B74C-BF8AFB497A96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4846A2B-4688-455A-A60E-E0F42F600626}" type="presOf" srcId="{1A88CA09-27AD-40D2-8C76-227BB53CAE76}" destId="{D696EFA7-1E55-45AA-8ACB-F83A8FC29A7A}" srcOrd="0" destOrd="0" presId="urn:microsoft.com/office/officeart/2005/8/layout/vList2"/>
    <dgm:cxn modelId="{1C61F2AB-69F7-481E-BAAC-744353CEE0D6}" srcId="{1A88CA09-27AD-40D2-8C76-227BB53CAE76}" destId="{362FD3C6-88E8-4A51-B74C-BF8AFB497A96}" srcOrd="0" destOrd="0" parTransId="{56B16A35-8BDD-466A-B5B8-945DCA2DD7FF}" sibTransId="{5231C53E-3356-46EE-9B18-869F1CF7C11A}"/>
    <dgm:cxn modelId="{D9E1FECC-A0CB-4685-8B50-4EBCC8ACBB40}" type="presOf" srcId="{362FD3C6-88E8-4A51-B74C-BF8AFB497A96}" destId="{3BBEB3B0-23F0-4DDB-9DD7-0ECF08621369}" srcOrd="0" destOrd="0" presId="urn:microsoft.com/office/officeart/2005/8/layout/vList2"/>
    <dgm:cxn modelId="{1BD8210C-84B4-4667-AA72-BC6426CE9378}" type="presParOf" srcId="{D696EFA7-1E55-45AA-8ACB-F83A8FC29A7A}" destId="{3BBEB3B0-23F0-4DDB-9DD7-0ECF0862136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DDF18DD-DBD9-4C53-8551-BA948CACBAB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ES"/>
        </a:p>
      </dgm:t>
    </dgm:pt>
    <dgm:pt modelId="{556660C9-AF62-4CC3-85F2-CD675D41CFD3}">
      <dgm:prSet/>
      <dgm:spPr/>
      <dgm:t>
        <a:bodyPr/>
        <a:lstStyle/>
        <a:p>
          <a:pPr rtl="0"/>
          <a:r>
            <a:rPr lang="es-ES" b="1" dirty="0" smtClean="0"/>
            <a:t>MONOSÉMICAS</a:t>
          </a:r>
          <a:endParaRPr lang="es-ES" b="1" dirty="0"/>
        </a:p>
      </dgm:t>
    </dgm:pt>
    <dgm:pt modelId="{326A8AF8-3992-4CE3-9514-7FDD8C34CAA8}" type="parTrans" cxnId="{925C27BE-AA08-46A3-AF92-58F859A79D73}">
      <dgm:prSet/>
      <dgm:spPr/>
      <dgm:t>
        <a:bodyPr/>
        <a:lstStyle/>
        <a:p>
          <a:endParaRPr lang="es-ES"/>
        </a:p>
      </dgm:t>
    </dgm:pt>
    <dgm:pt modelId="{E9D37BA0-2AC9-44E4-8DEA-D804C6E6F0EE}" type="sibTrans" cxnId="{925C27BE-AA08-46A3-AF92-58F859A79D73}">
      <dgm:prSet/>
      <dgm:spPr/>
      <dgm:t>
        <a:bodyPr/>
        <a:lstStyle/>
        <a:p>
          <a:endParaRPr lang="es-ES"/>
        </a:p>
      </dgm:t>
    </dgm:pt>
    <dgm:pt modelId="{6911E74E-76C2-4F89-BEE6-674554F743C9}" type="pres">
      <dgm:prSet presAssocID="{5DDF18DD-DBD9-4C53-8551-BA948CACBAB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BDA2DA1-2DB9-4ABF-81A7-4422F9E571A0}" type="pres">
      <dgm:prSet presAssocID="{556660C9-AF62-4CC3-85F2-CD675D41CFD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25C27BE-AA08-46A3-AF92-58F859A79D73}" srcId="{5DDF18DD-DBD9-4C53-8551-BA948CACBABF}" destId="{556660C9-AF62-4CC3-85F2-CD675D41CFD3}" srcOrd="0" destOrd="0" parTransId="{326A8AF8-3992-4CE3-9514-7FDD8C34CAA8}" sibTransId="{E9D37BA0-2AC9-44E4-8DEA-D804C6E6F0EE}"/>
    <dgm:cxn modelId="{85543B77-44A4-4003-8FB5-B57C62F02085}" type="presOf" srcId="{556660C9-AF62-4CC3-85F2-CD675D41CFD3}" destId="{5BDA2DA1-2DB9-4ABF-81A7-4422F9E571A0}" srcOrd="0" destOrd="0" presId="urn:microsoft.com/office/officeart/2005/8/layout/vList2"/>
    <dgm:cxn modelId="{804E4D32-6EA2-41BE-8950-3681F53D12BE}" type="presOf" srcId="{5DDF18DD-DBD9-4C53-8551-BA948CACBABF}" destId="{6911E74E-76C2-4F89-BEE6-674554F743C9}" srcOrd="0" destOrd="0" presId="urn:microsoft.com/office/officeart/2005/8/layout/vList2"/>
    <dgm:cxn modelId="{5BC9A42F-E1FC-494C-9236-1D59F243B054}" type="presParOf" srcId="{6911E74E-76C2-4F89-BEE6-674554F743C9}" destId="{5BDA2DA1-2DB9-4ABF-81A7-4422F9E571A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55FB8F0-DAC1-486B-99EC-F97A65B2499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ES"/>
        </a:p>
      </dgm:t>
    </dgm:pt>
    <dgm:pt modelId="{F312F387-4BE1-41CC-93FF-8828C3CA5856}">
      <dgm:prSet/>
      <dgm:spPr/>
      <dgm:t>
        <a:bodyPr/>
        <a:lstStyle/>
        <a:p>
          <a:pPr rtl="0"/>
          <a:r>
            <a:rPr lang="es-ES" b="1" dirty="0" smtClean="0"/>
            <a:t>SINÓNIMAS</a:t>
          </a:r>
          <a:endParaRPr lang="es-ES" b="1" dirty="0"/>
        </a:p>
      </dgm:t>
    </dgm:pt>
    <dgm:pt modelId="{564491A7-77FC-430F-9A33-03AA74B763EC}" type="parTrans" cxnId="{08B7ACEB-3471-4B3D-8119-F755480D6A02}">
      <dgm:prSet/>
      <dgm:spPr/>
      <dgm:t>
        <a:bodyPr/>
        <a:lstStyle/>
        <a:p>
          <a:endParaRPr lang="es-ES"/>
        </a:p>
      </dgm:t>
    </dgm:pt>
    <dgm:pt modelId="{DB474EA1-36F4-4AD0-8B47-CC89DD2B794F}" type="sibTrans" cxnId="{08B7ACEB-3471-4B3D-8119-F755480D6A02}">
      <dgm:prSet/>
      <dgm:spPr/>
      <dgm:t>
        <a:bodyPr/>
        <a:lstStyle/>
        <a:p>
          <a:endParaRPr lang="es-ES"/>
        </a:p>
      </dgm:t>
    </dgm:pt>
    <dgm:pt modelId="{7F86BE84-0CD4-4F29-B0D7-E8966F049EB0}" type="pres">
      <dgm:prSet presAssocID="{355FB8F0-DAC1-486B-99EC-F97A65B2499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7D7FAD8C-C133-474F-A8CE-E1613883792A}" type="pres">
      <dgm:prSet presAssocID="{F312F387-4BE1-41CC-93FF-8828C3CA5856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8B7ACEB-3471-4B3D-8119-F755480D6A02}" srcId="{355FB8F0-DAC1-486B-99EC-F97A65B2499F}" destId="{F312F387-4BE1-41CC-93FF-8828C3CA5856}" srcOrd="0" destOrd="0" parTransId="{564491A7-77FC-430F-9A33-03AA74B763EC}" sibTransId="{DB474EA1-36F4-4AD0-8B47-CC89DD2B794F}"/>
    <dgm:cxn modelId="{E83D51CF-24C8-41CC-9985-A71934941E05}" type="presOf" srcId="{F312F387-4BE1-41CC-93FF-8828C3CA5856}" destId="{7D7FAD8C-C133-474F-A8CE-E1613883792A}" srcOrd="0" destOrd="0" presId="urn:microsoft.com/office/officeart/2005/8/layout/vList2"/>
    <dgm:cxn modelId="{751093C5-1AD9-4A0E-85CE-F9010DD07393}" type="presOf" srcId="{355FB8F0-DAC1-486B-99EC-F97A65B2499F}" destId="{7F86BE84-0CD4-4F29-B0D7-E8966F049EB0}" srcOrd="0" destOrd="0" presId="urn:microsoft.com/office/officeart/2005/8/layout/vList2"/>
    <dgm:cxn modelId="{383D0B61-E934-404D-A6AC-FA26D912C3B5}" type="presParOf" srcId="{7F86BE84-0CD4-4F29-B0D7-E8966F049EB0}" destId="{7D7FAD8C-C133-474F-A8CE-E1613883792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E6BD371-8A60-4E58-85E1-8D69BAC4298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ES"/>
        </a:p>
      </dgm:t>
    </dgm:pt>
    <dgm:pt modelId="{42CFDF94-CDD6-460B-947C-1D3D27FB7646}">
      <dgm:prSet/>
      <dgm:spPr/>
      <dgm:t>
        <a:bodyPr/>
        <a:lstStyle/>
        <a:p>
          <a:pPr rtl="0"/>
          <a:r>
            <a:rPr lang="es-ES" b="1" dirty="0" smtClean="0"/>
            <a:t>ANTÓNIMAS</a:t>
          </a:r>
          <a:endParaRPr lang="es-ES" b="1" dirty="0"/>
        </a:p>
      </dgm:t>
    </dgm:pt>
    <dgm:pt modelId="{0F4048F3-1316-441A-8ADD-FFAAECED0892}" type="parTrans" cxnId="{960E19B4-01FE-4072-ABA1-1B22AE540119}">
      <dgm:prSet/>
      <dgm:spPr/>
      <dgm:t>
        <a:bodyPr/>
        <a:lstStyle/>
        <a:p>
          <a:endParaRPr lang="es-ES"/>
        </a:p>
      </dgm:t>
    </dgm:pt>
    <dgm:pt modelId="{463365D8-9CA1-4306-B200-75F21EBE4BF6}" type="sibTrans" cxnId="{960E19B4-01FE-4072-ABA1-1B22AE540119}">
      <dgm:prSet/>
      <dgm:spPr/>
      <dgm:t>
        <a:bodyPr/>
        <a:lstStyle/>
        <a:p>
          <a:endParaRPr lang="es-ES"/>
        </a:p>
      </dgm:t>
    </dgm:pt>
    <dgm:pt modelId="{9BE8E09B-C2D6-43F6-A72A-2AF5F582475D}" type="pres">
      <dgm:prSet presAssocID="{FE6BD371-8A60-4E58-85E1-8D69BAC4298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12A148E-1DEC-4C2C-AEB1-9512F251224D}" type="pres">
      <dgm:prSet presAssocID="{42CFDF94-CDD6-460B-947C-1D3D27FB7646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60E19B4-01FE-4072-ABA1-1B22AE540119}" srcId="{FE6BD371-8A60-4E58-85E1-8D69BAC4298B}" destId="{42CFDF94-CDD6-460B-947C-1D3D27FB7646}" srcOrd="0" destOrd="0" parTransId="{0F4048F3-1316-441A-8ADD-FFAAECED0892}" sibTransId="{463365D8-9CA1-4306-B200-75F21EBE4BF6}"/>
    <dgm:cxn modelId="{1D527C9B-6521-417E-9CF2-3364B0142499}" type="presOf" srcId="{42CFDF94-CDD6-460B-947C-1D3D27FB7646}" destId="{812A148E-1DEC-4C2C-AEB1-9512F251224D}" srcOrd="0" destOrd="0" presId="urn:microsoft.com/office/officeart/2005/8/layout/vList2"/>
    <dgm:cxn modelId="{949F33D9-BEB3-47E7-AC9D-D8C7E2FCC782}" type="presOf" srcId="{FE6BD371-8A60-4E58-85E1-8D69BAC4298B}" destId="{9BE8E09B-C2D6-43F6-A72A-2AF5F582475D}" srcOrd="0" destOrd="0" presId="urn:microsoft.com/office/officeart/2005/8/layout/vList2"/>
    <dgm:cxn modelId="{7DA8638B-E836-4BE3-8188-9CAC9B987CAE}" type="presParOf" srcId="{9BE8E09B-C2D6-43F6-A72A-2AF5F582475D}" destId="{812A148E-1DEC-4C2C-AEB1-9512F251224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B1603B9-8560-4747-B626-C71B390FCFC1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9BF6AD03-F028-48FE-9E75-31396F0F4DB7}">
      <dgm:prSet/>
      <dgm:spPr/>
      <dgm:t>
        <a:bodyPr/>
        <a:lstStyle/>
        <a:p>
          <a:pPr rtl="0"/>
          <a:r>
            <a:rPr lang="es-ES" dirty="0" smtClean="0"/>
            <a:t>CO JUNTO DE PALABRAS DE LA MISMA CATEGORÍA GRAMATICAL QUE SE AGRUPAN BAJO UN CONTENIDO COMÚN, PERO SE DIFERENCIAN UNAS DE OTRAS</a:t>
          </a:r>
          <a:endParaRPr lang="es-ES" dirty="0"/>
        </a:p>
      </dgm:t>
    </dgm:pt>
    <dgm:pt modelId="{6041DF4A-A75A-4AEC-90E7-8A35E78F709E}" type="parTrans" cxnId="{E2A47C10-97B2-4D87-A47A-A6DBDF7305A1}">
      <dgm:prSet/>
      <dgm:spPr/>
      <dgm:t>
        <a:bodyPr/>
        <a:lstStyle/>
        <a:p>
          <a:endParaRPr lang="es-ES"/>
        </a:p>
      </dgm:t>
    </dgm:pt>
    <dgm:pt modelId="{5CA94515-E050-4A93-917C-604DE7C8CA87}" type="sibTrans" cxnId="{E2A47C10-97B2-4D87-A47A-A6DBDF7305A1}">
      <dgm:prSet/>
      <dgm:spPr/>
      <dgm:t>
        <a:bodyPr/>
        <a:lstStyle/>
        <a:p>
          <a:endParaRPr lang="es-ES"/>
        </a:p>
      </dgm:t>
    </dgm:pt>
    <dgm:pt modelId="{B377DFB1-0C76-4157-B481-2BB1EF891BA0}">
      <dgm:prSet/>
      <dgm:spPr/>
      <dgm:t>
        <a:bodyPr/>
        <a:lstStyle/>
        <a:p>
          <a:pPr rtl="0"/>
          <a:r>
            <a:rPr lang="es-ES" dirty="0" smtClean="0"/>
            <a:t>CAMPO SEMÁNTICO :        Publicación </a:t>
          </a:r>
          <a:endParaRPr lang="es-ES" dirty="0"/>
        </a:p>
      </dgm:t>
    </dgm:pt>
    <dgm:pt modelId="{76176B96-A3DD-4D9F-9726-29120DF84EC5}" type="parTrans" cxnId="{7DBC181B-27D7-45C4-BE94-672575EEF99C}">
      <dgm:prSet/>
      <dgm:spPr/>
      <dgm:t>
        <a:bodyPr/>
        <a:lstStyle/>
        <a:p>
          <a:endParaRPr lang="es-ES"/>
        </a:p>
      </dgm:t>
    </dgm:pt>
    <dgm:pt modelId="{39FF78DE-4F0A-4BBC-A151-6FBB4C39EE58}" type="sibTrans" cxnId="{7DBC181B-27D7-45C4-BE94-672575EEF99C}">
      <dgm:prSet/>
      <dgm:spPr/>
      <dgm:t>
        <a:bodyPr/>
        <a:lstStyle/>
        <a:p>
          <a:endParaRPr lang="es-ES"/>
        </a:p>
      </dgm:t>
    </dgm:pt>
    <dgm:pt modelId="{989009C1-6486-49BB-BEC5-1E9FDB46CC41}">
      <dgm:prSet/>
      <dgm:spPr/>
      <dgm:t>
        <a:bodyPr/>
        <a:lstStyle/>
        <a:p>
          <a:pPr rtl="0"/>
          <a:r>
            <a:rPr lang="es-ES" dirty="0" smtClean="0"/>
            <a:t>Libros, periódicos, boletines, revistas, cómics, tijeras</a:t>
          </a:r>
          <a:endParaRPr lang="es-ES" dirty="0"/>
        </a:p>
      </dgm:t>
    </dgm:pt>
    <dgm:pt modelId="{5F58C2D5-5192-44CD-81CC-BED81357CE73}" type="parTrans" cxnId="{0A82C1A3-5353-4A78-BA01-C56D0B0420FD}">
      <dgm:prSet/>
      <dgm:spPr/>
      <dgm:t>
        <a:bodyPr/>
        <a:lstStyle/>
        <a:p>
          <a:endParaRPr lang="es-ES"/>
        </a:p>
      </dgm:t>
    </dgm:pt>
    <dgm:pt modelId="{6D26B989-252F-4120-B165-4BA5A3437726}" type="sibTrans" cxnId="{0A82C1A3-5353-4A78-BA01-C56D0B0420FD}">
      <dgm:prSet/>
      <dgm:spPr/>
      <dgm:t>
        <a:bodyPr/>
        <a:lstStyle/>
        <a:p>
          <a:endParaRPr lang="es-ES"/>
        </a:p>
      </dgm:t>
    </dgm:pt>
    <dgm:pt modelId="{05FF66EA-4DAD-4995-A6F9-2914B7C9E5D6}" type="pres">
      <dgm:prSet presAssocID="{6B1603B9-8560-4747-B626-C71B390FCFC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97E5D6C-B30E-4BAB-BD86-79BC3B4BBC2D}" type="pres">
      <dgm:prSet presAssocID="{9BF6AD03-F028-48FE-9E75-31396F0F4DB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C831E91-F28B-42B1-9E39-240DDA2C1A8C}" type="pres">
      <dgm:prSet presAssocID="{5CA94515-E050-4A93-917C-604DE7C8CA87}" presName="spacer" presStyleCnt="0"/>
      <dgm:spPr/>
    </dgm:pt>
    <dgm:pt modelId="{C096AA52-2F44-42C8-A6BD-F8F932E68BBB}" type="pres">
      <dgm:prSet presAssocID="{B377DFB1-0C76-4157-B481-2BB1EF891BA0}" presName="parentText" presStyleLbl="node1" presStyleIdx="1" presStyleCnt="3" custLinFactNeighborX="-749" custLinFactNeighborY="8635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AA9081F-CEF2-42CC-A361-43535EFC9A71}" type="pres">
      <dgm:prSet presAssocID="{39FF78DE-4F0A-4BBC-A151-6FBB4C39EE58}" presName="spacer" presStyleCnt="0"/>
      <dgm:spPr/>
    </dgm:pt>
    <dgm:pt modelId="{AE87186D-1791-4DEE-8404-E37A4B5FC587}" type="pres">
      <dgm:prSet presAssocID="{989009C1-6486-49BB-BEC5-1E9FDB46CC41}" presName="parentText" presStyleLbl="node1" presStyleIdx="2" presStyleCnt="3" custLinFactNeighborX="126" custLinFactNeighborY="96439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4EFD495-8CE1-47D6-BEAC-C2430BC2D55C}" type="presOf" srcId="{B377DFB1-0C76-4157-B481-2BB1EF891BA0}" destId="{C096AA52-2F44-42C8-A6BD-F8F932E68BBB}" srcOrd="0" destOrd="0" presId="urn:microsoft.com/office/officeart/2005/8/layout/vList2"/>
    <dgm:cxn modelId="{D2979BDA-C08F-47CA-8C08-ADFEE483780D}" type="presOf" srcId="{9BF6AD03-F028-48FE-9E75-31396F0F4DB7}" destId="{897E5D6C-B30E-4BAB-BD86-79BC3B4BBC2D}" srcOrd="0" destOrd="0" presId="urn:microsoft.com/office/officeart/2005/8/layout/vList2"/>
    <dgm:cxn modelId="{E2A47C10-97B2-4D87-A47A-A6DBDF7305A1}" srcId="{6B1603B9-8560-4747-B626-C71B390FCFC1}" destId="{9BF6AD03-F028-48FE-9E75-31396F0F4DB7}" srcOrd="0" destOrd="0" parTransId="{6041DF4A-A75A-4AEC-90E7-8A35E78F709E}" sibTransId="{5CA94515-E050-4A93-917C-604DE7C8CA87}"/>
    <dgm:cxn modelId="{4EFC6E46-7760-4E85-9B90-4AC3FC20DB90}" type="presOf" srcId="{989009C1-6486-49BB-BEC5-1E9FDB46CC41}" destId="{AE87186D-1791-4DEE-8404-E37A4B5FC587}" srcOrd="0" destOrd="0" presId="urn:microsoft.com/office/officeart/2005/8/layout/vList2"/>
    <dgm:cxn modelId="{7DBC181B-27D7-45C4-BE94-672575EEF99C}" srcId="{6B1603B9-8560-4747-B626-C71B390FCFC1}" destId="{B377DFB1-0C76-4157-B481-2BB1EF891BA0}" srcOrd="1" destOrd="0" parTransId="{76176B96-A3DD-4D9F-9726-29120DF84EC5}" sibTransId="{39FF78DE-4F0A-4BBC-A151-6FBB4C39EE58}"/>
    <dgm:cxn modelId="{CAA457E7-93C0-4F63-A95D-09F2934EABA0}" type="presOf" srcId="{6B1603B9-8560-4747-B626-C71B390FCFC1}" destId="{05FF66EA-4DAD-4995-A6F9-2914B7C9E5D6}" srcOrd="0" destOrd="0" presId="urn:microsoft.com/office/officeart/2005/8/layout/vList2"/>
    <dgm:cxn modelId="{0A82C1A3-5353-4A78-BA01-C56D0B0420FD}" srcId="{6B1603B9-8560-4747-B626-C71B390FCFC1}" destId="{989009C1-6486-49BB-BEC5-1E9FDB46CC41}" srcOrd="2" destOrd="0" parTransId="{5F58C2D5-5192-44CD-81CC-BED81357CE73}" sibTransId="{6D26B989-252F-4120-B165-4BA5A3437726}"/>
    <dgm:cxn modelId="{42633CFF-88C7-42F5-B74D-A339642B9053}" type="presParOf" srcId="{05FF66EA-4DAD-4995-A6F9-2914B7C9E5D6}" destId="{897E5D6C-B30E-4BAB-BD86-79BC3B4BBC2D}" srcOrd="0" destOrd="0" presId="urn:microsoft.com/office/officeart/2005/8/layout/vList2"/>
    <dgm:cxn modelId="{1520572F-FDCB-4795-AF50-20D542228F20}" type="presParOf" srcId="{05FF66EA-4DAD-4995-A6F9-2914B7C9E5D6}" destId="{CC831E91-F28B-42B1-9E39-240DDA2C1A8C}" srcOrd="1" destOrd="0" presId="urn:microsoft.com/office/officeart/2005/8/layout/vList2"/>
    <dgm:cxn modelId="{8261FB12-E385-4C89-B244-1B7D7DAF2AB4}" type="presParOf" srcId="{05FF66EA-4DAD-4995-A6F9-2914B7C9E5D6}" destId="{C096AA52-2F44-42C8-A6BD-F8F932E68BBB}" srcOrd="2" destOrd="0" presId="urn:microsoft.com/office/officeart/2005/8/layout/vList2"/>
    <dgm:cxn modelId="{3E1C5035-9D0B-4125-ABDB-062477505319}" type="presParOf" srcId="{05FF66EA-4DAD-4995-A6F9-2914B7C9E5D6}" destId="{AAA9081F-CEF2-42CC-A361-43535EFC9A71}" srcOrd="3" destOrd="0" presId="urn:microsoft.com/office/officeart/2005/8/layout/vList2"/>
    <dgm:cxn modelId="{A6FD4801-DEB2-4A95-829E-3189D6BBFF29}" type="presParOf" srcId="{05FF66EA-4DAD-4995-A6F9-2914B7C9E5D6}" destId="{AE87186D-1791-4DEE-8404-E37A4B5FC58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B97DD4-93DE-45F8-AA45-20751558584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ES"/>
        </a:p>
      </dgm:t>
    </dgm:pt>
    <dgm:pt modelId="{8B0BCEC3-15F6-448C-88B2-11F2DFD91734}">
      <dgm:prSet/>
      <dgm:spPr/>
      <dgm:t>
        <a:bodyPr/>
        <a:lstStyle/>
        <a:p>
          <a:pPr rtl="0"/>
          <a:r>
            <a:rPr lang="es-ES" b="1" dirty="0" smtClean="0"/>
            <a:t>MORFEMAS</a:t>
          </a:r>
          <a:endParaRPr lang="es-ES" b="1" dirty="0"/>
        </a:p>
      </dgm:t>
    </dgm:pt>
    <dgm:pt modelId="{6B1CCFC4-49E1-437F-8109-1EABE6A8FB88}" type="parTrans" cxnId="{D3108D73-8DF0-445B-99AA-FA2901B645B6}">
      <dgm:prSet/>
      <dgm:spPr/>
      <dgm:t>
        <a:bodyPr/>
        <a:lstStyle/>
        <a:p>
          <a:endParaRPr lang="es-ES"/>
        </a:p>
      </dgm:t>
    </dgm:pt>
    <dgm:pt modelId="{D0828542-6C1F-4B98-9752-47CA48F8407A}" type="sibTrans" cxnId="{D3108D73-8DF0-445B-99AA-FA2901B645B6}">
      <dgm:prSet/>
      <dgm:spPr/>
      <dgm:t>
        <a:bodyPr/>
        <a:lstStyle/>
        <a:p>
          <a:endParaRPr lang="es-ES"/>
        </a:p>
      </dgm:t>
    </dgm:pt>
    <dgm:pt modelId="{B0CCF07E-2BE7-417E-B33F-5067FE86789A}" type="pres">
      <dgm:prSet presAssocID="{AAB97DD4-93DE-45F8-AA45-20751558584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EE22D3D-7127-46AE-9DC1-A33B5BC31D77}" type="pres">
      <dgm:prSet presAssocID="{8B0BCEC3-15F6-448C-88B2-11F2DFD9173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8F58FDC-6415-4481-A1FF-7281A1596C56}" type="presOf" srcId="{8B0BCEC3-15F6-448C-88B2-11F2DFD91734}" destId="{3EE22D3D-7127-46AE-9DC1-A33B5BC31D77}" srcOrd="0" destOrd="0" presId="urn:microsoft.com/office/officeart/2005/8/layout/vList2"/>
    <dgm:cxn modelId="{466F731C-00AA-45A7-B5D3-42ED1E604ACE}" type="presOf" srcId="{AAB97DD4-93DE-45F8-AA45-207515585845}" destId="{B0CCF07E-2BE7-417E-B33F-5067FE86789A}" srcOrd="0" destOrd="0" presId="urn:microsoft.com/office/officeart/2005/8/layout/vList2"/>
    <dgm:cxn modelId="{D3108D73-8DF0-445B-99AA-FA2901B645B6}" srcId="{AAB97DD4-93DE-45F8-AA45-207515585845}" destId="{8B0BCEC3-15F6-448C-88B2-11F2DFD91734}" srcOrd="0" destOrd="0" parTransId="{6B1CCFC4-49E1-437F-8109-1EABE6A8FB88}" sibTransId="{D0828542-6C1F-4B98-9752-47CA48F8407A}"/>
    <dgm:cxn modelId="{A23FD85B-2388-4A16-8665-C689807B6297}" type="presParOf" srcId="{B0CCF07E-2BE7-417E-B33F-5067FE86789A}" destId="{3EE22D3D-7127-46AE-9DC1-A33B5BC31D7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CEDC68-8A02-430F-8AEC-586B2AEB040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ES"/>
        </a:p>
      </dgm:t>
    </dgm:pt>
    <dgm:pt modelId="{20485C5D-EC90-4140-B371-4D908FF7727A}">
      <dgm:prSet/>
      <dgm:spPr/>
      <dgm:t>
        <a:bodyPr/>
        <a:lstStyle/>
        <a:p>
          <a:pPr rtl="0"/>
          <a:r>
            <a:rPr lang="es-ES" b="1" dirty="0" smtClean="0"/>
            <a:t>INDEPENDIENTES</a:t>
          </a:r>
          <a:endParaRPr lang="es-ES" b="1" dirty="0"/>
        </a:p>
      </dgm:t>
    </dgm:pt>
    <dgm:pt modelId="{382B8450-14EC-4CE1-B4F2-2563163E0FD6}" type="parTrans" cxnId="{88668626-F9B3-438B-9E95-84AC9D35CC96}">
      <dgm:prSet/>
      <dgm:spPr/>
      <dgm:t>
        <a:bodyPr/>
        <a:lstStyle/>
        <a:p>
          <a:endParaRPr lang="es-ES"/>
        </a:p>
      </dgm:t>
    </dgm:pt>
    <dgm:pt modelId="{86C190D9-17E4-4061-99A0-F97E087F096A}" type="sibTrans" cxnId="{88668626-F9B3-438B-9E95-84AC9D35CC96}">
      <dgm:prSet/>
      <dgm:spPr/>
      <dgm:t>
        <a:bodyPr/>
        <a:lstStyle/>
        <a:p>
          <a:endParaRPr lang="es-ES"/>
        </a:p>
      </dgm:t>
    </dgm:pt>
    <dgm:pt modelId="{09FA7A8E-09EF-4367-8764-034E3E362162}" type="pres">
      <dgm:prSet presAssocID="{0ECEDC68-8A02-430F-8AEC-586B2AEB040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737F4EB-2BA0-4A95-89DB-6E1F411D35BA}" type="pres">
      <dgm:prSet presAssocID="{20485C5D-EC90-4140-B371-4D908FF7727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E800479-DDDC-410C-AF96-E6AC76677B68}" type="presOf" srcId="{20485C5D-EC90-4140-B371-4D908FF7727A}" destId="{F737F4EB-2BA0-4A95-89DB-6E1F411D35BA}" srcOrd="0" destOrd="0" presId="urn:microsoft.com/office/officeart/2005/8/layout/vList2"/>
    <dgm:cxn modelId="{88668626-F9B3-438B-9E95-84AC9D35CC96}" srcId="{0ECEDC68-8A02-430F-8AEC-586B2AEB0405}" destId="{20485C5D-EC90-4140-B371-4D908FF7727A}" srcOrd="0" destOrd="0" parTransId="{382B8450-14EC-4CE1-B4F2-2563163E0FD6}" sibTransId="{86C190D9-17E4-4061-99A0-F97E087F096A}"/>
    <dgm:cxn modelId="{48FA7510-6E90-42F1-A934-87E41B827903}" type="presOf" srcId="{0ECEDC68-8A02-430F-8AEC-586B2AEB0405}" destId="{09FA7A8E-09EF-4367-8764-034E3E362162}" srcOrd="0" destOrd="0" presId="urn:microsoft.com/office/officeart/2005/8/layout/vList2"/>
    <dgm:cxn modelId="{A01AC7D2-A81F-4983-89CF-6C5C9A824B33}" type="presParOf" srcId="{09FA7A8E-09EF-4367-8764-034E3E362162}" destId="{F737F4EB-2BA0-4A95-89DB-6E1F411D35B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0D679B-A2C1-4F02-A345-C23EF83C4CD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ES"/>
        </a:p>
      </dgm:t>
    </dgm:pt>
    <dgm:pt modelId="{0F52C39B-051F-4B68-B1D9-730C301A675C}">
      <dgm:prSet/>
      <dgm:spPr/>
      <dgm:t>
        <a:bodyPr/>
        <a:lstStyle/>
        <a:p>
          <a:pPr rtl="0"/>
          <a:r>
            <a:rPr lang="es-ES" b="1" dirty="0" smtClean="0"/>
            <a:t>DEPENDIENTES</a:t>
          </a:r>
          <a:endParaRPr lang="es-ES" b="1" dirty="0"/>
        </a:p>
      </dgm:t>
    </dgm:pt>
    <dgm:pt modelId="{5AD91C66-376C-48E6-8D0E-5334AF935E3E}" type="parTrans" cxnId="{F296628C-A8D6-4F09-8D5B-90337358B142}">
      <dgm:prSet/>
      <dgm:spPr/>
      <dgm:t>
        <a:bodyPr/>
        <a:lstStyle/>
        <a:p>
          <a:endParaRPr lang="es-ES"/>
        </a:p>
      </dgm:t>
    </dgm:pt>
    <dgm:pt modelId="{AA9D17D0-378E-42E1-8B0C-94DDCABE4171}" type="sibTrans" cxnId="{F296628C-A8D6-4F09-8D5B-90337358B142}">
      <dgm:prSet/>
      <dgm:spPr/>
      <dgm:t>
        <a:bodyPr/>
        <a:lstStyle/>
        <a:p>
          <a:endParaRPr lang="es-ES"/>
        </a:p>
      </dgm:t>
    </dgm:pt>
    <dgm:pt modelId="{2C3A1B58-C726-45E6-AC9B-D7E02641E302}" type="pres">
      <dgm:prSet presAssocID="{390D679B-A2C1-4F02-A345-C23EF83C4CD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69ABD67-A8F3-4505-B10E-94078C7FBD3B}" type="pres">
      <dgm:prSet presAssocID="{0F52C39B-051F-4B68-B1D9-730C301A675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296628C-A8D6-4F09-8D5B-90337358B142}" srcId="{390D679B-A2C1-4F02-A345-C23EF83C4CDE}" destId="{0F52C39B-051F-4B68-B1D9-730C301A675C}" srcOrd="0" destOrd="0" parTransId="{5AD91C66-376C-48E6-8D0E-5334AF935E3E}" sibTransId="{AA9D17D0-378E-42E1-8B0C-94DDCABE4171}"/>
    <dgm:cxn modelId="{61B97D95-6A8A-4E1F-B5E3-057E0FE6E70C}" type="presOf" srcId="{0F52C39B-051F-4B68-B1D9-730C301A675C}" destId="{E69ABD67-A8F3-4505-B10E-94078C7FBD3B}" srcOrd="0" destOrd="0" presId="urn:microsoft.com/office/officeart/2005/8/layout/vList2"/>
    <dgm:cxn modelId="{DB3486AE-78C1-4320-A227-D1214D61DAF6}" type="presOf" srcId="{390D679B-A2C1-4F02-A345-C23EF83C4CDE}" destId="{2C3A1B58-C726-45E6-AC9B-D7E02641E302}" srcOrd="0" destOrd="0" presId="urn:microsoft.com/office/officeart/2005/8/layout/vList2"/>
    <dgm:cxn modelId="{AD0FF4A3-FCF1-4F73-969B-64C44D69FC35}" type="presParOf" srcId="{2C3A1B58-C726-45E6-AC9B-D7E02641E302}" destId="{E69ABD67-A8F3-4505-B10E-94078C7FBD3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F4E41BC-8E4E-4C76-93E8-2580930733F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ES"/>
        </a:p>
      </dgm:t>
    </dgm:pt>
    <dgm:pt modelId="{88A6225C-F4D6-46B3-BBFE-13EA145CF125}">
      <dgm:prSet/>
      <dgm:spPr/>
      <dgm:t>
        <a:bodyPr/>
        <a:lstStyle/>
        <a:p>
          <a:pPr rtl="0"/>
          <a:r>
            <a:rPr lang="es-ES" b="1" dirty="0" smtClean="0"/>
            <a:t>DERIVATIVOS</a:t>
          </a:r>
          <a:endParaRPr lang="es-ES" b="1" dirty="0"/>
        </a:p>
      </dgm:t>
    </dgm:pt>
    <dgm:pt modelId="{CC8E1003-627B-4954-B253-2D0DFD5A77E6}" type="parTrans" cxnId="{729C69D6-B802-4802-8162-3D325D1E5B09}">
      <dgm:prSet/>
      <dgm:spPr/>
      <dgm:t>
        <a:bodyPr/>
        <a:lstStyle/>
        <a:p>
          <a:endParaRPr lang="es-ES"/>
        </a:p>
      </dgm:t>
    </dgm:pt>
    <dgm:pt modelId="{08482611-86DC-4158-B729-6DA835749033}" type="sibTrans" cxnId="{729C69D6-B802-4802-8162-3D325D1E5B09}">
      <dgm:prSet/>
      <dgm:spPr/>
      <dgm:t>
        <a:bodyPr/>
        <a:lstStyle/>
        <a:p>
          <a:endParaRPr lang="es-ES"/>
        </a:p>
      </dgm:t>
    </dgm:pt>
    <dgm:pt modelId="{ED21DAA9-C520-4CF0-929C-C83767260C43}" type="pres">
      <dgm:prSet presAssocID="{3F4E41BC-8E4E-4C76-93E8-2580930733F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854635E-B106-4BB9-A934-045C90F8C121}" type="pres">
      <dgm:prSet presAssocID="{88A6225C-F4D6-46B3-BBFE-13EA145CF12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6256DB6-C4E8-4F05-9F50-273F661CE086}" type="presOf" srcId="{3F4E41BC-8E4E-4C76-93E8-2580930733FA}" destId="{ED21DAA9-C520-4CF0-929C-C83767260C43}" srcOrd="0" destOrd="0" presId="urn:microsoft.com/office/officeart/2005/8/layout/vList2"/>
    <dgm:cxn modelId="{729C69D6-B802-4802-8162-3D325D1E5B09}" srcId="{3F4E41BC-8E4E-4C76-93E8-2580930733FA}" destId="{88A6225C-F4D6-46B3-BBFE-13EA145CF125}" srcOrd="0" destOrd="0" parTransId="{CC8E1003-627B-4954-B253-2D0DFD5A77E6}" sibTransId="{08482611-86DC-4158-B729-6DA835749033}"/>
    <dgm:cxn modelId="{B546F38C-C28C-49C3-BE03-0EFA4E08545E}" type="presOf" srcId="{88A6225C-F4D6-46B3-BBFE-13EA145CF125}" destId="{5854635E-B106-4BB9-A934-045C90F8C121}" srcOrd="0" destOrd="0" presId="urn:microsoft.com/office/officeart/2005/8/layout/vList2"/>
    <dgm:cxn modelId="{FD7C7DA4-EEDC-4984-B8CC-A46A7D56D777}" type="presParOf" srcId="{ED21DAA9-C520-4CF0-929C-C83767260C43}" destId="{5854635E-B106-4BB9-A934-045C90F8C12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02F26DB-769A-44D1-BE14-CFE74726AA3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ES"/>
        </a:p>
      </dgm:t>
    </dgm:pt>
    <dgm:pt modelId="{A9D22CEF-7831-416D-9432-DB197CFDAF8C}">
      <dgm:prSet/>
      <dgm:spPr/>
      <dgm:t>
        <a:bodyPr/>
        <a:lstStyle/>
        <a:p>
          <a:pPr rtl="0"/>
          <a:r>
            <a:rPr lang="es-ES" b="1" dirty="0" smtClean="0"/>
            <a:t>FLEXIVOS</a:t>
          </a:r>
          <a:endParaRPr lang="es-ES" b="1" dirty="0"/>
        </a:p>
      </dgm:t>
    </dgm:pt>
    <dgm:pt modelId="{50E1C236-9698-47D0-8FF0-5D30FF0886D5}" type="parTrans" cxnId="{1BC66BFF-9DA8-4B0D-92FD-F131EA4443F3}">
      <dgm:prSet/>
      <dgm:spPr/>
      <dgm:t>
        <a:bodyPr/>
        <a:lstStyle/>
        <a:p>
          <a:endParaRPr lang="es-ES"/>
        </a:p>
      </dgm:t>
    </dgm:pt>
    <dgm:pt modelId="{FC9DD807-0D39-4CF6-B1D7-849C65751220}" type="sibTrans" cxnId="{1BC66BFF-9DA8-4B0D-92FD-F131EA4443F3}">
      <dgm:prSet/>
      <dgm:spPr/>
      <dgm:t>
        <a:bodyPr/>
        <a:lstStyle/>
        <a:p>
          <a:endParaRPr lang="es-ES"/>
        </a:p>
      </dgm:t>
    </dgm:pt>
    <dgm:pt modelId="{4E11C3F3-ED06-40BF-94A4-98BB51324DD3}" type="pres">
      <dgm:prSet presAssocID="{D02F26DB-769A-44D1-BE14-CFE74726AA3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1A00539-51A1-4F89-8863-F402CB176197}" type="pres">
      <dgm:prSet presAssocID="{A9D22CEF-7831-416D-9432-DB197CFDAF8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BC66BFF-9DA8-4B0D-92FD-F131EA4443F3}" srcId="{D02F26DB-769A-44D1-BE14-CFE74726AA3D}" destId="{A9D22CEF-7831-416D-9432-DB197CFDAF8C}" srcOrd="0" destOrd="0" parTransId="{50E1C236-9698-47D0-8FF0-5D30FF0886D5}" sibTransId="{FC9DD807-0D39-4CF6-B1D7-849C65751220}"/>
    <dgm:cxn modelId="{CD104DE8-B787-4D35-B577-A0AF940EB075}" type="presOf" srcId="{A9D22CEF-7831-416D-9432-DB197CFDAF8C}" destId="{11A00539-51A1-4F89-8863-F402CB176197}" srcOrd="0" destOrd="0" presId="urn:microsoft.com/office/officeart/2005/8/layout/vList2"/>
    <dgm:cxn modelId="{F6806E53-ABFF-44B4-BF4F-2495C54BA3CF}" type="presOf" srcId="{D02F26DB-769A-44D1-BE14-CFE74726AA3D}" destId="{4E11C3F3-ED06-40BF-94A4-98BB51324DD3}" srcOrd="0" destOrd="0" presId="urn:microsoft.com/office/officeart/2005/8/layout/vList2"/>
    <dgm:cxn modelId="{67879CFE-C53A-41BB-B09E-C851BE3DA3AB}" type="presParOf" srcId="{4E11C3F3-ED06-40BF-94A4-98BB51324DD3}" destId="{11A00539-51A1-4F89-8863-F402CB17619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084FFEB-7873-4701-9180-8F9D74FAF29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ES"/>
        </a:p>
      </dgm:t>
    </dgm:pt>
    <dgm:pt modelId="{42E567DF-9600-4F0D-BDA1-8B92A71A0FFF}">
      <dgm:prSet/>
      <dgm:spPr/>
      <dgm:t>
        <a:bodyPr/>
        <a:lstStyle/>
        <a:p>
          <a:pPr rtl="0"/>
          <a:r>
            <a:rPr lang="es-ES" b="1" dirty="0" smtClean="0"/>
            <a:t>POR DERIVACIÓN</a:t>
          </a:r>
          <a:endParaRPr lang="es-ES" b="1" dirty="0"/>
        </a:p>
      </dgm:t>
    </dgm:pt>
    <dgm:pt modelId="{FA9222F5-5C91-46D6-8FD1-81DD85996AE4}" type="parTrans" cxnId="{A2A93288-18D8-490E-8CC0-080C98D8B9C1}">
      <dgm:prSet/>
      <dgm:spPr/>
      <dgm:t>
        <a:bodyPr/>
        <a:lstStyle/>
        <a:p>
          <a:endParaRPr lang="es-ES"/>
        </a:p>
      </dgm:t>
    </dgm:pt>
    <dgm:pt modelId="{BCA8A3FE-8E7D-4DDE-9FB6-9ED63EC87FA2}" type="sibTrans" cxnId="{A2A93288-18D8-490E-8CC0-080C98D8B9C1}">
      <dgm:prSet/>
      <dgm:spPr/>
      <dgm:t>
        <a:bodyPr/>
        <a:lstStyle/>
        <a:p>
          <a:endParaRPr lang="es-ES"/>
        </a:p>
      </dgm:t>
    </dgm:pt>
    <dgm:pt modelId="{D8979ABD-F25E-414B-929B-76BAACF14DA4}" type="pres">
      <dgm:prSet presAssocID="{4084FFEB-7873-4701-9180-8F9D74FAF29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AAAE008-2291-457B-8FF3-0E628CC25D25}" type="pres">
      <dgm:prSet presAssocID="{42E567DF-9600-4F0D-BDA1-8B92A71A0FF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FD30B71-717C-4D56-AB2D-EF89A7628888}" type="presOf" srcId="{42E567DF-9600-4F0D-BDA1-8B92A71A0FFF}" destId="{9AAAE008-2291-457B-8FF3-0E628CC25D25}" srcOrd="0" destOrd="0" presId="urn:microsoft.com/office/officeart/2005/8/layout/vList2"/>
    <dgm:cxn modelId="{A2A93288-18D8-490E-8CC0-080C98D8B9C1}" srcId="{4084FFEB-7873-4701-9180-8F9D74FAF295}" destId="{42E567DF-9600-4F0D-BDA1-8B92A71A0FFF}" srcOrd="0" destOrd="0" parTransId="{FA9222F5-5C91-46D6-8FD1-81DD85996AE4}" sibTransId="{BCA8A3FE-8E7D-4DDE-9FB6-9ED63EC87FA2}"/>
    <dgm:cxn modelId="{559DF06C-FECB-41C7-AAE7-CD2AD08F5AAC}" type="presOf" srcId="{4084FFEB-7873-4701-9180-8F9D74FAF295}" destId="{D8979ABD-F25E-414B-929B-76BAACF14DA4}" srcOrd="0" destOrd="0" presId="urn:microsoft.com/office/officeart/2005/8/layout/vList2"/>
    <dgm:cxn modelId="{60C15213-B621-4CD4-8921-F0830E05D6D6}" type="presParOf" srcId="{D8979ABD-F25E-414B-929B-76BAACF14DA4}" destId="{9AAAE008-2291-457B-8FF3-0E628CC25D2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1760F16-F20E-44E3-AB54-EBADF74D8A8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ES"/>
        </a:p>
      </dgm:t>
    </dgm:pt>
    <dgm:pt modelId="{BA487F78-FD95-407D-A789-BDA170700954}">
      <dgm:prSet/>
      <dgm:spPr/>
      <dgm:t>
        <a:bodyPr/>
        <a:lstStyle/>
        <a:p>
          <a:pPr rtl="0"/>
          <a:r>
            <a:rPr lang="es-ES" b="1" dirty="0" smtClean="0"/>
            <a:t>POR COMPOSICIÓN</a:t>
          </a:r>
          <a:endParaRPr lang="es-ES" b="1" dirty="0"/>
        </a:p>
      </dgm:t>
    </dgm:pt>
    <dgm:pt modelId="{1E6CEEDD-BF5A-4B9C-AE1A-6657E5560927}" type="parTrans" cxnId="{410CFA77-9BCE-41F3-8F5A-F44948F7BEC6}">
      <dgm:prSet/>
      <dgm:spPr/>
      <dgm:t>
        <a:bodyPr/>
        <a:lstStyle/>
        <a:p>
          <a:endParaRPr lang="es-ES"/>
        </a:p>
      </dgm:t>
    </dgm:pt>
    <dgm:pt modelId="{816C5EA6-486D-4D75-BCD6-33487F97E2FA}" type="sibTrans" cxnId="{410CFA77-9BCE-41F3-8F5A-F44948F7BEC6}">
      <dgm:prSet/>
      <dgm:spPr/>
      <dgm:t>
        <a:bodyPr/>
        <a:lstStyle/>
        <a:p>
          <a:endParaRPr lang="es-ES"/>
        </a:p>
      </dgm:t>
    </dgm:pt>
    <dgm:pt modelId="{B7D61D50-2F72-4F0F-BDD9-254B19F497F1}" type="pres">
      <dgm:prSet presAssocID="{31760F16-F20E-44E3-AB54-EBADF74D8A8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5300BC9-EBBD-49E1-890E-BCEAB1369BB6}" type="pres">
      <dgm:prSet presAssocID="{BA487F78-FD95-407D-A789-BDA17070095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1AD0EC3-09C2-4311-9CA4-4100AD9E82AB}" type="presOf" srcId="{BA487F78-FD95-407D-A789-BDA170700954}" destId="{B5300BC9-EBBD-49E1-890E-BCEAB1369BB6}" srcOrd="0" destOrd="0" presId="urn:microsoft.com/office/officeart/2005/8/layout/vList2"/>
    <dgm:cxn modelId="{993797CF-3AD1-47F5-8DBA-31D715E1377A}" type="presOf" srcId="{31760F16-F20E-44E3-AB54-EBADF74D8A8E}" destId="{B7D61D50-2F72-4F0F-BDD9-254B19F497F1}" srcOrd="0" destOrd="0" presId="urn:microsoft.com/office/officeart/2005/8/layout/vList2"/>
    <dgm:cxn modelId="{410CFA77-9BCE-41F3-8F5A-F44948F7BEC6}" srcId="{31760F16-F20E-44E3-AB54-EBADF74D8A8E}" destId="{BA487F78-FD95-407D-A789-BDA170700954}" srcOrd="0" destOrd="0" parTransId="{1E6CEEDD-BF5A-4B9C-AE1A-6657E5560927}" sibTransId="{816C5EA6-486D-4D75-BCD6-33487F97E2FA}"/>
    <dgm:cxn modelId="{B0E4837B-4FC9-4DC9-BE24-81B9415FB8EF}" type="presParOf" srcId="{B7D61D50-2F72-4F0F-BDD9-254B19F497F1}" destId="{B5300BC9-EBBD-49E1-890E-BCEAB1369BB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0714C24-7BDB-418D-8CF3-C23ED6B0DDAA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2C57216E-2551-4CA3-AE3D-3E4CAE7B2F62}">
      <dgm:prSet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dirty="0" smtClean="0"/>
            <a:t>SIGLAS                             ONU      UE         ESO        IVA        PIB      EEUU</a:t>
          </a:r>
        </a:p>
        <a:p>
          <a:pPr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dirty="0"/>
        </a:p>
      </dgm:t>
    </dgm:pt>
    <dgm:pt modelId="{EE4F6702-C2D1-4E3C-A5C6-72C461CC95E2}" type="parTrans" cxnId="{C9F5E0E2-F97C-4282-9893-168E6C031F3F}">
      <dgm:prSet/>
      <dgm:spPr/>
      <dgm:t>
        <a:bodyPr/>
        <a:lstStyle/>
        <a:p>
          <a:endParaRPr lang="es-ES"/>
        </a:p>
      </dgm:t>
    </dgm:pt>
    <dgm:pt modelId="{9BBBF9ED-6471-4828-B986-147E05449797}" type="sibTrans" cxnId="{C9F5E0E2-F97C-4282-9893-168E6C031F3F}">
      <dgm:prSet/>
      <dgm:spPr/>
      <dgm:t>
        <a:bodyPr/>
        <a:lstStyle/>
        <a:p>
          <a:endParaRPr lang="es-ES"/>
        </a:p>
      </dgm:t>
    </dgm:pt>
    <dgm:pt modelId="{A1F38C9A-68C3-49A5-8597-EA8D02281A8D}">
      <dgm:prSet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dirty="0" smtClean="0"/>
            <a:t>ACRÓNIMOS                       INEM      ENDESA     BANESTO</a:t>
          </a:r>
        </a:p>
        <a:p>
          <a:pPr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dirty="0"/>
        </a:p>
      </dgm:t>
    </dgm:pt>
    <dgm:pt modelId="{5DF101EE-6F62-43F6-849C-C5E12378FB2E}" type="parTrans" cxnId="{C414D20C-0A6B-494F-9336-CC02BA74CAF8}">
      <dgm:prSet/>
      <dgm:spPr/>
      <dgm:t>
        <a:bodyPr/>
        <a:lstStyle/>
        <a:p>
          <a:endParaRPr lang="es-ES"/>
        </a:p>
      </dgm:t>
    </dgm:pt>
    <dgm:pt modelId="{5C904B20-D749-48BD-902E-D581B474B581}" type="sibTrans" cxnId="{C414D20C-0A6B-494F-9336-CC02BA74CAF8}">
      <dgm:prSet/>
      <dgm:spPr/>
      <dgm:t>
        <a:bodyPr/>
        <a:lstStyle/>
        <a:p>
          <a:endParaRPr lang="es-ES"/>
        </a:p>
      </dgm:t>
    </dgm:pt>
    <dgm:pt modelId="{7FED3F9C-B7FF-4571-AB70-C0AEF2677B70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dirty="0" smtClean="0"/>
            <a:t>LOCUCIONES          </a:t>
          </a:r>
          <a:r>
            <a:rPr lang="es-ES" sz="1800" smtClean="0"/>
            <a:t>A PESAR DE , </a:t>
          </a:r>
          <a:r>
            <a:rPr lang="es-ES" sz="1800" dirty="0" smtClean="0"/>
            <a:t>EN DIRECCIÓN A </a:t>
          </a:r>
          <a:r>
            <a:rPr lang="es-ES" sz="2000" dirty="0" smtClean="0"/>
            <a:t>– equivalen a una palabra</a:t>
          </a:r>
        </a:p>
        <a:p>
          <a:pPr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dirty="0"/>
        </a:p>
      </dgm:t>
    </dgm:pt>
    <dgm:pt modelId="{B112A446-3ABB-4F78-8136-E2AD9D58FEBF}" type="parTrans" cxnId="{C26BE8BC-52C5-4137-B9B7-2C15A48342F2}">
      <dgm:prSet/>
      <dgm:spPr/>
      <dgm:t>
        <a:bodyPr/>
        <a:lstStyle/>
        <a:p>
          <a:endParaRPr lang="es-ES"/>
        </a:p>
      </dgm:t>
    </dgm:pt>
    <dgm:pt modelId="{E3B221AE-1B0E-418A-81B6-A03C9627255C}" type="sibTrans" cxnId="{C26BE8BC-52C5-4137-B9B7-2C15A48342F2}">
      <dgm:prSet/>
      <dgm:spPr/>
      <dgm:t>
        <a:bodyPr/>
        <a:lstStyle/>
        <a:p>
          <a:endParaRPr lang="es-ES"/>
        </a:p>
      </dgm:t>
    </dgm:pt>
    <dgm:pt modelId="{548465A0-CCB6-44AF-99BC-2608301DCDE7}">
      <dgm:prSet/>
      <dgm:spPr/>
      <dgm:t>
        <a:bodyPr/>
        <a:lstStyle/>
        <a:p>
          <a:pPr rtl="0"/>
          <a:r>
            <a:rPr lang="es-ES" dirty="0" smtClean="0"/>
            <a:t>ONOMATOPEYAS               imitan el sonido de una cosa:   </a:t>
          </a:r>
          <a:r>
            <a:rPr lang="es-ES" dirty="0" err="1" smtClean="0"/>
            <a:t>miauuuu</a:t>
          </a:r>
          <a:endParaRPr lang="es-ES" dirty="0"/>
        </a:p>
      </dgm:t>
    </dgm:pt>
    <dgm:pt modelId="{FC039F8E-4815-4B35-B1FF-850D1CDCCCCC}" type="parTrans" cxnId="{7294F344-54F4-47E0-90EF-EF721D1FCFC9}">
      <dgm:prSet/>
      <dgm:spPr/>
      <dgm:t>
        <a:bodyPr/>
        <a:lstStyle/>
        <a:p>
          <a:endParaRPr lang="es-ES"/>
        </a:p>
      </dgm:t>
    </dgm:pt>
    <dgm:pt modelId="{4D505FAF-4FEB-4345-A679-2CF53D6420F1}" type="sibTrans" cxnId="{7294F344-54F4-47E0-90EF-EF721D1FCFC9}">
      <dgm:prSet/>
      <dgm:spPr/>
      <dgm:t>
        <a:bodyPr/>
        <a:lstStyle/>
        <a:p>
          <a:endParaRPr lang="es-ES"/>
        </a:p>
      </dgm:t>
    </dgm:pt>
    <dgm:pt modelId="{0DD540A8-8234-412F-811F-5C084015CC6A}" type="pres">
      <dgm:prSet presAssocID="{B0714C24-7BDB-418D-8CF3-C23ED6B0DDA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1DCCA8C-134E-4712-B558-894EDBB61D15}" type="pres">
      <dgm:prSet presAssocID="{2C57216E-2551-4CA3-AE3D-3E4CAE7B2F62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D497C5B-2927-45C3-80BF-8382F9AE775D}" type="pres">
      <dgm:prSet presAssocID="{9BBBF9ED-6471-4828-B986-147E05449797}" presName="spacer" presStyleCnt="0"/>
      <dgm:spPr/>
    </dgm:pt>
    <dgm:pt modelId="{5D616812-E12F-4F2A-A5B6-47A9816F8831}" type="pres">
      <dgm:prSet presAssocID="{A1F38C9A-68C3-49A5-8597-EA8D02281A8D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23DC8E9-F43F-472B-BBE4-9785E7B909E4}" type="pres">
      <dgm:prSet presAssocID="{5C904B20-D749-48BD-902E-D581B474B581}" presName="spacer" presStyleCnt="0"/>
      <dgm:spPr/>
    </dgm:pt>
    <dgm:pt modelId="{059B94F6-87D1-4A81-AC7C-8D5B729CC287}" type="pres">
      <dgm:prSet presAssocID="{7FED3F9C-B7FF-4571-AB70-C0AEF2677B7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BD83770-ACD4-4C68-A1F5-0BED68DE4C1C}" type="pres">
      <dgm:prSet presAssocID="{E3B221AE-1B0E-418A-81B6-A03C9627255C}" presName="spacer" presStyleCnt="0"/>
      <dgm:spPr/>
    </dgm:pt>
    <dgm:pt modelId="{EF1392A0-EE0C-4896-9CC3-08F81C2980C3}" type="pres">
      <dgm:prSet presAssocID="{548465A0-CCB6-44AF-99BC-2608301DCDE7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26BE8BC-52C5-4137-B9B7-2C15A48342F2}" srcId="{B0714C24-7BDB-418D-8CF3-C23ED6B0DDAA}" destId="{7FED3F9C-B7FF-4571-AB70-C0AEF2677B70}" srcOrd="2" destOrd="0" parTransId="{B112A446-3ABB-4F78-8136-E2AD9D58FEBF}" sibTransId="{E3B221AE-1B0E-418A-81B6-A03C9627255C}"/>
    <dgm:cxn modelId="{3815CA6E-3E76-4E78-A13C-4B8EA5A72147}" type="presOf" srcId="{A1F38C9A-68C3-49A5-8597-EA8D02281A8D}" destId="{5D616812-E12F-4F2A-A5B6-47A9816F8831}" srcOrd="0" destOrd="0" presId="urn:microsoft.com/office/officeart/2005/8/layout/vList2"/>
    <dgm:cxn modelId="{A5B12844-90AA-4FCD-A054-1DCAA1002192}" type="presOf" srcId="{2C57216E-2551-4CA3-AE3D-3E4CAE7B2F62}" destId="{21DCCA8C-134E-4712-B558-894EDBB61D15}" srcOrd="0" destOrd="0" presId="urn:microsoft.com/office/officeart/2005/8/layout/vList2"/>
    <dgm:cxn modelId="{7294F344-54F4-47E0-90EF-EF721D1FCFC9}" srcId="{B0714C24-7BDB-418D-8CF3-C23ED6B0DDAA}" destId="{548465A0-CCB6-44AF-99BC-2608301DCDE7}" srcOrd="3" destOrd="0" parTransId="{FC039F8E-4815-4B35-B1FF-850D1CDCCCCC}" sibTransId="{4D505FAF-4FEB-4345-A679-2CF53D6420F1}"/>
    <dgm:cxn modelId="{E31F877F-6FC4-4222-A802-C8D9F0935396}" type="presOf" srcId="{B0714C24-7BDB-418D-8CF3-C23ED6B0DDAA}" destId="{0DD540A8-8234-412F-811F-5C084015CC6A}" srcOrd="0" destOrd="0" presId="urn:microsoft.com/office/officeart/2005/8/layout/vList2"/>
    <dgm:cxn modelId="{D2A5F87B-58B1-44D4-9089-8292E7B78D3A}" type="presOf" srcId="{548465A0-CCB6-44AF-99BC-2608301DCDE7}" destId="{EF1392A0-EE0C-4896-9CC3-08F81C2980C3}" srcOrd="0" destOrd="0" presId="urn:microsoft.com/office/officeart/2005/8/layout/vList2"/>
    <dgm:cxn modelId="{C414D20C-0A6B-494F-9336-CC02BA74CAF8}" srcId="{B0714C24-7BDB-418D-8CF3-C23ED6B0DDAA}" destId="{A1F38C9A-68C3-49A5-8597-EA8D02281A8D}" srcOrd="1" destOrd="0" parTransId="{5DF101EE-6F62-43F6-849C-C5E12378FB2E}" sibTransId="{5C904B20-D749-48BD-902E-D581B474B581}"/>
    <dgm:cxn modelId="{C9F5E0E2-F97C-4282-9893-168E6C031F3F}" srcId="{B0714C24-7BDB-418D-8CF3-C23ED6B0DDAA}" destId="{2C57216E-2551-4CA3-AE3D-3E4CAE7B2F62}" srcOrd="0" destOrd="0" parTransId="{EE4F6702-C2D1-4E3C-A5C6-72C461CC95E2}" sibTransId="{9BBBF9ED-6471-4828-B986-147E05449797}"/>
    <dgm:cxn modelId="{CAE2D103-2DBD-4F5D-B756-952A46EC9FF2}" type="presOf" srcId="{7FED3F9C-B7FF-4571-AB70-C0AEF2677B70}" destId="{059B94F6-87D1-4A81-AC7C-8D5B729CC287}" srcOrd="0" destOrd="0" presId="urn:microsoft.com/office/officeart/2005/8/layout/vList2"/>
    <dgm:cxn modelId="{6131246C-162C-4803-B167-DDBA6AFC8596}" type="presParOf" srcId="{0DD540A8-8234-412F-811F-5C084015CC6A}" destId="{21DCCA8C-134E-4712-B558-894EDBB61D15}" srcOrd="0" destOrd="0" presId="urn:microsoft.com/office/officeart/2005/8/layout/vList2"/>
    <dgm:cxn modelId="{99B3659C-F634-4764-95E6-16101B7E45EA}" type="presParOf" srcId="{0DD540A8-8234-412F-811F-5C084015CC6A}" destId="{AD497C5B-2927-45C3-80BF-8382F9AE775D}" srcOrd="1" destOrd="0" presId="urn:microsoft.com/office/officeart/2005/8/layout/vList2"/>
    <dgm:cxn modelId="{034B047F-0A1A-4F0D-B8BA-B431EA37428E}" type="presParOf" srcId="{0DD540A8-8234-412F-811F-5C084015CC6A}" destId="{5D616812-E12F-4F2A-A5B6-47A9816F8831}" srcOrd="2" destOrd="0" presId="urn:microsoft.com/office/officeart/2005/8/layout/vList2"/>
    <dgm:cxn modelId="{B60EE5EA-69D6-4250-8ED0-3453BC329FCB}" type="presParOf" srcId="{0DD540A8-8234-412F-811F-5C084015CC6A}" destId="{D23DC8E9-F43F-472B-BBE4-9785E7B909E4}" srcOrd="3" destOrd="0" presId="urn:microsoft.com/office/officeart/2005/8/layout/vList2"/>
    <dgm:cxn modelId="{DF85BA46-ABED-4A1C-819B-10BE4E69005E}" type="presParOf" srcId="{0DD540A8-8234-412F-811F-5C084015CC6A}" destId="{059B94F6-87D1-4A81-AC7C-8D5B729CC287}" srcOrd="4" destOrd="0" presId="urn:microsoft.com/office/officeart/2005/8/layout/vList2"/>
    <dgm:cxn modelId="{44D44AD6-0F9B-4A5B-9F50-BE5C561B4F59}" type="presParOf" srcId="{0DD540A8-8234-412F-811F-5C084015CC6A}" destId="{2BD83770-ACD4-4C68-A1F5-0BED68DE4C1C}" srcOrd="5" destOrd="0" presId="urn:microsoft.com/office/officeart/2005/8/layout/vList2"/>
    <dgm:cxn modelId="{C6E18453-94B4-4767-BD53-659983F66702}" type="presParOf" srcId="{0DD540A8-8234-412F-811F-5C084015CC6A}" destId="{EF1392A0-EE0C-4896-9CC3-08F81C2980C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B40E263-81E8-4426-B926-FD44B7BE685C}">
      <dsp:nvSpPr>
        <dsp:cNvPr id="0" name=""/>
        <dsp:cNvSpPr/>
      </dsp:nvSpPr>
      <dsp:spPr>
        <a:xfrm>
          <a:off x="0" y="8075"/>
          <a:ext cx="4040188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b="1" kern="1200" dirty="0" smtClean="0"/>
            <a:t>LEXEMAS</a:t>
          </a:r>
          <a:endParaRPr lang="es-ES" sz="2600" b="1" kern="1200" dirty="0"/>
        </a:p>
      </dsp:txBody>
      <dsp:txXfrm>
        <a:off x="0" y="8075"/>
        <a:ext cx="4040188" cy="62361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BBEB3B0-23F0-4DDB-9DD7-0ECF08621369}">
      <dsp:nvSpPr>
        <dsp:cNvPr id="0" name=""/>
        <dsp:cNvSpPr/>
      </dsp:nvSpPr>
      <dsp:spPr>
        <a:xfrm>
          <a:off x="0" y="8075"/>
          <a:ext cx="4040188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b="1" kern="1200" dirty="0" smtClean="0"/>
            <a:t>POLISÉMICAS</a:t>
          </a:r>
          <a:endParaRPr lang="es-ES" sz="2600" b="1" kern="1200" dirty="0"/>
        </a:p>
      </dsp:txBody>
      <dsp:txXfrm>
        <a:off x="0" y="8075"/>
        <a:ext cx="4040188" cy="62361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BDA2DA1-2DB9-4ABF-81A7-4422F9E571A0}">
      <dsp:nvSpPr>
        <dsp:cNvPr id="0" name=""/>
        <dsp:cNvSpPr/>
      </dsp:nvSpPr>
      <dsp:spPr>
        <a:xfrm>
          <a:off x="0" y="8075"/>
          <a:ext cx="4041775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b="1" kern="1200" dirty="0" smtClean="0"/>
            <a:t>MONOSÉMICAS</a:t>
          </a:r>
          <a:endParaRPr lang="es-ES" sz="2600" b="1" kern="1200" dirty="0"/>
        </a:p>
      </dsp:txBody>
      <dsp:txXfrm>
        <a:off x="0" y="8075"/>
        <a:ext cx="4041775" cy="62361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7FAD8C-C133-474F-A8CE-E1613883792A}">
      <dsp:nvSpPr>
        <dsp:cNvPr id="0" name=""/>
        <dsp:cNvSpPr/>
      </dsp:nvSpPr>
      <dsp:spPr>
        <a:xfrm>
          <a:off x="0" y="8075"/>
          <a:ext cx="4040188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b="1" kern="1200" dirty="0" smtClean="0"/>
            <a:t>SINÓNIMAS</a:t>
          </a:r>
          <a:endParaRPr lang="es-ES" sz="2600" b="1" kern="1200" dirty="0"/>
        </a:p>
      </dsp:txBody>
      <dsp:txXfrm>
        <a:off x="0" y="8075"/>
        <a:ext cx="4040188" cy="623610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12A148E-1DEC-4C2C-AEB1-9512F251224D}">
      <dsp:nvSpPr>
        <dsp:cNvPr id="0" name=""/>
        <dsp:cNvSpPr/>
      </dsp:nvSpPr>
      <dsp:spPr>
        <a:xfrm>
          <a:off x="0" y="8075"/>
          <a:ext cx="4041775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b="1" kern="1200" dirty="0" smtClean="0"/>
            <a:t>ANTÓNIMAS</a:t>
          </a:r>
          <a:endParaRPr lang="es-ES" sz="2600" b="1" kern="1200" dirty="0"/>
        </a:p>
      </dsp:txBody>
      <dsp:txXfrm>
        <a:off x="0" y="8075"/>
        <a:ext cx="4041775" cy="623610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97E5D6C-B30E-4BAB-BD86-79BC3B4BBC2D}">
      <dsp:nvSpPr>
        <dsp:cNvPr id="0" name=""/>
        <dsp:cNvSpPr/>
      </dsp:nvSpPr>
      <dsp:spPr>
        <a:xfrm>
          <a:off x="0" y="43491"/>
          <a:ext cx="8229600" cy="14297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CO JUNTO DE PALABRAS DE LA MISMA CATEGORÍA GRAMATICAL QUE SE AGRUPAN BAJO UN CONTENIDO COMÚN, PERO SE DIFERENCIAN UNAS DE OTRAS</a:t>
          </a:r>
          <a:endParaRPr lang="es-ES" sz="2600" kern="1200" dirty="0"/>
        </a:p>
      </dsp:txBody>
      <dsp:txXfrm>
        <a:off x="0" y="43491"/>
        <a:ext cx="8229600" cy="1429740"/>
      </dsp:txXfrm>
    </dsp:sp>
    <dsp:sp modelId="{C096AA52-2F44-42C8-A6BD-F8F932E68BBB}">
      <dsp:nvSpPr>
        <dsp:cNvPr id="0" name=""/>
        <dsp:cNvSpPr/>
      </dsp:nvSpPr>
      <dsp:spPr>
        <a:xfrm>
          <a:off x="0" y="1612776"/>
          <a:ext cx="8229600" cy="1429740"/>
        </a:xfrm>
        <a:prstGeom prst="round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CAMPO SEMÁNTICO :        Publicación </a:t>
          </a:r>
          <a:endParaRPr lang="es-ES" sz="2600" kern="1200" dirty="0"/>
        </a:p>
      </dsp:txBody>
      <dsp:txXfrm>
        <a:off x="0" y="1612776"/>
        <a:ext cx="8229600" cy="1429740"/>
      </dsp:txXfrm>
    </dsp:sp>
    <dsp:sp modelId="{AE87186D-1791-4DEE-8404-E37A4B5FC587}">
      <dsp:nvSpPr>
        <dsp:cNvPr id="0" name=""/>
        <dsp:cNvSpPr/>
      </dsp:nvSpPr>
      <dsp:spPr>
        <a:xfrm>
          <a:off x="0" y="3096223"/>
          <a:ext cx="8229600" cy="1429740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Libros, periódicos, boletines, revistas, cómics, tijeras</a:t>
          </a:r>
          <a:endParaRPr lang="es-ES" sz="2600" kern="1200" dirty="0"/>
        </a:p>
      </dsp:txBody>
      <dsp:txXfrm>
        <a:off x="0" y="3096223"/>
        <a:ext cx="8229600" cy="142974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EE22D3D-7127-46AE-9DC1-A33B5BC31D77}">
      <dsp:nvSpPr>
        <dsp:cNvPr id="0" name=""/>
        <dsp:cNvSpPr/>
      </dsp:nvSpPr>
      <dsp:spPr>
        <a:xfrm>
          <a:off x="0" y="8075"/>
          <a:ext cx="4041775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b="1" kern="1200" dirty="0" smtClean="0"/>
            <a:t>MORFEMAS</a:t>
          </a:r>
          <a:endParaRPr lang="es-ES" sz="2600" b="1" kern="1200" dirty="0"/>
        </a:p>
      </dsp:txBody>
      <dsp:txXfrm>
        <a:off x="0" y="8075"/>
        <a:ext cx="4041775" cy="62361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737F4EB-2BA0-4A95-89DB-6E1F411D35BA}">
      <dsp:nvSpPr>
        <dsp:cNvPr id="0" name=""/>
        <dsp:cNvSpPr/>
      </dsp:nvSpPr>
      <dsp:spPr>
        <a:xfrm>
          <a:off x="0" y="8075"/>
          <a:ext cx="4040188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b="1" kern="1200" dirty="0" smtClean="0"/>
            <a:t>INDEPENDIENTES</a:t>
          </a:r>
          <a:endParaRPr lang="es-ES" sz="2600" b="1" kern="1200" dirty="0"/>
        </a:p>
      </dsp:txBody>
      <dsp:txXfrm>
        <a:off x="0" y="8075"/>
        <a:ext cx="4040188" cy="62361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9ABD67-A8F3-4505-B10E-94078C7FBD3B}">
      <dsp:nvSpPr>
        <dsp:cNvPr id="0" name=""/>
        <dsp:cNvSpPr/>
      </dsp:nvSpPr>
      <dsp:spPr>
        <a:xfrm>
          <a:off x="0" y="8075"/>
          <a:ext cx="4041775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b="1" kern="1200" dirty="0" smtClean="0"/>
            <a:t>DEPENDIENTES</a:t>
          </a:r>
          <a:endParaRPr lang="es-ES" sz="2600" b="1" kern="1200" dirty="0"/>
        </a:p>
      </dsp:txBody>
      <dsp:txXfrm>
        <a:off x="0" y="8075"/>
        <a:ext cx="4041775" cy="62361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854635E-B106-4BB9-A934-045C90F8C121}">
      <dsp:nvSpPr>
        <dsp:cNvPr id="0" name=""/>
        <dsp:cNvSpPr/>
      </dsp:nvSpPr>
      <dsp:spPr>
        <a:xfrm>
          <a:off x="0" y="8075"/>
          <a:ext cx="4040188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b="1" kern="1200" dirty="0" smtClean="0"/>
            <a:t>DERIVATIVOS</a:t>
          </a:r>
          <a:endParaRPr lang="es-ES" sz="2600" b="1" kern="1200" dirty="0"/>
        </a:p>
      </dsp:txBody>
      <dsp:txXfrm>
        <a:off x="0" y="8075"/>
        <a:ext cx="4040188" cy="62361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1A00539-51A1-4F89-8863-F402CB176197}">
      <dsp:nvSpPr>
        <dsp:cNvPr id="0" name=""/>
        <dsp:cNvSpPr/>
      </dsp:nvSpPr>
      <dsp:spPr>
        <a:xfrm>
          <a:off x="0" y="8075"/>
          <a:ext cx="4041775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b="1" kern="1200" dirty="0" smtClean="0"/>
            <a:t>FLEXIVOS</a:t>
          </a:r>
          <a:endParaRPr lang="es-ES" sz="2600" b="1" kern="1200" dirty="0"/>
        </a:p>
      </dsp:txBody>
      <dsp:txXfrm>
        <a:off x="0" y="8075"/>
        <a:ext cx="4041775" cy="62361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AAE008-2291-457B-8FF3-0E628CC25D25}">
      <dsp:nvSpPr>
        <dsp:cNvPr id="0" name=""/>
        <dsp:cNvSpPr/>
      </dsp:nvSpPr>
      <dsp:spPr>
        <a:xfrm>
          <a:off x="0" y="8075"/>
          <a:ext cx="4040188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b="1" kern="1200" dirty="0" smtClean="0"/>
            <a:t>POR DERIVACIÓN</a:t>
          </a:r>
          <a:endParaRPr lang="es-ES" sz="2600" b="1" kern="1200" dirty="0"/>
        </a:p>
      </dsp:txBody>
      <dsp:txXfrm>
        <a:off x="0" y="8075"/>
        <a:ext cx="4040188" cy="62361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5300BC9-EBBD-49E1-890E-BCEAB1369BB6}">
      <dsp:nvSpPr>
        <dsp:cNvPr id="0" name=""/>
        <dsp:cNvSpPr/>
      </dsp:nvSpPr>
      <dsp:spPr>
        <a:xfrm>
          <a:off x="0" y="8075"/>
          <a:ext cx="4041775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b="1" kern="1200" dirty="0" smtClean="0"/>
            <a:t>POR COMPOSICIÓN</a:t>
          </a:r>
          <a:endParaRPr lang="es-ES" sz="2600" b="1" kern="1200" dirty="0"/>
        </a:p>
      </dsp:txBody>
      <dsp:txXfrm>
        <a:off x="0" y="8075"/>
        <a:ext cx="4041775" cy="62361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DCCA8C-134E-4712-B558-894EDBB61D15}">
      <dsp:nvSpPr>
        <dsp:cNvPr id="0" name=""/>
        <dsp:cNvSpPr/>
      </dsp:nvSpPr>
      <dsp:spPr>
        <a:xfrm>
          <a:off x="0" y="480381"/>
          <a:ext cx="8229600" cy="9266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2200" kern="1200" dirty="0" smtClean="0"/>
            <a:t>SIGLAS                             ONU      UE         ESO        IVA        PIB      EEUU</a:t>
          </a:r>
        </a:p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200" kern="1200" dirty="0"/>
        </a:p>
      </dsp:txBody>
      <dsp:txXfrm>
        <a:off x="0" y="480381"/>
        <a:ext cx="8229600" cy="926640"/>
      </dsp:txXfrm>
    </dsp:sp>
    <dsp:sp modelId="{5D616812-E12F-4F2A-A5B6-47A9816F8831}">
      <dsp:nvSpPr>
        <dsp:cNvPr id="0" name=""/>
        <dsp:cNvSpPr/>
      </dsp:nvSpPr>
      <dsp:spPr>
        <a:xfrm>
          <a:off x="0" y="1470381"/>
          <a:ext cx="8229600" cy="9266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2200" kern="1200" dirty="0" smtClean="0"/>
            <a:t>ACRÓNIMOS                       INEM      ENDESA     BANESTO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200" kern="1200" dirty="0"/>
        </a:p>
      </dsp:txBody>
      <dsp:txXfrm>
        <a:off x="0" y="1470381"/>
        <a:ext cx="8229600" cy="926640"/>
      </dsp:txXfrm>
    </dsp:sp>
    <dsp:sp modelId="{059B94F6-87D1-4A81-AC7C-8D5B729CC287}">
      <dsp:nvSpPr>
        <dsp:cNvPr id="0" name=""/>
        <dsp:cNvSpPr/>
      </dsp:nvSpPr>
      <dsp:spPr>
        <a:xfrm>
          <a:off x="0" y="2460381"/>
          <a:ext cx="8229600" cy="9266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kern="1200" dirty="0" smtClean="0"/>
            <a:t>LOCUCIONES          </a:t>
          </a:r>
          <a:r>
            <a:rPr lang="es-ES" sz="1800" kern="1200" smtClean="0"/>
            <a:t>A PESAR DE , </a:t>
          </a:r>
          <a:r>
            <a:rPr lang="es-ES" sz="1800" kern="1200" dirty="0" smtClean="0"/>
            <a:t>EN DIRECCIÓN A </a:t>
          </a:r>
          <a:r>
            <a:rPr lang="es-ES" sz="2000" kern="1200" dirty="0" smtClean="0"/>
            <a:t>– equivalen a una palabra</a:t>
          </a: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kern="1200" dirty="0"/>
        </a:p>
      </dsp:txBody>
      <dsp:txXfrm>
        <a:off x="0" y="2460381"/>
        <a:ext cx="8229600" cy="926640"/>
      </dsp:txXfrm>
    </dsp:sp>
    <dsp:sp modelId="{EF1392A0-EE0C-4896-9CC3-08F81C2980C3}">
      <dsp:nvSpPr>
        <dsp:cNvPr id="0" name=""/>
        <dsp:cNvSpPr/>
      </dsp:nvSpPr>
      <dsp:spPr>
        <a:xfrm>
          <a:off x="0" y="3450381"/>
          <a:ext cx="8229600" cy="9266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ONOMATOPEYAS               imitan el sonido de una cosa:   </a:t>
          </a:r>
          <a:r>
            <a:rPr lang="es-ES" sz="2200" kern="1200" dirty="0" err="1" smtClean="0"/>
            <a:t>miauuuu</a:t>
          </a:r>
          <a:endParaRPr lang="es-ES" sz="2200" kern="1200" dirty="0"/>
        </a:p>
      </dsp:txBody>
      <dsp:txXfrm>
        <a:off x="0" y="3450381"/>
        <a:ext cx="8229600" cy="9266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062E9-03A5-451C-81A8-DAAD30A8292F}" type="datetimeFigureOut">
              <a:rPr lang="es-ES" smtClean="0"/>
              <a:pPr/>
              <a:t>03/06/2014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B1E6-BDD0-46EE-B1D2-7D171B46590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062E9-03A5-451C-81A8-DAAD30A8292F}" type="datetimeFigureOut">
              <a:rPr lang="es-ES" smtClean="0"/>
              <a:pPr/>
              <a:t>03/06/2014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B1E6-BDD0-46EE-B1D2-7D171B46590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062E9-03A5-451C-81A8-DAAD30A8292F}" type="datetimeFigureOut">
              <a:rPr lang="es-ES" smtClean="0"/>
              <a:pPr/>
              <a:t>03/06/2014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B1E6-BDD0-46EE-B1D2-7D171B46590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062E9-03A5-451C-81A8-DAAD30A8292F}" type="datetimeFigureOut">
              <a:rPr lang="es-ES" smtClean="0"/>
              <a:pPr/>
              <a:t>03/06/2014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B1E6-BDD0-46EE-B1D2-7D171B46590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062E9-03A5-451C-81A8-DAAD30A8292F}" type="datetimeFigureOut">
              <a:rPr lang="es-ES" smtClean="0"/>
              <a:pPr/>
              <a:t>03/06/2014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B1E6-BDD0-46EE-B1D2-7D171B46590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062E9-03A5-451C-81A8-DAAD30A8292F}" type="datetimeFigureOut">
              <a:rPr lang="es-ES" smtClean="0"/>
              <a:pPr/>
              <a:t>03/06/2014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B1E6-BDD0-46EE-B1D2-7D171B46590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062E9-03A5-451C-81A8-DAAD30A8292F}" type="datetimeFigureOut">
              <a:rPr lang="es-ES" smtClean="0"/>
              <a:pPr/>
              <a:t>03/06/2014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B1E6-BDD0-46EE-B1D2-7D171B46590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062E9-03A5-451C-81A8-DAAD30A8292F}" type="datetimeFigureOut">
              <a:rPr lang="es-ES" smtClean="0"/>
              <a:pPr/>
              <a:t>03/06/2014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B1E6-BDD0-46EE-B1D2-7D171B46590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062E9-03A5-451C-81A8-DAAD30A8292F}" type="datetimeFigureOut">
              <a:rPr lang="es-ES" smtClean="0"/>
              <a:pPr/>
              <a:t>03/06/2014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B1E6-BDD0-46EE-B1D2-7D171B46590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062E9-03A5-451C-81A8-DAAD30A8292F}" type="datetimeFigureOut">
              <a:rPr lang="es-ES" smtClean="0"/>
              <a:pPr/>
              <a:t>03/06/2014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B1E6-BDD0-46EE-B1D2-7D171B46590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062E9-03A5-451C-81A8-DAAD30A8292F}" type="datetimeFigureOut">
              <a:rPr lang="es-ES" smtClean="0"/>
              <a:pPr/>
              <a:t>03/06/2014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B1E6-BDD0-46EE-B1D2-7D171B46590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062E9-03A5-451C-81A8-DAAD30A8292F}" type="datetimeFigureOut">
              <a:rPr lang="es-ES" smtClean="0"/>
              <a:pPr/>
              <a:t>03/06/2014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1B1E6-BDD0-46EE-B1D2-7D171B46590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ESTRUCTURA</a:t>
            </a:r>
            <a:r>
              <a:rPr lang="es-ES" dirty="0" smtClean="0"/>
              <a:t> </a:t>
            </a:r>
            <a:r>
              <a:rPr lang="es-E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 LAS PALABRAS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sz="2200" dirty="0" smtClean="0"/>
              <a:t>LAS PALABRAS ESTAN COMPUESTAS DE </a:t>
            </a:r>
            <a:r>
              <a:rPr lang="es-ES" dirty="0" smtClean="0"/>
              <a:t>MONEMAS</a:t>
            </a:r>
            <a:endParaRPr lang="es-ES" dirty="0"/>
          </a:p>
        </p:txBody>
      </p:sp>
      <p:graphicFrame>
        <p:nvGraphicFramePr>
          <p:cNvPr id="8" name="7 Diagrama"/>
          <p:cNvGraphicFramePr/>
          <p:nvPr/>
        </p:nvGraphicFramePr>
        <p:xfrm>
          <a:off x="457200" y="1535113"/>
          <a:ext cx="4040188" cy="639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 smtClean="0"/>
              <a:t>TIENEN SIGNIFICADO BÁSICO</a:t>
            </a:r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>
                <a:solidFill>
                  <a:srgbClr val="FF0000"/>
                </a:solidFill>
              </a:rPr>
              <a:t>PIZARRA</a:t>
            </a:r>
          </a:p>
          <a:p>
            <a:r>
              <a:rPr lang="es-ES" dirty="0" smtClean="0">
                <a:solidFill>
                  <a:srgbClr val="FF0000"/>
                </a:solidFill>
              </a:rPr>
              <a:t>LUZ</a:t>
            </a:r>
          </a:p>
          <a:p>
            <a:r>
              <a:rPr lang="es-ES" dirty="0" smtClean="0">
                <a:solidFill>
                  <a:srgbClr val="FF0000"/>
                </a:solidFill>
              </a:rPr>
              <a:t>PAPEL</a:t>
            </a:r>
          </a:p>
          <a:p>
            <a:r>
              <a:rPr lang="es-ES" dirty="0" smtClean="0">
                <a:solidFill>
                  <a:srgbClr val="FF0000"/>
                </a:solidFill>
              </a:rPr>
              <a:t>SEDA</a:t>
            </a:r>
            <a:endParaRPr lang="es-ES" dirty="0">
              <a:solidFill>
                <a:srgbClr val="FF0000"/>
              </a:solidFill>
            </a:endParaRPr>
          </a:p>
        </p:txBody>
      </p:sp>
      <p:graphicFrame>
        <p:nvGraphicFramePr>
          <p:cNvPr id="9" name="8 Diagrama"/>
          <p:cNvGraphicFramePr/>
          <p:nvPr/>
        </p:nvGraphicFramePr>
        <p:xfrm>
          <a:off x="4645025" y="1535113"/>
          <a:ext cx="4041775" cy="639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NO TIENEN SIGNIFICADO BÁSICO</a:t>
            </a:r>
          </a:p>
          <a:p>
            <a:r>
              <a:rPr lang="es-ES" dirty="0" smtClean="0"/>
              <a:t>RELACIONAN LEXEMAS: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PAPEL </a:t>
            </a:r>
            <a:r>
              <a:rPr lang="es-ES" dirty="0" smtClean="0">
                <a:solidFill>
                  <a:srgbClr val="FF0000"/>
                </a:solidFill>
              </a:rPr>
              <a:t>DE </a:t>
            </a:r>
            <a:r>
              <a:rPr lang="es-ES" dirty="0" smtClean="0"/>
              <a:t>SEDA</a:t>
            </a:r>
          </a:p>
          <a:p>
            <a:r>
              <a:rPr lang="es-ES" dirty="0" smtClean="0"/>
              <a:t>MODIFICAN EL SIGNIFICADO DE LOS LEXEMAS: </a:t>
            </a:r>
          </a:p>
          <a:p>
            <a:pPr>
              <a:buNone/>
            </a:pPr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PIZARR  </a:t>
            </a:r>
            <a:r>
              <a:rPr lang="es-ES" dirty="0" smtClean="0">
                <a:solidFill>
                  <a:srgbClr val="FF0000"/>
                </a:solidFill>
              </a:rPr>
              <a:t>ÓN</a:t>
            </a:r>
          </a:p>
          <a:p>
            <a:pPr>
              <a:buNone/>
            </a:pPr>
            <a:r>
              <a:rPr lang="es-ES" dirty="0">
                <a:solidFill>
                  <a:srgbClr val="FF0000"/>
                </a:solidFill>
              </a:rPr>
              <a:t> </a:t>
            </a:r>
            <a:r>
              <a:rPr lang="es-ES" dirty="0" smtClean="0">
                <a:solidFill>
                  <a:srgbClr val="FF0000"/>
                </a:solidFill>
              </a:rPr>
              <a:t>    </a:t>
            </a:r>
            <a:r>
              <a:rPr lang="es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LU </a:t>
            </a:r>
            <a:r>
              <a:rPr lang="es-ES" dirty="0" smtClean="0">
                <a:solidFill>
                  <a:srgbClr val="FF0000"/>
                </a:solidFill>
              </a:rPr>
              <a:t>CE C ITA</a:t>
            </a:r>
          </a:p>
        </p:txBody>
      </p:sp>
      <p:cxnSp>
        <p:nvCxnSpPr>
          <p:cNvPr id="10" name="9 Conector recto de flecha"/>
          <p:cNvCxnSpPr/>
          <p:nvPr/>
        </p:nvCxnSpPr>
        <p:spPr>
          <a:xfrm flipH="1">
            <a:off x="3635896" y="1052736"/>
            <a:ext cx="302433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5940152" y="1196752"/>
            <a:ext cx="36004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MORFEMAS</a:t>
            </a:r>
            <a:endParaRPr lang="es-E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7" name="6 Diagrama"/>
          <p:cNvGraphicFramePr/>
          <p:nvPr/>
        </p:nvGraphicFramePr>
        <p:xfrm>
          <a:off x="457200" y="1535113"/>
          <a:ext cx="4040188" cy="639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DETERMINANTES</a:t>
            </a:r>
          </a:p>
          <a:p>
            <a:r>
              <a:rPr lang="es-ES" dirty="0" smtClean="0"/>
              <a:t>PREPOSICIONES</a:t>
            </a:r>
          </a:p>
          <a:p>
            <a:r>
              <a:rPr lang="es-ES" dirty="0" smtClean="0"/>
              <a:t>CON JUNCIONES</a:t>
            </a:r>
          </a:p>
          <a:p>
            <a:r>
              <a:rPr lang="es-ES" dirty="0" smtClean="0"/>
              <a:t>PRONOMBRES</a:t>
            </a:r>
          </a:p>
          <a:p>
            <a:endParaRPr lang="es-ES" dirty="0"/>
          </a:p>
          <a:p>
            <a:r>
              <a:rPr lang="es-ES" dirty="0" smtClean="0">
                <a:solidFill>
                  <a:srgbClr val="FF0000"/>
                </a:solidFill>
              </a:rPr>
              <a:t>LA </a:t>
            </a:r>
            <a:r>
              <a:rPr lang="es-ES" dirty="0" smtClean="0"/>
              <a:t>FLOR</a:t>
            </a:r>
            <a:endParaRPr lang="es-ES" dirty="0" smtClean="0">
              <a:solidFill>
                <a:srgbClr val="FF0000"/>
              </a:solidFill>
            </a:endParaRPr>
          </a:p>
          <a:p>
            <a:r>
              <a:rPr lang="es-ES" dirty="0" smtClean="0"/>
              <a:t>CAFÉ </a:t>
            </a:r>
            <a:r>
              <a:rPr lang="es-ES" dirty="0" smtClean="0">
                <a:solidFill>
                  <a:srgbClr val="FF0000"/>
                </a:solidFill>
              </a:rPr>
              <a:t>SIN </a:t>
            </a:r>
            <a:r>
              <a:rPr lang="es-ES" dirty="0" smtClean="0"/>
              <a:t>AZÚCAR</a:t>
            </a:r>
            <a:endParaRPr lang="es-ES" dirty="0" smtClean="0">
              <a:solidFill>
                <a:srgbClr val="FF0000"/>
              </a:solidFill>
            </a:endParaRPr>
          </a:p>
          <a:p>
            <a:r>
              <a:rPr lang="es-ES" dirty="0" smtClean="0"/>
              <a:t>CAMINO </a:t>
            </a:r>
            <a:r>
              <a:rPr lang="es-ES" dirty="0" smtClean="0">
                <a:solidFill>
                  <a:srgbClr val="FF0000"/>
                </a:solidFill>
              </a:rPr>
              <a:t>PERO  </a:t>
            </a:r>
            <a:r>
              <a:rPr lang="es-ES" dirty="0" smtClean="0"/>
              <a:t>DESPACIO</a:t>
            </a:r>
            <a:endParaRPr lang="es-ES" dirty="0" smtClean="0">
              <a:solidFill>
                <a:srgbClr val="FF0000"/>
              </a:solidFill>
            </a:endParaRPr>
          </a:p>
          <a:p>
            <a:r>
              <a:rPr lang="es-ES" dirty="0" smtClean="0">
                <a:solidFill>
                  <a:srgbClr val="FF0000"/>
                </a:solidFill>
              </a:rPr>
              <a:t>TE </a:t>
            </a:r>
            <a:r>
              <a:rPr lang="es-ES" dirty="0" smtClean="0"/>
              <a:t>QUIERO</a:t>
            </a:r>
            <a:endParaRPr lang="es-ES" dirty="0">
              <a:solidFill>
                <a:srgbClr val="FF0000"/>
              </a:solidFill>
            </a:endParaRPr>
          </a:p>
        </p:txBody>
      </p:sp>
      <p:graphicFrame>
        <p:nvGraphicFramePr>
          <p:cNvPr id="8" name="7 Diagrama"/>
          <p:cNvGraphicFramePr/>
          <p:nvPr/>
        </p:nvGraphicFramePr>
        <p:xfrm>
          <a:off x="4645025" y="1535113"/>
          <a:ext cx="4041775" cy="639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" dirty="0" smtClean="0"/>
              <a:t>ESTAN UNIDOS </a:t>
            </a:r>
            <a:r>
              <a:rPr lang="es-ES" dirty="0" smtClean="0"/>
              <a:t>AL LEXEMA </a:t>
            </a:r>
            <a:r>
              <a:rPr lang="es-ES" dirty="0" smtClean="0"/>
              <a:t>, </a:t>
            </a:r>
            <a:r>
              <a:rPr lang="es-ES" dirty="0" smtClean="0"/>
              <a:t>A LA </a:t>
            </a:r>
            <a:r>
              <a:rPr lang="es-ES" dirty="0" smtClean="0"/>
              <a:t>PALABRA DE LA CUAL FORMAN PARTE.</a:t>
            </a:r>
          </a:p>
          <a:p>
            <a:endParaRPr lang="es-ES" dirty="0"/>
          </a:p>
          <a:p>
            <a:r>
              <a:rPr lang="es-ES" dirty="0" smtClean="0">
                <a:solidFill>
                  <a:srgbClr val="FF0000"/>
                </a:solidFill>
              </a:rPr>
              <a:t>SUB</a:t>
            </a:r>
            <a:r>
              <a:rPr lang="es-ES" dirty="0" smtClean="0"/>
              <a:t>MARINO</a:t>
            </a:r>
          </a:p>
          <a:p>
            <a:r>
              <a:rPr lang="es-ES" dirty="0" smtClean="0"/>
              <a:t>SUBIR</a:t>
            </a:r>
            <a:r>
              <a:rPr lang="es-ES" dirty="0" smtClean="0">
                <a:solidFill>
                  <a:srgbClr val="FF0000"/>
                </a:solidFill>
              </a:rPr>
              <a:t>EMOS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LOS MORFEMAS DEPENDIENTES</a:t>
            </a:r>
            <a:endParaRPr lang="es-E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7" name="6 Diagrama"/>
          <p:cNvGraphicFramePr/>
          <p:nvPr/>
        </p:nvGraphicFramePr>
        <p:xfrm>
          <a:off x="457200" y="1535113"/>
          <a:ext cx="4040188" cy="639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 smtClean="0"/>
              <a:t>SIRVEN PARA FORMAR PALABRAS DERIVADAS </a:t>
            </a:r>
            <a:r>
              <a:rPr lang="es-ES" dirty="0" smtClean="0"/>
              <a:t>, DE </a:t>
            </a:r>
            <a:r>
              <a:rPr lang="es-ES" dirty="0" smtClean="0"/>
              <a:t>UNA MISMA FAMILIA</a:t>
            </a:r>
          </a:p>
          <a:p>
            <a:endParaRPr lang="es-ES" dirty="0"/>
          </a:p>
          <a:p>
            <a:r>
              <a:rPr lang="es-ES" dirty="0" smtClean="0"/>
              <a:t>PREFIJOS   </a:t>
            </a:r>
            <a:r>
              <a:rPr lang="es-ES" dirty="0" smtClean="0">
                <a:solidFill>
                  <a:srgbClr val="FF0000"/>
                </a:solidFill>
              </a:rPr>
              <a:t>EM</a:t>
            </a:r>
            <a:r>
              <a:rPr lang="es-ES" dirty="0" smtClean="0"/>
              <a:t>PAPELAR</a:t>
            </a:r>
            <a:endParaRPr lang="es-ES" dirty="0" smtClean="0"/>
          </a:p>
          <a:p>
            <a:r>
              <a:rPr lang="es-ES" dirty="0" smtClean="0"/>
              <a:t>SUFIJOS     PAPEL</a:t>
            </a:r>
            <a:r>
              <a:rPr lang="es-ES" dirty="0" smtClean="0">
                <a:solidFill>
                  <a:srgbClr val="FF0000"/>
                </a:solidFill>
              </a:rPr>
              <a:t>EO</a:t>
            </a:r>
            <a:endParaRPr lang="es-ES" dirty="0" smtClean="0"/>
          </a:p>
          <a:p>
            <a:r>
              <a:rPr lang="es-ES" dirty="0" smtClean="0"/>
              <a:t>INFIJOS      FRI </a:t>
            </a:r>
            <a:r>
              <a:rPr lang="es-ES" dirty="0" smtClean="0">
                <a:solidFill>
                  <a:srgbClr val="FF0000"/>
                </a:solidFill>
              </a:rPr>
              <a:t>AL </a:t>
            </a:r>
            <a:r>
              <a:rPr lang="es-ES" dirty="0" smtClean="0"/>
              <a:t>DAD</a:t>
            </a:r>
            <a:endParaRPr lang="es-ES" dirty="0"/>
          </a:p>
        </p:txBody>
      </p:sp>
      <p:graphicFrame>
        <p:nvGraphicFramePr>
          <p:cNvPr id="8" name="7 Diagrama"/>
          <p:cNvGraphicFramePr/>
          <p:nvPr/>
        </p:nvGraphicFramePr>
        <p:xfrm>
          <a:off x="4645025" y="1535113"/>
          <a:ext cx="4041775" cy="639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" dirty="0" smtClean="0"/>
              <a:t>INDICAN GÉNERO , NÚMERO , PERSONA, TIEMPO, MODO ,ASPECTO EN LOS NOMBRES, ADJETIVOS, PRONOMBRES , DETERMINANTES Y VERBOS</a:t>
            </a:r>
          </a:p>
          <a:p>
            <a:endParaRPr lang="es-ES" dirty="0"/>
          </a:p>
          <a:p>
            <a:r>
              <a:rPr lang="es-ES" dirty="0" smtClean="0"/>
              <a:t>NIÑ</a:t>
            </a:r>
            <a:r>
              <a:rPr lang="es-ES" dirty="0" smtClean="0">
                <a:solidFill>
                  <a:srgbClr val="FF0000"/>
                </a:solidFill>
              </a:rPr>
              <a:t>O      </a:t>
            </a:r>
            <a:r>
              <a:rPr lang="es-ES" dirty="0" smtClean="0"/>
              <a:t>NIÑ</a:t>
            </a:r>
            <a:r>
              <a:rPr lang="es-ES" dirty="0" smtClean="0">
                <a:solidFill>
                  <a:srgbClr val="FF0000"/>
                </a:solidFill>
              </a:rPr>
              <a:t>A</a:t>
            </a:r>
          </a:p>
          <a:p>
            <a:r>
              <a:rPr lang="es-ES" dirty="0" smtClean="0"/>
              <a:t>SAL</a:t>
            </a:r>
            <a:r>
              <a:rPr lang="es-ES" dirty="0" smtClean="0">
                <a:solidFill>
                  <a:srgbClr val="FF0000"/>
                </a:solidFill>
              </a:rPr>
              <a:t>EN     </a:t>
            </a:r>
            <a:r>
              <a:rPr lang="es-ES" dirty="0" smtClean="0"/>
              <a:t>SAL</a:t>
            </a:r>
            <a:r>
              <a:rPr lang="es-ES" dirty="0" smtClean="0">
                <a:solidFill>
                  <a:srgbClr val="FF0000"/>
                </a:solidFill>
              </a:rPr>
              <a:t>GO</a:t>
            </a:r>
            <a:endParaRPr lang="es-ES" dirty="0"/>
          </a:p>
        </p:txBody>
      </p:sp>
      <p:cxnSp>
        <p:nvCxnSpPr>
          <p:cNvPr id="10" name="9 Conector recto de flecha"/>
          <p:cNvCxnSpPr/>
          <p:nvPr/>
        </p:nvCxnSpPr>
        <p:spPr>
          <a:xfrm flipH="1">
            <a:off x="3635896" y="1052736"/>
            <a:ext cx="100811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4644008" y="1052736"/>
            <a:ext cx="79208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FORMACIÓN DE LAS PALABRAS</a:t>
            </a:r>
            <a:endParaRPr lang="es-E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7" name="6 Diagrama"/>
          <p:cNvGraphicFramePr/>
          <p:nvPr/>
        </p:nvGraphicFramePr>
        <p:xfrm>
          <a:off x="457200" y="1535113"/>
          <a:ext cx="4040188" cy="639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 smtClean="0"/>
              <a:t>SE CREAN PALABRAS NUEVAS AÑADIENDO MORFEMAS DERIVATIVOS AL LEXEMA.</a:t>
            </a:r>
          </a:p>
          <a:p>
            <a:endParaRPr lang="es-ES" dirty="0"/>
          </a:p>
          <a:p>
            <a:r>
              <a:rPr lang="es-ES" dirty="0" smtClean="0"/>
              <a:t>SAL</a:t>
            </a:r>
          </a:p>
          <a:p>
            <a:r>
              <a:rPr lang="es-ES" dirty="0" smtClean="0"/>
              <a:t>SAL</a:t>
            </a:r>
            <a:r>
              <a:rPr lang="es-ES" dirty="0" smtClean="0">
                <a:solidFill>
                  <a:srgbClr val="FF0000"/>
                </a:solidFill>
              </a:rPr>
              <a:t>ERO</a:t>
            </a:r>
          </a:p>
          <a:p>
            <a:r>
              <a:rPr lang="es-ES" dirty="0" smtClean="0"/>
              <a:t>SAL</a:t>
            </a:r>
            <a:r>
              <a:rPr lang="es-ES" dirty="0" smtClean="0">
                <a:solidFill>
                  <a:srgbClr val="FF0000"/>
                </a:solidFill>
              </a:rPr>
              <a:t>ADO</a:t>
            </a:r>
          </a:p>
          <a:p>
            <a:r>
              <a:rPr lang="es-ES" dirty="0" smtClean="0">
                <a:solidFill>
                  <a:srgbClr val="FF0000"/>
                </a:solidFill>
              </a:rPr>
              <a:t>EN</a:t>
            </a:r>
            <a:r>
              <a:rPr lang="es-ES" dirty="0" smtClean="0"/>
              <a:t>SAL</a:t>
            </a:r>
            <a:r>
              <a:rPr lang="es-ES" dirty="0" smtClean="0">
                <a:solidFill>
                  <a:srgbClr val="FF0000"/>
                </a:solidFill>
              </a:rPr>
              <a:t>ADA</a:t>
            </a:r>
            <a:endParaRPr lang="es-ES" dirty="0"/>
          </a:p>
        </p:txBody>
      </p:sp>
      <p:graphicFrame>
        <p:nvGraphicFramePr>
          <p:cNvPr id="8" name="7 Diagrama"/>
          <p:cNvGraphicFramePr/>
          <p:nvPr/>
        </p:nvGraphicFramePr>
        <p:xfrm>
          <a:off x="4645025" y="1535113"/>
          <a:ext cx="4041775" cy="639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UNIENDO PALABRAS </a:t>
            </a:r>
            <a:r>
              <a:rPr lang="es-ES" sz="3200" dirty="0" smtClean="0"/>
              <a:t>SIMPLES</a:t>
            </a:r>
          </a:p>
          <a:p>
            <a:pPr>
              <a:buNone/>
            </a:pPr>
            <a:r>
              <a:rPr lang="es-ES" dirty="0" smtClean="0"/>
              <a:t>     SE </a:t>
            </a:r>
            <a:r>
              <a:rPr lang="es-ES" dirty="0" smtClean="0"/>
              <a:t>FORMAN PALABRAS</a:t>
            </a:r>
          </a:p>
          <a:p>
            <a:pPr>
              <a:buNone/>
            </a:pPr>
            <a:r>
              <a:rPr lang="es-ES" sz="3200" dirty="0" smtClean="0"/>
              <a:t>    COMPUESTAS</a:t>
            </a:r>
            <a:endParaRPr lang="es-ES" sz="3200" dirty="0" smtClean="0"/>
          </a:p>
          <a:p>
            <a:pPr>
              <a:buNone/>
            </a:pPr>
            <a:r>
              <a:rPr lang="es-ES" dirty="0" smtClean="0"/>
              <a:t>GUARDA </a:t>
            </a:r>
            <a:r>
              <a:rPr lang="es-ES" dirty="0" smtClean="0"/>
              <a:t>+ ROPA</a:t>
            </a:r>
          </a:p>
          <a:p>
            <a:pPr>
              <a:buNone/>
            </a:pPr>
            <a:r>
              <a:rPr lang="es-ES" dirty="0" smtClean="0">
                <a:solidFill>
                  <a:srgbClr val="FF0000"/>
                </a:solidFill>
              </a:rPr>
              <a:t>GUARDARROPA</a:t>
            </a:r>
          </a:p>
          <a:p>
            <a:pPr>
              <a:buNone/>
            </a:pPr>
            <a:r>
              <a:rPr lang="es-ES" dirty="0" smtClean="0"/>
              <a:t>HISPANO+ AMERICANO</a:t>
            </a:r>
          </a:p>
          <a:p>
            <a:pPr>
              <a:buNone/>
            </a:pPr>
            <a:r>
              <a:rPr lang="es-ES" dirty="0" smtClean="0">
                <a:solidFill>
                  <a:srgbClr val="FF0000"/>
                </a:solidFill>
              </a:rPr>
              <a:t>HISPANOAMERICANO</a:t>
            </a:r>
          </a:p>
          <a:p>
            <a:pPr>
              <a:buNone/>
            </a:pPr>
            <a:r>
              <a:rPr lang="es-ES" sz="3200" dirty="0"/>
              <a:t> </a:t>
            </a:r>
            <a:r>
              <a:rPr lang="es-ES" sz="3200" dirty="0" smtClean="0"/>
              <a:t>   </a:t>
            </a:r>
            <a:endParaRPr lang="es-ES" sz="3200" dirty="0"/>
          </a:p>
        </p:txBody>
      </p:sp>
      <p:cxnSp>
        <p:nvCxnSpPr>
          <p:cNvPr id="10" name="9 Conector recto de flecha"/>
          <p:cNvCxnSpPr/>
          <p:nvPr/>
        </p:nvCxnSpPr>
        <p:spPr>
          <a:xfrm flipH="1">
            <a:off x="3851920" y="1052736"/>
            <a:ext cx="64807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4499992" y="1052736"/>
            <a:ext cx="64807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PALABRAS ESPECIALES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268760"/>
          <a:ext cx="8229600" cy="4857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 SIGNIFICADO DE LAS PALABRAS</a:t>
            </a:r>
            <a:endParaRPr lang="es-E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7" name="6 Diagrama"/>
          <p:cNvGraphicFramePr/>
          <p:nvPr/>
        </p:nvGraphicFramePr>
        <p:xfrm>
          <a:off x="457200" y="1535113"/>
          <a:ext cx="4040188" cy="639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 smtClean="0"/>
              <a:t>UNA PALABRA TIENE DIFERENTES SIGNIFICADOS</a:t>
            </a:r>
          </a:p>
          <a:p>
            <a:endParaRPr lang="es-ES" dirty="0"/>
          </a:p>
          <a:p>
            <a:r>
              <a:rPr lang="es-ES" dirty="0" smtClean="0"/>
              <a:t>PATA ( pata de la mesa, hembra del pato)</a:t>
            </a:r>
            <a:endParaRPr lang="es-ES" dirty="0" smtClean="0"/>
          </a:p>
          <a:p>
            <a:r>
              <a:rPr lang="es-ES" dirty="0" smtClean="0"/>
              <a:t>COLA</a:t>
            </a:r>
          </a:p>
          <a:p>
            <a:r>
              <a:rPr lang="es-ES" dirty="0" smtClean="0"/>
              <a:t>CURSO</a:t>
            </a:r>
            <a:endParaRPr lang="es-ES" dirty="0" smtClean="0"/>
          </a:p>
          <a:p>
            <a:r>
              <a:rPr lang="es-ES" dirty="0" smtClean="0"/>
              <a:t>HOJA</a:t>
            </a:r>
            <a:endParaRPr lang="es-ES" dirty="0"/>
          </a:p>
        </p:txBody>
      </p:sp>
      <p:graphicFrame>
        <p:nvGraphicFramePr>
          <p:cNvPr id="8" name="7 Diagrama"/>
          <p:cNvGraphicFramePr/>
          <p:nvPr/>
        </p:nvGraphicFramePr>
        <p:xfrm>
          <a:off x="4645025" y="1535113"/>
          <a:ext cx="4041775" cy="639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" dirty="0" smtClean="0"/>
              <a:t>UNA PALABRA TIENE UN  SOLO SIGNIFICADO</a:t>
            </a:r>
          </a:p>
          <a:p>
            <a:endParaRPr lang="es-ES" dirty="0"/>
          </a:p>
          <a:p>
            <a:r>
              <a:rPr lang="es-ES" dirty="0" smtClean="0"/>
              <a:t>BOLÍGRAFO</a:t>
            </a:r>
          </a:p>
          <a:p>
            <a:r>
              <a:rPr lang="es-ES" dirty="0" smtClean="0"/>
              <a:t>AULA</a:t>
            </a:r>
          </a:p>
          <a:p>
            <a:r>
              <a:rPr lang="es-ES" dirty="0" smtClean="0"/>
              <a:t>MICROBIO</a:t>
            </a:r>
          </a:p>
          <a:p>
            <a:r>
              <a:rPr lang="es-ES" dirty="0" smtClean="0"/>
              <a:t>ELECTRODO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 SIGNIFICADO DE LAS PALABRAS</a:t>
            </a:r>
            <a:endParaRPr lang="es-E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7" name="6 Diagrama"/>
          <p:cNvGraphicFramePr/>
          <p:nvPr/>
        </p:nvGraphicFramePr>
        <p:xfrm>
          <a:off x="457200" y="1535113"/>
          <a:ext cx="4040188" cy="639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prstGeom prst="hexagon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s-ES" dirty="0" smtClean="0"/>
              <a:t>SON PALABRAS QUE TIENEN IGUAL O PARECIDO SIGNIFICADO EN UN MISMO CONTEXTO.</a:t>
            </a:r>
          </a:p>
          <a:p>
            <a:pPr>
              <a:buNone/>
            </a:pPr>
            <a:endParaRPr lang="es-E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s-ES" dirty="0" smtClean="0">
                <a:solidFill>
                  <a:srgbClr val="FF0000"/>
                </a:solidFill>
              </a:rPr>
              <a:t>SIMPÁTICO</a:t>
            </a:r>
            <a:endParaRPr lang="es-E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s-ES" dirty="0" smtClean="0">
                <a:solidFill>
                  <a:srgbClr val="FF0000"/>
                </a:solidFill>
              </a:rPr>
              <a:t>AFECTUOSO</a:t>
            </a:r>
          </a:p>
          <a:p>
            <a:pPr>
              <a:buNone/>
            </a:pPr>
            <a:r>
              <a:rPr lang="es-ES" dirty="0" smtClean="0">
                <a:solidFill>
                  <a:srgbClr val="FF0000"/>
                </a:solidFill>
              </a:rPr>
              <a:t>CARIÑOSO</a:t>
            </a:r>
          </a:p>
          <a:p>
            <a:endParaRPr lang="es-ES" dirty="0"/>
          </a:p>
          <a:p>
            <a:endParaRPr lang="es-ES" dirty="0"/>
          </a:p>
        </p:txBody>
      </p:sp>
      <p:graphicFrame>
        <p:nvGraphicFramePr>
          <p:cNvPr id="8" name="7 Diagrama"/>
          <p:cNvGraphicFramePr/>
          <p:nvPr/>
        </p:nvGraphicFramePr>
        <p:xfrm>
          <a:off x="4645025" y="1535113"/>
          <a:ext cx="4041775" cy="639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prstGeom prst="snip2SameRect">
            <a:avLst/>
          </a:prstGeom>
        </p:spPr>
        <p:txBody>
          <a:bodyPr>
            <a:normAutofit/>
          </a:bodyPr>
          <a:lstStyle/>
          <a:p>
            <a:r>
              <a:rPr lang="es-ES" dirty="0" smtClean="0"/>
              <a:t>SON PALABRAS QUE TIENEN SIGNIFICADO OPUESTO</a:t>
            </a:r>
          </a:p>
          <a:p>
            <a:pPr>
              <a:buNone/>
            </a:pPr>
            <a:endParaRPr lang="es-E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s-E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s-ES" dirty="0" smtClean="0">
                <a:solidFill>
                  <a:srgbClr val="FF0000"/>
                </a:solidFill>
              </a:rPr>
              <a:t>SIMPÁTICO- </a:t>
            </a:r>
            <a:r>
              <a:rPr lang="es-ES" dirty="0" smtClean="0">
                <a:solidFill>
                  <a:srgbClr val="FF0000"/>
                </a:solidFill>
              </a:rPr>
              <a:t>ANTIPÁTICO</a:t>
            </a:r>
          </a:p>
          <a:p>
            <a:pPr>
              <a:buNone/>
            </a:pPr>
            <a:r>
              <a:rPr lang="es-ES" dirty="0" smtClean="0">
                <a:solidFill>
                  <a:srgbClr val="FF0000"/>
                </a:solidFill>
              </a:rPr>
              <a:t>ALTO-BAJO</a:t>
            </a:r>
          </a:p>
          <a:p>
            <a:pPr>
              <a:buNone/>
            </a:pPr>
            <a:r>
              <a:rPr lang="es-ES" dirty="0" smtClean="0">
                <a:solidFill>
                  <a:srgbClr val="FF0000"/>
                </a:solidFill>
              </a:rPr>
              <a:t>SALIR-ENTRAR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CAMPO SEMÁNTICO</a:t>
            </a:r>
            <a:endParaRPr lang="es-E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Flecha derecha"/>
          <p:cNvSpPr/>
          <p:nvPr/>
        </p:nvSpPr>
        <p:spPr>
          <a:xfrm rot="5400000">
            <a:off x="4556568" y="4236520"/>
            <a:ext cx="6595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307</Words>
  <Application>Microsoft Office PowerPoint</Application>
  <PresentationFormat>Presentación en pantalla (4:3)</PresentationFormat>
  <Paragraphs>100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ESTRUCTURA DE LAS PALABRAS LAS PALABRAS ESTAN COMPUESTAS DE MONEMAS</vt:lpstr>
      <vt:lpstr>MORFEMAS</vt:lpstr>
      <vt:lpstr>LOS MORFEMAS DEPENDIENTES</vt:lpstr>
      <vt:lpstr>FORMACIÓN DE LAS PALABRAS</vt:lpstr>
      <vt:lpstr>PALABRAS ESPECIALES</vt:lpstr>
      <vt:lpstr>EL SIGNIFICADO DE LAS PALABRAS</vt:lpstr>
      <vt:lpstr>EL SIGNIFICADO DE LAS PALABRAS</vt:lpstr>
      <vt:lpstr>CAMPO SEMÁNTICO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ESTRUCTURA DE LAS PALABRAS LAS PALABRAS ESTAN COMPUESTAS DE MONEMAS</dc:title>
  <dc:creator>roser</dc:creator>
  <cp:lastModifiedBy>roser</cp:lastModifiedBy>
  <cp:revision>9</cp:revision>
  <dcterms:created xsi:type="dcterms:W3CDTF">2014-06-03T15:05:38Z</dcterms:created>
  <dcterms:modified xsi:type="dcterms:W3CDTF">2014-06-03T16:31:46Z</dcterms:modified>
</cp:coreProperties>
</file>