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
  </p:notesMasterIdLst>
  <p:sldIdLst>
    <p:sldId id="264" r:id="rId2"/>
    <p:sldId id="257" r:id="rId3"/>
    <p:sldId id="265" r:id="rId4"/>
    <p:sldId id="263" r:id="rId5"/>
    <p:sldId id="259"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p:scale>
          <a:sx n="100" d="100"/>
          <a:sy n="100" d="100"/>
        </p:scale>
        <p:origin x="798" y="-7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xmlns=""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1674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xmlns=""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xmlns=""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xmlns=""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xmlns=""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xmlns=""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xmlns=""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xmlns=""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xmlns=""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xmlns=""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xmlns=""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xmlns=""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latin typeface="Arial" panose="020B0604020202020204" pitchFamily="34" charset="0"/>
              </a:rPr>
              <a:t>INSERT YOUR HEADLINE HERE</a:t>
            </a:r>
            <a:endParaRPr lang="en-US" altLang="en-US" sz="4000" b="1">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a:solidFill>
                  <a:srgbClr val="FF6666"/>
                </a:solidFill>
                <a:latin typeface="Arial" panose="020B0604020202020204" pitchFamily="34" charset="0"/>
              </a:rPr>
              <a:t>Lorem Ipsum</a:t>
            </a:r>
            <a:r>
              <a:rPr lang="en-US" altLang="en-US" sz="1200">
                <a:solidFill>
                  <a:srgbClr val="4C4C4C"/>
                </a:solidFill>
                <a:latin typeface="Arial" panose="020B0604020202020204" pitchFamily="34" charset="0"/>
              </a:rPr>
              <a:t> 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dirty="0">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rPr>
              <a:t>INSERT YOUR HEADLINE HERE</a:t>
            </a:r>
            <a:endParaRPr lang="en-US" altLang="en-US" sz="4000" b="1" dirty="0"/>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a:solidFill>
                  <a:srgbClr val="4C4C4C"/>
                </a:solidFill>
              </a:rPr>
              <a:t>In </a:t>
            </a:r>
            <a:r>
              <a:rPr lang="en-US" altLang="en-US" sz="1200" dirty="0" err="1">
                <a:solidFill>
                  <a:srgbClr val="4C4C4C"/>
                </a:solidFill>
              </a:rPr>
              <a:t>libris</a:t>
            </a:r>
            <a:r>
              <a:rPr lang="en-US" altLang="en-US" sz="1200" dirty="0">
                <a:solidFill>
                  <a:srgbClr val="4C4C4C"/>
                </a:solidFill>
              </a:rPr>
              <a:t> </a:t>
            </a:r>
            <a:r>
              <a:rPr lang="en-US" altLang="en-US" sz="1200" dirty="0" err="1">
                <a:solidFill>
                  <a:srgbClr val="4C4C4C"/>
                </a:solidFill>
              </a:rPr>
              <a:t>graecis</a:t>
            </a:r>
            <a:r>
              <a:rPr lang="en-US" altLang="en-US" sz="1200" dirty="0">
                <a:solidFill>
                  <a:srgbClr val="4C4C4C"/>
                </a:solidFill>
              </a:rPr>
              <a:t> </a:t>
            </a:r>
            <a:r>
              <a:rPr lang="en-US" altLang="en-US" sz="1200" dirty="0" err="1">
                <a:solidFill>
                  <a:srgbClr val="4C4C4C"/>
                </a:solidFill>
              </a:rPr>
              <a:t>appetere</a:t>
            </a:r>
            <a:r>
              <a:rPr lang="en-US" altLang="en-US" sz="1200" dirty="0">
                <a:solidFill>
                  <a:srgbClr val="4C4C4C"/>
                </a:solidFill>
              </a:rPr>
              <a:t> mea. At vim </a:t>
            </a:r>
            <a:r>
              <a:rPr lang="en-US" altLang="en-US" sz="1200" dirty="0" err="1">
                <a:solidFill>
                  <a:srgbClr val="4C4C4C"/>
                </a:solidFill>
              </a:rPr>
              <a:t>odio</a:t>
            </a:r>
            <a:r>
              <a:rPr lang="en-US" altLang="en-US" sz="1200" dirty="0">
                <a:solidFill>
                  <a:srgbClr val="4C4C4C"/>
                </a:solidFill>
              </a:rPr>
              <a:t> </a:t>
            </a:r>
            <a:r>
              <a:rPr lang="en-US" altLang="en-US" sz="1200" dirty="0" err="1">
                <a:solidFill>
                  <a:srgbClr val="4C4C4C"/>
                </a:solidFill>
              </a:rPr>
              <a:t>lorem</a:t>
            </a:r>
            <a:r>
              <a:rPr lang="en-US" altLang="en-US" sz="1200" dirty="0">
                <a:solidFill>
                  <a:srgbClr val="4C4C4C"/>
                </a:solidFill>
              </a:rPr>
              <a:t> </a:t>
            </a:r>
            <a:r>
              <a:rPr lang="en-US" altLang="en-US" sz="1200" dirty="0" err="1">
                <a:solidFill>
                  <a:srgbClr val="4C4C4C"/>
                </a:solidFill>
              </a:rPr>
              <a:t>omnes</a:t>
            </a:r>
            <a:r>
              <a:rPr lang="en-US" altLang="en-US" sz="1200" dirty="0">
                <a:solidFill>
                  <a:srgbClr val="4C4C4C"/>
                </a:solidFill>
              </a:rPr>
              <a:t>, </a:t>
            </a:r>
            <a:r>
              <a:rPr lang="en-US" altLang="en-US" sz="1200" dirty="0" err="1">
                <a:solidFill>
                  <a:srgbClr val="4C4C4C"/>
                </a:solidFill>
              </a:rPr>
              <a:t>pri</a:t>
            </a:r>
            <a:r>
              <a:rPr lang="en-US" altLang="en-US" sz="1200" dirty="0">
                <a:solidFill>
                  <a:srgbClr val="4C4C4C"/>
                </a:solidFill>
              </a:rPr>
              <a:t> id </a:t>
            </a:r>
            <a:r>
              <a:rPr lang="en-US" altLang="en-US" sz="1200" dirty="0" err="1">
                <a:solidFill>
                  <a:srgbClr val="4C4C4C"/>
                </a:solidFill>
              </a:rPr>
              <a:t>iuvaret</a:t>
            </a:r>
            <a:r>
              <a:rPr lang="en-US" altLang="en-US" sz="1200" dirty="0">
                <a:solidFill>
                  <a:srgbClr val="4C4C4C"/>
                </a:solidFill>
              </a:rPr>
              <a:t> </a:t>
            </a:r>
            <a:r>
              <a:rPr lang="en-US" altLang="en-US" sz="1200" dirty="0" err="1">
                <a:solidFill>
                  <a:srgbClr val="4C4C4C"/>
                </a:solidFill>
              </a:rPr>
              <a:t>partiendo</a:t>
            </a:r>
            <a:r>
              <a:rPr lang="en-US" altLang="en-US" sz="1200" dirty="0">
                <a:solidFill>
                  <a:srgbClr val="4C4C4C"/>
                </a:solidFill>
              </a:rPr>
              <a:t>. </a:t>
            </a:r>
            <a:r>
              <a:rPr lang="en-US" altLang="en-US" sz="1200" dirty="0" err="1">
                <a:solidFill>
                  <a:srgbClr val="4C4C4C"/>
                </a:solidFill>
              </a:rPr>
              <a:t>Vivendo</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et sed. </a:t>
            </a:r>
            <a:r>
              <a:rPr lang="en-US" altLang="en-US" sz="1200" dirty="0" err="1">
                <a:solidFill>
                  <a:srgbClr val="4C4C4C"/>
                </a:solidFill>
              </a:rPr>
              <a:t>Lorem</a:t>
            </a:r>
            <a:r>
              <a:rPr lang="en-US" altLang="en-US" sz="1200" dirty="0">
                <a:solidFill>
                  <a:srgbClr val="4C4C4C"/>
                </a:solidFill>
              </a:rPr>
              <a:t> </a:t>
            </a:r>
            <a:r>
              <a:rPr lang="en-US" altLang="en-US" sz="1200" dirty="0" err="1">
                <a:solidFill>
                  <a:srgbClr val="4C4C4C"/>
                </a:solidFill>
              </a:rPr>
              <a:t>volumus</a:t>
            </a:r>
            <a:r>
              <a:rPr lang="en-US" altLang="en-US" sz="1200" dirty="0">
                <a:solidFill>
                  <a:srgbClr val="4C4C4C"/>
                </a:solidFill>
              </a:rPr>
              <a:t> </a:t>
            </a:r>
            <a:r>
              <a:rPr lang="en-US" altLang="en-US" sz="1200" dirty="0" err="1">
                <a:solidFill>
                  <a:srgbClr val="4C4C4C"/>
                </a:solidFill>
              </a:rPr>
              <a:t>blandit</a:t>
            </a:r>
            <a:r>
              <a:rPr lang="en-US" altLang="en-US" sz="1200" dirty="0">
                <a:solidFill>
                  <a:srgbClr val="4C4C4C"/>
                </a:solidFill>
              </a:rPr>
              <a:t> cu </a:t>
            </a:r>
            <a:r>
              <a:rPr lang="en-US" altLang="en-US" sz="1200" dirty="0" err="1">
                <a:solidFill>
                  <a:srgbClr val="4C4C4C"/>
                </a:solidFill>
              </a:rPr>
              <a:t>has.Sit</a:t>
            </a:r>
            <a:r>
              <a:rPr lang="en-US" altLang="en-US" sz="1200" dirty="0">
                <a:solidFill>
                  <a:srgbClr val="4C4C4C"/>
                </a:solidFill>
              </a:rPr>
              <a:t> cu alia </a:t>
            </a:r>
            <a:r>
              <a:rPr lang="en-US" altLang="en-US" sz="1200" dirty="0" err="1">
                <a:solidFill>
                  <a:srgbClr val="4C4C4C"/>
                </a:solidFill>
              </a:rPr>
              <a:t>porro</a:t>
            </a:r>
            <a:r>
              <a:rPr lang="en-US" altLang="en-US" sz="1200" dirty="0">
                <a:solidFill>
                  <a:srgbClr val="4C4C4C"/>
                </a:solidFill>
              </a:rPr>
              <a:t> </a:t>
            </a:r>
            <a:r>
              <a:rPr lang="en-US" altLang="en-US" sz="1200" dirty="0" err="1">
                <a:solidFill>
                  <a:srgbClr val="4C4C4C"/>
                </a:solidFill>
              </a:rPr>
              <a:t>fuisset</a:t>
            </a:r>
            <a:r>
              <a:rPr lang="en-US" altLang="en-US" sz="1200" dirty="0">
                <a:solidFill>
                  <a:srgbClr val="4C4C4C"/>
                </a:solidFill>
              </a:rPr>
              <a:t>. </a:t>
            </a:r>
          </a:p>
          <a:p>
            <a:pPr>
              <a:spcBef>
                <a:spcPct val="50000"/>
              </a:spcBef>
            </a:pPr>
            <a:r>
              <a:rPr lang="en-US" altLang="en-US" sz="1200" dirty="0">
                <a:solidFill>
                  <a:srgbClr val="4C4C4C"/>
                </a:solidFill>
              </a:rPr>
              <a:t>Ea pro </a:t>
            </a:r>
            <a:r>
              <a:rPr lang="en-US" altLang="en-US" sz="1200" dirty="0" err="1">
                <a:solidFill>
                  <a:srgbClr val="4C4C4C"/>
                </a:solidFill>
              </a:rPr>
              <a:t>natum</a:t>
            </a:r>
            <a:r>
              <a:rPr lang="en-US" altLang="en-US" sz="1200" dirty="0">
                <a:solidFill>
                  <a:srgbClr val="4C4C4C"/>
                </a:solidFill>
              </a:rPr>
              <a:t> </a:t>
            </a:r>
            <a:r>
              <a:rPr lang="en-US" altLang="en-US" sz="1200" dirty="0" err="1">
                <a:solidFill>
                  <a:srgbClr val="4C4C4C"/>
                </a:solidFill>
              </a:rPr>
              <a:t>invidunt</a:t>
            </a:r>
            <a:r>
              <a:rPr lang="en-US" altLang="en-US" sz="1200" dirty="0">
                <a:solidFill>
                  <a:srgbClr val="4C4C4C"/>
                </a:solidFill>
              </a:rPr>
              <a:t> </a:t>
            </a:r>
            <a:r>
              <a:rPr lang="en-US" altLang="en-US" sz="1200" dirty="0" err="1">
                <a:solidFill>
                  <a:srgbClr val="4C4C4C"/>
                </a:solidFill>
              </a:rPr>
              <a:t>repudiandae</a:t>
            </a:r>
            <a:r>
              <a:rPr lang="en-US" altLang="en-US" sz="1200" dirty="0">
                <a:solidFill>
                  <a:srgbClr val="4C4C4C"/>
                </a:solidFill>
              </a:rPr>
              <a:t>, his et </a:t>
            </a:r>
            <a:r>
              <a:rPr lang="en-US" altLang="en-US" sz="1200" dirty="0" err="1">
                <a:solidFill>
                  <a:srgbClr val="4C4C4C"/>
                </a:solidFill>
              </a:rPr>
              <a:t>facilisis</a:t>
            </a:r>
            <a:r>
              <a:rPr lang="en-US" altLang="en-US" sz="1200" dirty="0">
                <a:solidFill>
                  <a:srgbClr val="4C4C4C"/>
                </a:solidFill>
              </a:rPr>
              <a:t> </a:t>
            </a:r>
            <a:r>
              <a:rPr lang="en-US" altLang="en-US" sz="1200" dirty="0" err="1">
                <a:solidFill>
                  <a:srgbClr val="4C4C4C"/>
                </a:solidFill>
              </a:rPr>
              <a:t>vituperatoribus</a:t>
            </a:r>
            <a:r>
              <a:rPr lang="en-US" altLang="en-US" sz="1200" dirty="0">
                <a:solidFill>
                  <a:srgbClr val="4C4C4C"/>
                </a:solidFill>
              </a:rPr>
              <a:t>. Mei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ubique</a:t>
            </a:r>
            <a:r>
              <a:rPr lang="en-US" altLang="en-US" sz="1200" dirty="0">
                <a:solidFill>
                  <a:srgbClr val="4C4C4C"/>
                </a:solidFill>
              </a:rPr>
              <a:t> </a:t>
            </a:r>
            <a:r>
              <a:rPr lang="en-US" altLang="en-US" sz="1200" dirty="0" err="1">
                <a:solidFill>
                  <a:srgbClr val="4C4C4C"/>
                </a:solidFill>
              </a:rPr>
              <a:t>altera</a:t>
            </a:r>
            <a:r>
              <a:rPr lang="en-US" altLang="en-US" sz="1200" dirty="0">
                <a:solidFill>
                  <a:srgbClr val="4C4C4C"/>
                </a:solidFill>
              </a:rPr>
              <a:t> </a:t>
            </a:r>
            <a:r>
              <a:rPr lang="en-US" altLang="en-US" sz="1200" dirty="0" err="1">
                <a:solidFill>
                  <a:srgbClr val="4C4C4C"/>
                </a:solidFill>
              </a:rPr>
              <a:t>senserit</a:t>
            </a:r>
            <a:r>
              <a:rPr lang="en-US" altLang="en-US" sz="1200" dirty="0">
                <a:solidFill>
                  <a:srgbClr val="4C4C4C"/>
                </a:solidFill>
              </a:rPr>
              <a:t>, consul </a:t>
            </a:r>
            <a:r>
              <a:rPr lang="en-US" altLang="en-US" sz="1200" dirty="0" err="1">
                <a:solidFill>
                  <a:srgbClr val="4C4C4C"/>
                </a:solidFill>
              </a:rPr>
              <a:t>eripuit</a:t>
            </a:r>
            <a:r>
              <a:rPr lang="en-US" altLang="en-US" sz="1200" dirty="0">
                <a:solidFill>
                  <a:srgbClr val="4C4C4C"/>
                </a:solidFill>
              </a:rPr>
              <a:t> </a:t>
            </a:r>
            <a:r>
              <a:rPr lang="en-US" altLang="en-US" sz="1200" dirty="0" err="1">
                <a:solidFill>
                  <a:srgbClr val="4C4C4C"/>
                </a:solidFill>
              </a:rPr>
              <a:t>accusata</a:t>
            </a:r>
            <a:r>
              <a:rPr lang="en-US" altLang="en-US" sz="1200" dirty="0">
                <a:solidFill>
                  <a:srgbClr val="4C4C4C"/>
                </a:solidFill>
              </a:rPr>
              <a:t> has ne. </a:t>
            </a:r>
            <a:r>
              <a:rPr lang="en-US" altLang="en-US" sz="1200" dirty="0" err="1">
                <a:solidFill>
                  <a:srgbClr val="4C4C4C"/>
                </a:solidFill>
              </a:rPr>
              <a:t>Ignota</a:t>
            </a:r>
            <a:r>
              <a:rPr lang="en-US" altLang="en-US" sz="1200" dirty="0">
                <a:solidFill>
                  <a:srgbClr val="4C4C4C"/>
                </a:solidFill>
              </a:rPr>
              <a:t> </a:t>
            </a:r>
            <a:r>
              <a:rPr lang="en-US" altLang="en-US" sz="1200" dirty="0" err="1">
                <a:solidFill>
                  <a:srgbClr val="4C4C4C"/>
                </a:solidFill>
              </a:rPr>
              <a:t>verterem</a:t>
            </a:r>
            <a:r>
              <a:rPr lang="en-US" altLang="en-US" sz="1200" dirty="0">
                <a:solidFill>
                  <a:srgbClr val="4C4C4C"/>
                </a:solidFill>
              </a:rPr>
              <a:t> </a:t>
            </a:r>
            <a:r>
              <a:rPr lang="en-US" altLang="en-US" sz="1200" dirty="0" err="1">
                <a:solidFill>
                  <a:srgbClr val="4C4C4C"/>
                </a:solidFill>
              </a:rPr>
              <a:t>te</a:t>
            </a:r>
            <a:r>
              <a:rPr lang="en-US" altLang="en-US" sz="1200" dirty="0">
                <a:solidFill>
                  <a:srgbClr val="4C4C4C"/>
                </a:solidFill>
              </a:rPr>
              <a:t> </a:t>
            </a:r>
            <a:r>
              <a:rPr lang="en-US" altLang="en-US" sz="1200" dirty="0" err="1">
                <a:solidFill>
                  <a:srgbClr val="4C4C4C"/>
                </a:solidFill>
              </a:rPr>
              <a:t>nam</a:t>
            </a:r>
            <a:r>
              <a:rPr lang="en-US" altLang="en-US" sz="1200" dirty="0">
                <a:solidFill>
                  <a:srgbClr val="4C4C4C"/>
                </a:solidFill>
              </a:rPr>
              <a:t>, </a:t>
            </a:r>
            <a:r>
              <a:rPr lang="en-US" altLang="en-US" sz="1200" dirty="0" err="1">
                <a:solidFill>
                  <a:srgbClr val="4C4C4C"/>
                </a:solidFill>
              </a:rPr>
              <a:t>eu</a:t>
            </a:r>
            <a:r>
              <a:rPr lang="en-US" altLang="en-US" sz="1200" dirty="0">
                <a:solidFill>
                  <a:srgbClr val="4C4C4C"/>
                </a:solidFill>
              </a:rPr>
              <a:t> </a:t>
            </a:r>
            <a:r>
              <a:rPr lang="en-US" altLang="en-US" sz="1200" dirty="0" err="1">
                <a:solidFill>
                  <a:srgbClr val="4C4C4C"/>
                </a:solidFill>
              </a:rPr>
              <a:t>cibo</a:t>
            </a:r>
            <a:r>
              <a:rPr lang="en-US" altLang="en-US" sz="1200" dirty="0">
                <a:solidFill>
                  <a:srgbClr val="4C4C4C"/>
                </a:solidFill>
              </a:rPr>
              <a:t> </a:t>
            </a:r>
            <a:r>
              <a:rPr lang="en-US" altLang="en-US" sz="1200" dirty="0" err="1">
                <a:solidFill>
                  <a:srgbClr val="4C4C4C"/>
                </a:solidFill>
              </a:rPr>
              <a:t>causae</a:t>
            </a:r>
            <a:r>
              <a:rPr lang="en-US" altLang="en-US" sz="1200" dirty="0">
                <a:solidFill>
                  <a:srgbClr val="4C4C4C"/>
                </a:solidFill>
              </a:rPr>
              <a:t> </a:t>
            </a:r>
            <a:r>
              <a:rPr lang="en-US" altLang="en-US" sz="1200" dirty="0" err="1">
                <a:solidFill>
                  <a:srgbClr val="4C4C4C"/>
                </a:solidFill>
              </a:rPr>
              <a:t>menandri</a:t>
            </a:r>
            <a:r>
              <a:rPr lang="en-US" altLang="en-US" sz="1200" dirty="0">
                <a:solidFill>
                  <a:srgbClr val="4C4C4C"/>
                </a:solidFill>
              </a:rPr>
              <a:t> vim. Sit </a:t>
            </a:r>
            <a:r>
              <a:rPr lang="en-US" altLang="en-US" sz="1200" dirty="0" err="1">
                <a:solidFill>
                  <a:srgbClr val="4C4C4C"/>
                </a:solidFill>
              </a:rPr>
              <a:t>rebum</a:t>
            </a:r>
            <a:r>
              <a:rPr lang="en-US" altLang="en-US" sz="1200" dirty="0">
                <a:solidFill>
                  <a:srgbClr val="4C4C4C"/>
                </a:solidFill>
              </a:rPr>
              <a:t> </a:t>
            </a:r>
            <a:r>
              <a:rPr lang="en-US" altLang="en-US" sz="1200" dirty="0" err="1">
                <a:solidFill>
                  <a:srgbClr val="4C4C4C"/>
                </a:solidFill>
              </a:rPr>
              <a:t>erant</a:t>
            </a:r>
            <a:r>
              <a:rPr lang="en-US" altLang="en-US" sz="1200" dirty="0">
                <a:solidFill>
                  <a:srgbClr val="4C4C4C"/>
                </a:solidFill>
              </a:rPr>
              <a:t> </a:t>
            </a:r>
            <a:r>
              <a:rPr lang="en-US" altLang="en-US" sz="1200" dirty="0" err="1">
                <a:solidFill>
                  <a:srgbClr val="4C4C4C"/>
                </a:solidFill>
              </a:rPr>
              <a:t>dolorem</a:t>
            </a:r>
            <a:r>
              <a:rPr lang="en-US" altLang="en-US" sz="1200" dirty="0">
                <a:solidFill>
                  <a:srgbClr val="4C4C4C"/>
                </a:solidFill>
              </a:rPr>
              <a:t> et, </a:t>
            </a:r>
            <a:r>
              <a:rPr lang="en-US" altLang="en-US" sz="1200" dirty="0" err="1">
                <a:solidFill>
                  <a:srgbClr val="4C4C4C"/>
                </a:solidFill>
              </a:rPr>
              <a:t>sed</a:t>
            </a:r>
            <a:r>
              <a:rPr lang="en-US" altLang="en-US" sz="1200" dirty="0">
                <a:solidFill>
                  <a:srgbClr val="4C4C4C"/>
                </a:solidFill>
              </a:rPr>
              <a:t> </a:t>
            </a:r>
            <a:r>
              <a:rPr lang="en-US" altLang="en-US" sz="1200" dirty="0" err="1">
                <a:solidFill>
                  <a:srgbClr val="4C4C4C"/>
                </a:solidFill>
              </a:rPr>
              <a:t>odio</a:t>
            </a:r>
            <a:r>
              <a:rPr lang="en-US" altLang="en-US" sz="1200" dirty="0">
                <a:solidFill>
                  <a:srgbClr val="4C4C4C"/>
                </a:solidFill>
              </a:rPr>
              <a:t> error </a:t>
            </a:r>
            <a:r>
              <a:rPr lang="en-US" altLang="en-US" sz="1200" dirty="0" err="1">
                <a:solidFill>
                  <a:srgbClr val="4C4C4C"/>
                </a:solidFill>
              </a:rPr>
              <a:t>ad.Vel</a:t>
            </a:r>
            <a:r>
              <a:rPr lang="en-US" altLang="en-US" sz="1200" dirty="0">
                <a:solidFill>
                  <a:srgbClr val="4C4C4C"/>
                </a:solidFill>
              </a:rPr>
              <a:t> </a:t>
            </a:r>
            <a:r>
              <a:rPr lang="en-US" altLang="en-US" sz="1200" dirty="0" err="1">
                <a:solidFill>
                  <a:srgbClr val="4C4C4C"/>
                </a:solidFill>
              </a:rPr>
              <a:t>molestie</a:t>
            </a:r>
            <a:r>
              <a:rPr lang="en-US" altLang="en-US" sz="1200" dirty="0">
                <a:solidFill>
                  <a:srgbClr val="4C4C4C"/>
                </a:solidFill>
              </a:rPr>
              <a:t> </a:t>
            </a:r>
            <a:r>
              <a:rPr lang="en-US" altLang="en-US" sz="1200" dirty="0" err="1">
                <a:solidFill>
                  <a:srgbClr val="4C4C4C"/>
                </a:solidFill>
              </a:rPr>
              <a:t>corrumpit</a:t>
            </a:r>
            <a:r>
              <a:rPr lang="en-US" altLang="en-US" sz="1200" dirty="0">
                <a:solidFill>
                  <a:srgbClr val="4C4C4C"/>
                </a:solidFill>
              </a:rPr>
              <a:t> </a:t>
            </a:r>
            <a:r>
              <a:rPr lang="en-US" altLang="en-US" sz="1200" dirty="0" err="1">
                <a:solidFill>
                  <a:srgbClr val="4C4C4C"/>
                </a:solidFill>
              </a:rPr>
              <a:t>deterruisset</a:t>
            </a:r>
            <a:r>
              <a:rPr lang="en-US" altLang="en-US" sz="1200" dirty="0">
                <a:solidFill>
                  <a:srgbClr val="4C4C4C"/>
                </a:solidFill>
              </a:rPr>
              <a:t> ad, </a:t>
            </a:r>
            <a:r>
              <a:rPr lang="en-US" altLang="en-US" sz="1200" dirty="0" err="1">
                <a:solidFill>
                  <a:srgbClr val="4C4C4C"/>
                </a:solidFill>
              </a:rPr>
              <a:t>mollis</a:t>
            </a:r>
            <a:r>
              <a:rPr lang="en-US" altLang="en-US" sz="1200" dirty="0">
                <a:solidFill>
                  <a:srgbClr val="4C4C4C"/>
                </a:solidFill>
              </a:rPr>
              <a:t> </a:t>
            </a:r>
            <a:r>
              <a:rPr lang="en-US" altLang="en-US" sz="1200" dirty="0" err="1">
                <a:solidFill>
                  <a:srgbClr val="4C4C4C"/>
                </a:solidFill>
              </a:rPr>
              <a:t>ceteros</a:t>
            </a:r>
            <a:r>
              <a:rPr lang="en-US" altLang="en-US" sz="1200" dirty="0">
                <a:solidFill>
                  <a:srgbClr val="4C4C4C"/>
                </a:solidFill>
              </a:rPr>
              <a:t> ad sea.</a:t>
            </a:r>
          </a:p>
        </p:txBody>
      </p:sp>
      <p:pic>
        <p:nvPicPr>
          <p:cNvPr id="5128"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rPr>
              <a:t>INSERT YOUR HEADLINE HERE</a:t>
            </a:r>
            <a:endParaRPr lang="en-US" altLang="en-US" sz="4000" b="1" dirty="0"/>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dirty="0">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dirty="0">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dirty="0">
                <a:solidFill>
                  <a:schemeClr val="bg1"/>
                </a:solidFill>
                <a:latin typeface="Tahoma" panose="020B0604030504040204" pitchFamily="34" charset="0"/>
              </a:rPr>
              <a:t>SUN SHINE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896</Words>
  <Application>Microsoft Office PowerPoint</Application>
  <PresentationFormat>Presentació en pantalla (4:3)</PresentationFormat>
  <Paragraphs>53</Paragraphs>
  <Slides>5</Slides>
  <Notes>5</Notes>
  <HiddenSlides>0</HiddenSlides>
  <MMClips>0</MMClips>
  <ScaleCrop>false</ScaleCrop>
  <HeadingPairs>
    <vt:vector size="4" baseType="variant">
      <vt:variant>
        <vt:lpstr>Tema</vt:lpstr>
      </vt:variant>
      <vt:variant>
        <vt:i4>1</vt:i4>
      </vt:variant>
      <vt:variant>
        <vt:lpstr>Títols de les diapositives</vt:lpstr>
      </vt:variant>
      <vt:variant>
        <vt:i4>5</vt:i4>
      </vt:variant>
    </vt:vector>
  </HeadingPairs>
  <TitlesOfParts>
    <vt:vector size="6" baseType="lpstr">
      <vt:lpstr>Blank Presentation</vt:lpstr>
      <vt:lpstr>Diapositiva 1</vt:lpstr>
      <vt:lpstr>Diapositiva 2</vt:lpstr>
      <vt:lpstr>Diapositiva 3</vt:lpstr>
      <vt:lpstr>Diapositiva 4</vt:lpstr>
      <vt:lpstr>ARTICLE HEADLINE</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alumne</cp:lastModifiedBy>
  <cp:revision>18</cp:revision>
  <dcterms:created xsi:type="dcterms:W3CDTF">2007-10-10T08:29:48Z</dcterms:created>
  <dcterms:modified xsi:type="dcterms:W3CDTF">2017-03-27T12:13:49Z</dcterms:modified>
</cp:coreProperties>
</file>