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
  </p:notesMasterIdLst>
  <p:sldIdLst>
    <p:sldId id="264" r:id="rId2"/>
    <p:sldId id="257" r:id="rId3"/>
    <p:sldId id="265" r:id="rId4"/>
    <p:sldId id="263" r:id="rId5"/>
    <p:sldId id="259" r:id="rId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CFC6AD"/>
    <a:srgbClr val="E6E6E6"/>
    <a:srgbClr val="ECCFB5"/>
    <a:srgbClr val="FF6666"/>
    <a:srgbClr val="4C4C4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8" autoAdjust="0"/>
    <p:restoredTop sz="94693" autoAdjust="0"/>
  </p:normalViewPr>
  <p:slideViewPr>
    <p:cSldViewPr>
      <p:cViewPr>
        <p:scale>
          <a:sx n="100" d="100"/>
          <a:sy n="100" d="100"/>
        </p:scale>
        <p:origin x="798" y="-72"/>
      </p:cViewPr>
      <p:guideLst>
        <p:guide orient="horz" pos="2160"/>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panose="020B0604020202020204" pitchFamily="34" charset="0"/>
              </a:defRPr>
            </a:lvl1pPr>
          </a:lstStyle>
          <a:p>
            <a:pPr>
              <a:defRPr/>
            </a:pPr>
            <a:endParaRPr lang="en-GB" alt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panose="020B0604020202020204" pitchFamily="34" charset="0"/>
              </a:defRPr>
            </a:lvl1pPr>
          </a:lstStyle>
          <a:p>
            <a:pPr>
              <a:defRPr/>
            </a:pPr>
            <a:endParaRPr lang="en-GB" alt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panose="020B0604020202020204" pitchFamily="34" charset="0"/>
              </a:defRPr>
            </a:lvl1pPr>
          </a:lstStyle>
          <a:p>
            <a:pPr>
              <a:defRPr/>
            </a:pPr>
            <a:endParaRPr lang="en-GB" alt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panose="020B0604020202020204" pitchFamily="34" charset="0"/>
              </a:defRPr>
            </a:lvl1pPr>
          </a:lstStyle>
          <a:p>
            <a:pPr>
              <a:defRPr/>
            </a:pPr>
            <a:fld id="{EA6BB80B-FB36-45C9-B45F-AD90709F2BFD}" type="slidenum">
              <a:rPr lang="en-GB" altLang="en-US"/>
              <a:pPr>
                <a:defRPr/>
              </a:pPr>
              <a:t>‹#›</a:t>
            </a:fld>
            <a:endParaRPr lang="en-GB" altLang="en-US"/>
          </a:p>
        </p:txBody>
      </p:sp>
    </p:spTree>
    <p:extLst>
      <p:ext uri="{BB962C8B-B14F-4D97-AF65-F5344CB8AC3E}">
        <p14:creationId xmlns:p14="http://schemas.microsoft.com/office/powerpoint/2010/main" xmlns="" val="19710282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92EBE136-8EDE-4537-BBD6-766486C6EA7C}" type="slidenum">
              <a:rPr lang="en-GB" altLang="en-US" sz="1200">
                <a:latin typeface="Arial" panose="020B0604020202020204" pitchFamily="34" charset="0"/>
              </a:rPr>
              <a:pPr/>
              <a:t>1</a:t>
            </a:fld>
            <a:endParaRPr lang="en-GB" altLang="en-US" sz="1200">
              <a:latin typeface="Arial" panose="020B0604020202020204" pitchFamily="34"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xmlns="" val="1438229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1A75CFD-94EE-4139-B851-D63F9453975B}" type="slidenum">
              <a:rPr lang="en-GB" altLang="en-US" sz="1200">
                <a:latin typeface="Arial" panose="020B0604020202020204" pitchFamily="34" charset="0"/>
              </a:rPr>
              <a:pPr/>
              <a:t>2</a:t>
            </a:fld>
            <a:endParaRPr lang="en-GB" altLang="en-US" sz="1200">
              <a:latin typeface="Arial" panose="020B060402020202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xmlns="" val="2202140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073DC1D0-18E7-4B8E-A7A0-6A564F29887F}" type="slidenum">
              <a:rPr lang="en-GB" altLang="en-US" sz="1200">
                <a:latin typeface="Arial" panose="020B0604020202020204" pitchFamily="34" charset="0"/>
              </a:rPr>
              <a:pPr/>
              <a:t>3</a:t>
            </a:fld>
            <a:endParaRPr lang="en-GB" altLang="en-US" sz="1200">
              <a:latin typeface="Arial" panose="020B0604020202020204" pitchFamily="34"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xmlns="" val="3553377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900A26A-958B-4E52-8101-AEB32C9EC3A8}" type="slidenum">
              <a:rPr lang="en-GB" altLang="en-US" sz="1200">
                <a:latin typeface="Arial" panose="020B0604020202020204" pitchFamily="34" charset="0"/>
              </a:rPr>
              <a:pPr/>
              <a:t>4</a:t>
            </a:fld>
            <a:endParaRPr lang="en-GB" altLang="en-US" sz="1200">
              <a:latin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xmlns="" val="2259639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D68790F-5875-4778-8AC8-B3772ECCCC41}" type="slidenum">
              <a:rPr lang="en-GB" altLang="en-US" sz="1200">
                <a:latin typeface="Arial" panose="020B0604020202020204" pitchFamily="34" charset="0"/>
              </a:rPr>
              <a:pPr/>
              <a:t>5</a:t>
            </a:fld>
            <a:endParaRPr lang="en-GB" altLang="en-US" sz="1200">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xmlns="" val="2167423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E71C539-9550-4966-A5F3-2F6D50786557}" type="slidenum">
              <a:rPr lang="en-US" altLang="en-US"/>
              <a:pPr>
                <a:defRPr/>
              </a:pPr>
              <a:t>‹#›</a:t>
            </a:fld>
            <a:endParaRPr lang="en-US" altLang="en-US"/>
          </a:p>
        </p:txBody>
      </p:sp>
    </p:spTree>
    <p:extLst>
      <p:ext uri="{BB962C8B-B14F-4D97-AF65-F5344CB8AC3E}">
        <p14:creationId xmlns:p14="http://schemas.microsoft.com/office/powerpoint/2010/main" xmlns="" val="24855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701F702-DEE5-4EF5-BA1B-16AA53185A1E}" type="slidenum">
              <a:rPr lang="en-US" altLang="en-US"/>
              <a:pPr>
                <a:defRPr/>
              </a:pPr>
              <a:t>‹#›</a:t>
            </a:fld>
            <a:endParaRPr lang="en-US" altLang="en-US"/>
          </a:p>
        </p:txBody>
      </p:sp>
    </p:spTree>
    <p:extLst>
      <p:ext uri="{BB962C8B-B14F-4D97-AF65-F5344CB8AC3E}">
        <p14:creationId xmlns:p14="http://schemas.microsoft.com/office/powerpoint/2010/main" xmlns="" val="446283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2CF5F55-78CB-455B-85D5-F1F8E213A3E2}" type="slidenum">
              <a:rPr lang="en-US" altLang="en-US"/>
              <a:pPr>
                <a:defRPr/>
              </a:pPr>
              <a:t>‹#›</a:t>
            </a:fld>
            <a:endParaRPr lang="en-US" altLang="en-US"/>
          </a:p>
        </p:txBody>
      </p:sp>
    </p:spTree>
    <p:extLst>
      <p:ext uri="{BB962C8B-B14F-4D97-AF65-F5344CB8AC3E}">
        <p14:creationId xmlns:p14="http://schemas.microsoft.com/office/powerpoint/2010/main" xmlns="" val="4172280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271429-579B-422D-B179-C70D6C577ED6}" type="slidenum">
              <a:rPr lang="en-US" altLang="en-US"/>
              <a:pPr>
                <a:defRPr/>
              </a:pPr>
              <a:t>‹#›</a:t>
            </a:fld>
            <a:endParaRPr lang="en-US" altLang="en-US"/>
          </a:p>
        </p:txBody>
      </p:sp>
    </p:spTree>
    <p:extLst>
      <p:ext uri="{BB962C8B-B14F-4D97-AF65-F5344CB8AC3E}">
        <p14:creationId xmlns:p14="http://schemas.microsoft.com/office/powerpoint/2010/main" xmlns="" val="267061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1A0D4B2-5D1C-4B78-AB7C-28EF4EF9F8D9}" type="slidenum">
              <a:rPr lang="en-US" altLang="en-US"/>
              <a:pPr>
                <a:defRPr/>
              </a:pPr>
              <a:t>‹#›</a:t>
            </a:fld>
            <a:endParaRPr lang="en-US" altLang="en-US"/>
          </a:p>
        </p:txBody>
      </p:sp>
    </p:spTree>
    <p:extLst>
      <p:ext uri="{BB962C8B-B14F-4D97-AF65-F5344CB8AC3E}">
        <p14:creationId xmlns:p14="http://schemas.microsoft.com/office/powerpoint/2010/main" xmlns="" val="36332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536841B-97C6-49A1-A2B4-B7AD8D4C193E}" type="slidenum">
              <a:rPr lang="en-US" altLang="en-US"/>
              <a:pPr>
                <a:defRPr/>
              </a:pPr>
              <a:t>‹#›</a:t>
            </a:fld>
            <a:endParaRPr lang="en-US" altLang="en-US"/>
          </a:p>
        </p:txBody>
      </p:sp>
    </p:spTree>
    <p:extLst>
      <p:ext uri="{BB962C8B-B14F-4D97-AF65-F5344CB8AC3E}">
        <p14:creationId xmlns:p14="http://schemas.microsoft.com/office/powerpoint/2010/main" xmlns="" val="3394773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FEE21A61-AC2F-4167-9F13-305C99800DE9}" type="slidenum">
              <a:rPr lang="en-US" altLang="en-US"/>
              <a:pPr>
                <a:defRPr/>
              </a:pPr>
              <a:t>‹#›</a:t>
            </a:fld>
            <a:endParaRPr lang="en-US" altLang="en-US"/>
          </a:p>
        </p:txBody>
      </p:sp>
    </p:spTree>
    <p:extLst>
      <p:ext uri="{BB962C8B-B14F-4D97-AF65-F5344CB8AC3E}">
        <p14:creationId xmlns:p14="http://schemas.microsoft.com/office/powerpoint/2010/main" xmlns="" val="2198016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D74FD70C-3295-4326-B0C6-F7A6B20A5888}" type="slidenum">
              <a:rPr lang="en-US" altLang="en-US"/>
              <a:pPr>
                <a:defRPr/>
              </a:pPr>
              <a:t>‹#›</a:t>
            </a:fld>
            <a:endParaRPr lang="en-US" altLang="en-US"/>
          </a:p>
        </p:txBody>
      </p:sp>
    </p:spTree>
    <p:extLst>
      <p:ext uri="{BB962C8B-B14F-4D97-AF65-F5344CB8AC3E}">
        <p14:creationId xmlns:p14="http://schemas.microsoft.com/office/powerpoint/2010/main" xmlns="" val="1383986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8630F76-9924-47D9-86B4-546DB9187934}" type="slidenum">
              <a:rPr lang="en-US" altLang="en-US"/>
              <a:pPr>
                <a:defRPr/>
              </a:pPr>
              <a:t>‹#›</a:t>
            </a:fld>
            <a:endParaRPr lang="en-US" altLang="en-US"/>
          </a:p>
        </p:txBody>
      </p:sp>
    </p:spTree>
    <p:extLst>
      <p:ext uri="{BB962C8B-B14F-4D97-AF65-F5344CB8AC3E}">
        <p14:creationId xmlns:p14="http://schemas.microsoft.com/office/powerpoint/2010/main" xmlns="" val="342662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38CD588-0FD9-4C33-B8C8-D1499D6EB6A4}" type="slidenum">
              <a:rPr lang="en-US" altLang="en-US"/>
              <a:pPr>
                <a:defRPr/>
              </a:pPr>
              <a:t>‹#›</a:t>
            </a:fld>
            <a:endParaRPr lang="en-US" altLang="en-US"/>
          </a:p>
        </p:txBody>
      </p:sp>
    </p:spTree>
    <p:extLst>
      <p:ext uri="{BB962C8B-B14F-4D97-AF65-F5344CB8AC3E}">
        <p14:creationId xmlns:p14="http://schemas.microsoft.com/office/powerpoint/2010/main" xmlns="" val="1756367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E5ACC6B-69E0-48F6-AC45-63F5F5196D16}" type="slidenum">
              <a:rPr lang="en-US" altLang="en-US"/>
              <a:pPr>
                <a:defRPr/>
              </a:pPr>
              <a:t>‹#›</a:t>
            </a:fld>
            <a:endParaRPr lang="en-US" altLang="en-US"/>
          </a:p>
        </p:txBody>
      </p:sp>
    </p:spTree>
    <p:extLst>
      <p:ext uri="{BB962C8B-B14F-4D97-AF65-F5344CB8AC3E}">
        <p14:creationId xmlns:p14="http://schemas.microsoft.com/office/powerpoint/2010/main" xmlns="" val="299463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04158A72-670A-46F2-BE9A-EFB861C74C9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newspaper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875" y="0"/>
            <a:ext cx="9139238" cy="6859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5" name="Text Box 3"/>
          <p:cNvSpPr txBox="1">
            <a:spLocks noChangeArrowheads="1"/>
          </p:cNvSpPr>
          <p:nvPr/>
        </p:nvSpPr>
        <p:spPr bwMode="auto">
          <a:xfrm>
            <a:off x="609600" y="2286000"/>
            <a:ext cx="7945438" cy="701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a:solidFill>
                  <a:srgbClr val="4C4C4C"/>
                </a:solidFill>
                <a:latin typeface="Arial" panose="020B0604020202020204" pitchFamily="34" charset="0"/>
              </a:rPr>
              <a:t>INSERT YOUR HEADLINE HERE</a:t>
            </a:r>
            <a:endParaRPr lang="en-US" altLang="en-US" sz="4000" b="1">
              <a:latin typeface="Arial" panose="020B0604020202020204" pitchFamily="34" charset="0"/>
            </a:endParaRPr>
          </a:p>
        </p:txBody>
      </p:sp>
      <p:sp>
        <p:nvSpPr>
          <p:cNvPr id="3076" name="Rectangle 4"/>
          <p:cNvSpPr>
            <a:spLocks noChangeArrowheads="1"/>
          </p:cNvSpPr>
          <p:nvPr/>
        </p:nvSpPr>
        <p:spPr bwMode="auto">
          <a:xfrm>
            <a:off x="685800" y="3048000"/>
            <a:ext cx="3733800" cy="35814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3077"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3078" name="Text Box 6"/>
          <p:cNvSpPr txBox="1">
            <a:spLocks noChangeArrowheads="1"/>
          </p:cNvSpPr>
          <p:nvPr/>
        </p:nvSpPr>
        <p:spPr bwMode="auto">
          <a:xfrm>
            <a:off x="4648200" y="2971800"/>
            <a:ext cx="2133600" cy="3562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b="1">
                <a:solidFill>
                  <a:srgbClr val="FF6666"/>
                </a:solidFill>
                <a:latin typeface="Arial" panose="020B0604020202020204" pitchFamily="34" charset="0"/>
              </a:rPr>
              <a:t>Lorem Ipsum</a:t>
            </a:r>
            <a:r>
              <a:rPr lang="en-US" altLang="en-US" sz="1200">
                <a:solidFill>
                  <a:srgbClr val="4C4C4C"/>
                </a:solidFill>
                <a:latin typeface="Arial" panose="020B0604020202020204" pitchFamily="34" charset="0"/>
              </a:rPr>
              <a:t> 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a:t>
            </a:r>
          </a:p>
        </p:txBody>
      </p:sp>
      <p:sp>
        <p:nvSpPr>
          <p:cNvPr id="3079" name="Text Box 7"/>
          <p:cNvSpPr txBox="1">
            <a:spLocks noChangeArrowheads="1"/>
          </p:cNvSpPr>
          <p:nvPr/>
        </p:nvSpPr>
        <p:spPr bwMode="auto">
          <a:xfrm>
            <a:off x="6705600" y="2971800"/>
            <a:ext cx="2133600" cy="3197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p>
          <a:p>
            <a:pPr>
              <a:spcBef>
                <a:spcPct val="50000"/>
              </a:spcBef>
            </a:pPr>
            <a:r>
              <a:rPr lang="en-US" altLang="en-US" sz="1200">
                <a:solidFill>
                  <a:srgbClr val="4C4C4C"/>
                </a:solidFill>
                <a:latin typeface="Arial" panose="020B0604020202020204" pitchFamily="34" charset="0"/>
              </a:rPr>
              <a:t>Ea pro natum invidunt repudiandae, his et facilisis vituperatoribus. </a:t>
            </a:r>
          </a:p>
        </p:txBody>
      </p:sp>
      <p:pic>
        <p:nvPicPr>
          <p:cNvPr id="3080" name="Picture 8" descr="shadow"/>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81" name="Text Box 10"/>
          <p:cNvSpPr txBox="1">
            <a:spLocks noChangeArrowheads="1"/>
          </p:cNvSpPr>
          <p:nvPr/>
        </p:nvSpPr>
        <p:spPr bwMode="auto">
          <a:xfrm>
            <a:off x="701675" y="692150"/>
            <a:ext cx="7769225" cy="1128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6800" b="1" dirty="0">
                <a:solidFill>
                  <a:srgbClr val="4C4C4C"/>
                </a:solidFill>
              </a:rPr>
              <a:t>THE DAILY NEWS</a:t>
            </a:r>
          </a:p>
        </p:txBody>
      </p:sp>
      <p:sp>
        <p:nvSpPr>
          <p:cNvPr id="3082" name="Text Box 11"/>
          <p:cNvSpPr txBox="1">
            <a:spLocks noChangeArrowheads="1"/>
          </p:cNvSpPr>
          <p:nvPr/>
        </p:nvSpPr>
        <p:spPr bwMode="auto">
          <a:xfrm>
            <a:off x="663575" y="1893888"/>
            <a:ext cx="1625600"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000" b="1">
                <a:solidFill>
                  <a:srgbClr val="4C4C4C"/>
                </a:solidFill>
                <a:latin typeface="Arial Black" panose="020B0A04020102020204" pitchFamily="34" charset="0"/>
              </a:rPr>
              <a:t>www.dailynews.com</a:t>
            </a:r>
          </a:p>
        </p:txBody>
      </p:sp>
      <p:sp>
        <p:nvSpPr>
          <p:cNvPr id="3083" name="Text Box 12"/>
          <p:cNvSpPr txBox="1">
            <a:spLocks noChangeArrowheads="1"/>
          </p:cNvSpPr>
          <p:nvPr/>
        </p:nvSpPr>
        <p:spPr bwMode="auto">
          <a:xfrm>
            <a:off x="3095625" y="1885950"/>
            <a:ext cx="3509963"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200" b="1" dirty="0">
                <a:solidFill>
                  <a:srgbClr val="4C4C4C"/>
                </a:solidFill>
                <a:latin typeface="Arial Black" panose="020B0A04020102020204" pitchFamily="34" charset="0"/>
              </a:rPr>
              <a:t>THE WORLD’S FAVOURITE NEWSPAPER</a:t>
            </a:r>
          </a:p>
        </p:txBody>
      </p:sp>
      <p:sp>
        <p:nvSpPr>
          <p:cNvPr id="3084" name="Text Box 13"/>
          <p:cNvSpPr txBox="1">
            <a:spLocks noChangeArrowheads="1"/>
          </p:cNvSpPr>
          <p:nvPr/>
        </p:nvSpPr>
        <p:spPr bwMode="auto">
          <a:xfrm>
            <a:off x="7567613" y="1903413"/>
            <a:ext cx="1036637"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000" b="1">
                <a:solidFill>
                  <a:srgbClr val="4C4C4C"/>
                </a:solidFill>
                <a:latin typeface="Arial Black" panose="020B0A04020102020204" pitchFamily="34" charset="0"/>
              </a:rPr>
              <a:t>- Since 1879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newspaperold"/>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5413" y="-85725"/>
            <a:ext cx="9396413" cy="7029450"/>
          </a:xfrm>
          <a:prstGeom prst="rect">
            <a:avLst/>
          </a:prstGeom>
          <a:solidFill>
            <a:srgbClr val="E6E6E6"/>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5123" name="Text Box 3"/>
          <p:cNvSpPr txBox="1">
            <a:spLocks noChangeArrowheads="1"/>
          </p:cNvSpPr>
          <p:nvPr/>
        </p:nvSpPr>
        <p:spPr bwMode="auto">
          <a:xfrm>
            <a:off x="609600" y="2309813"/>
            <a:ext cx="8102600" cy="701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dirty="0">
                <a:solidFill>
                  <a:srgbClr val="4C4C4C"/>
                </a:solidFill>
              </a:rPr>
              <a:t>INSERT YOUR HEADLINE HERE</a:t>
            </a:r>
            <a:endParaRPr lang="en-US" altLang="en-US" sz="4000" b="1" dirty="0"/>
          </a:p>
        </p:txBody>
      </p:sp>
      <p:sp>
        <p:nvSpPr>
          <p:cNvPr id="5124" name="Rectangle 4"/>
          <p:cNvSpPr>
            <a:spLocks noChangeArrowheads="1"/>
          </p:cNvSpPr>
          <p:nvPr/>
        </p:nvSpPr>
        <p:spPr bwMode="auto">
          <a:xfrm>
            <a:off x="685800" y="3048000"/>
            <a:ext cx="3733800" cy="35814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5125"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5126" name="Text Box 6"/>
          <p:cNvSpPr txBox="1">
            <a:spLocks noChangeArrowheads="1"/>
          </p:cNvSpPr>
          <p:nvPr/>
        </p:nvSpPr>
        <p:spPr bwMode="auto">
          <a:xfrm>
            <a:off x="4648200" y="2971800"/>
            <a:ext cx="2133600" cy="37449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rPr>
              <a:t>Lorem ipsum</a:t>
            </a:r>
            <a:r>
              <a:rPr lang="en-US" altLang="en-US" sz="1200">
                <a:solidFill>
                  <a:srgbClr val="4C4C4C"/>
                </a:solidFill>
              </a:rPr>
              <a:t> </a:t>
            </a:r>
          </a:p>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endParaRPr lang="en-US" altLang="en-US" b="1">
              <a:solidFill>
                <a:srgbClr val="4383B4"/>
              </a:solidFill>
              <a:latin typeface="Arial" panose="020B0604020202020204" pitchFamily="34" charset="0"/>
            </a:endParaRPr>
          </a:p>
        </p:txBody>
      </p:sp>
      <p:sp>
        <p:nvSpPr>
          <p:cNvPr id="5127" name="Text Box 7"/>
          <p:cNvSpPr txBox="1">
            <a:spLocks noChangeArrowheads="1"/>
          </p:cNvSpPr>
          <p:nvPr/>
        </p:nvSpPr>
        <p:spPr bwMode="auto">
          <a:xfrm>
            <a:off x="6705600" y="3036888"/>
            <a:ext cx="2133600" cy="32877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dirty="0">
                <a:solidFill>
                  <a:srgbClr val="4C4C4C"/>
                </a:solidFill>
              </a:rPr>
              <a:t>In </a:t>
            </a:r>
            <a:r>
              <a:rPr lang="en-US" altLang="en-US" sz="1200" dirty="0" err="1">
                <a:solidFill>
                  <a:srgbClr val="4C4C4C"/>
                </a:solidFill>
              </a:rPr>
              <a:t>libris</a:t>
            </a:r>
            <a:r>
              <a:rPr lang="en-US" altLang="en-US" sz="1200" dirty="0">
                <a:solidFill>
                  <a:srgbClr val="4C4C4C"/>
                </a:solidFill>
              </a:rPr>
              <a:t> </a:t>
            </a:r>
            <a:r>
              <a:rPr lang="en-US" altLang="en-US" sz="1200" dirty="0" err="1">
                <a:solidFill>
                  <a:srgbClr val="4C4C4C"/>
                </a:solidFill>
              </a:rPr>
              <a:t>graecis</a:t>
            </a:r>
            <a:r>
              <a:rPr lang="en-US" altLang="en-US" sz="1200" dirty="0">
                <a:solidFill>
                  <a:srgbClr val="4C4C4C"/>
                </a:solidFill>
              </a:rPr>
              <a:t> </a:t>
            </a:r>
            <a:r>
              <a:rPr lang="en-US" altLang="en-US" sz="1200" dirty="0" err="1">
                <a:solidFill>
                  <a:srgbClr val="4C4C4C"/>
                </a:solidFill>
              </a:rPr>
              <a:t>appetere</a:t>
            </a:r>
            <a:r>
              <a:rPr lang="en-US" altLang="en-US" sz="1200" dirty="0">
                <a:solidFill>
                  <a:srgbClr val="4C4C4C"/>
                </a:solidFill>
              </a:rPr>
              <a:t> mea. At vim </a:t>
            </a:r>
            <a:r>
              <a:rPr lang="en-US" altLang="en-US" sz="1200" dirty="0" err="1">
                <a:solidFill>
                  <a:srgbClr val="4C4C4C"/>
                </a:solidFill>
              </a:rPr>
              <a:t>odio</a:t>
            </a:r>
            <a:r>
              <a:rPr lang="en-US" altLang="en-US" sz="1200" dirty="0">
                <a:solidFill>
                  <a:srgbClr val="4C4C4C"/>
                </a:solidFill>
              </a:rPr>
              <a:t> </a:t>
            </a:r>
            <a:r>
              <a:rPr lang="en-US" altLang="en-US" sz="1200" dirty="0" err="1">
                <a:solidFill>
                  <a:srgbClr val="4C4C4C"/>
                </a:solidFill>
              </a:rPr>
              <a:t>lorem</a:t>
            </a:r>
            <a:r>
              <a:rPr lang="en-US" altLang="en-US" sz="1200" dirty="0">
                <a:solidFill>
                  <a:srgbClr val="4C4C4C"/>
                </a:solidFill>
              </a:rPr>
              <a:t> </a:t>
            </a:r>
            <a:r>
              <a:rPr lang="en-US" altLang="en-US" sz="1200" dirty="0" err="1">
                <a:solidFill>
                  <a:srgbClr val="4C4C4C"/>
                </a:solidFill>
              </a:rPr>
              <a:t>omnes</a:t>
            </a:r>
            <a:r>
              <a:rPr lang="en-US" altLang="en-US" sz="1200" dirty="0">
                <a:solidFill>
                  <a:srgbClr val="4C4C4C"/>
                </a:solidFill>
              </a:rPr>
              <a:t>, </a:t>
            </a:r>
            <a:r>
              <a:rPr lang="en-US" altLang="en-US" sz="1200" dirty="0" err="1">
                <a:solidFill>
                  <a:srgbClr val="4C4C4C"/>
                </a:solidFill>
              </a:rPr>
              <a:t>pri</a:t>
            </a:r>
            <a:r>
              <a:rPr lang="en-US" altLang="en-US" sz="1200" dirty="0">
                <a:solidFill>
                  <a:srgbClr val="4C4C4C"/>
                </a:solidFill>
              </a:rPr>
              <a:t> id </a:t>
            </a:r>
            <a:r>
              <a:rPr lang="en-US" altLang="en-US" sz="1200" dirty="0" err="1">
                <a:solidFill>
                  <a:srgbClr val="4C4C4C"/>
                </a:solidFill>
              </a:rPr>
              <a:t>iuvaret</a:t>
            </a:r>
            <a:r>
              <a:rPr lang="en-US" altLang="en-US" sz="1200" dirty="0">
                <a:solidFill>
                  <a:srgbClr val="4C4C4C"/>
                </a:solidFill>
              </a:rPr>
              <a:t> </a:t>
            </a:r>
            <a:r>
              <a:rPr lang="en-US" altLang="en-US" sz="1200" dirty="0" err="1">
                <a:solidFill>
                  <a:srgbClr val="4C4C4C"/>
                </a:solidFill>
              </a:rPr>
              <a:t>partiendo</a:t>
            </a:r>
            <a:r>
              <a:rPr lang="en-US" altLang="en-US" sz="1200" dirty="0">
                <a:solidFill>
                  <a:srgbClr val="4C4C4C"/>
                </a:solidFill>
              </a:rPr>
              <a:t>. </a:t>
            </a:r>
            <a:r>
              <a:rPr lang="en-US" altLang="en-US" sz="1200" dirty="0" err="1">
                <a:solidFill>
                  <a:srgbClr val="4C4C4C"/>
                </a:solidFill>
              </a:rPr>
              <a:t>Vivendo</a:t>
            </a:r>
            <a:r>
              <a:rPr lang="en-US" altLang="en-US" sz="1200" dirty="0">
                <a:solidFill>
                  <a:srgbClr val="4C4C4C"/>
                </a:solidFill>
              </a:rPr>
              <a:t> </a:t>
            </a:r>
            <a:r>
              <a:rPr lang="en-US" altLang="en-US" sz="1200" dirty="0" err="1">
                <a:solidFill>
                  <a:srgbClr val="4C4C4C"/>
                </a:solidFill>
              </a:rPr>
              <a:t>menandri</a:t>
            </a:r>
            <a:r>
              <a:rPr lang="en-US" altLang="en-US" sz="1200" dirty="0">
                <a:solidFill>
                  <a:srgbClr val="4C4C4C"/>
                </a:solidFill>
              </a:rPr>
              <a:t> et sed. </a:t>
            </a:r>
            <a:r>
              <a:rPr lang="en-US" altLang="en-US" sz="1200" dirty="0" err="1">
                <a:solidFill>
                  <a:srgbClr val="4C4C4C"/>
                </a:solidFill>
              </a:rPr>
              <a:t>Lorem</a:t>
            </a:r>
            <a:r>
              <a:rPr lang="en-US" altLang="en-US" sz="1200" dirty="0">
                <a:solidFill>
                  <a:srgbClr val="4C4C4C"/>
                </a:solidFill>
              </a:rPr>
              <a:t> </a:t>
            </a:r>
            <a:r>
              <a:rPr lang="en-US" altLang="en-US" sz="1200" dirty="0" err="1">
                <a:solidFill>
                  <a:srgbClr val="4C4C4C"/>
                </a:solidFill>
              </a:rPr>
              <a:t>volumus</a:t>
            </a:r>
            <a:r>
              <a:rPr lang="en-US" altLang="en-US" sz="1200" dirty="0">
                <a:solidFill>
                  <a:srgbClr val="4C4C4C"/>
                </a:solidFill>
              </a:rPr>
              <a:t> </a:t>
            </a:r>
            <a:r>
              <a:rPr lang="en-US" altLang="en-US" sz="1200" dirty="0" err="1">
                <a:solidFill>
                  <a:srgbClr val="4C4C4C"/>
                </a:solidFill>
              </a:rPr>
              <a:t>blandit</a:t>
            </a:r>
            <a:r>
              <a:rPr lang="en-US" altLang="en-US" sz="1200" dirty="0">
                <a:solidFill>
                  <a:srgbClr val="4C4C4C"/>
                </a:solidFill>
              </a:rPr>
              <a:t> cu </a:t>
            </a:r>
            <a:r>
              <a:rPr lang="en-US" altLang="en-US" sz="1200" dirty="0" err="1">
                <a:solidFill>
                  <a:srgbClr val="4C4C4C"/>
                </a:solidFill>
              </a:rPr>
              <a:t>has.Sit</a:t>
            </a:r>
            <a:r>
              <a:rPr lang="en-US" altLang="en-US" sz="1200" dirty="0">
                <a:solidFill>
                  <a:srgbClr val="4C4C4C"/>
                </a:solidFill>
              </a:rPr>
              <a:t> cu alia </a:t>
            </a:r>
            <a:r>
              <a:rPr lang="en-US" altLang="en-US" sz="1200" dirty="0" err="1">
                <a:solidFill>
                  <a:srgbClr val="4C4C4C"/>
                </a:solidFill>
              </a:rPr>
              <a:t>porro</a:t>
            </a:r>
            <a:r>
              <a:rPr lang="en-US" altLang="en-US" sz="1200" dirty="0">
                <a:solidFill>
                  <a:srgbClr val="4C4C4C"/>
                </a:solidFill>
              </a:rPr>
              <a:t> </a:t>
            </a:r>
            <a:r>
              <a:rPr lang="en-US" altLang="en-US" sz="1200" dirty="0" err="1">
                <a:solidFill>
                  <a:srgbClr val="4C4C4C"/>
                </a:solidFill>
              </a:rPr>
              <a:t>fuisset</a:t>
            </a:r>
            <a:r>
              <a:rPr lang="en-US" altLang="en-US" sz="1200" dirty="0">
                <a:solidFill>
                  <a:srgbClr val="4C4C4C"/>
                </a:solidFill>
              </a:rPr>
              <a:t>. </a:t>
            </a:r>
          </a:p>
          <a:p>
            <a:pPr>
              <a:spcBef>
                <a:spcPct val="50000"/>
              </a:spcBef>
            </a:pPr>
            <a:r>
              <a:rPr lang="en-US" altLang="en-US" sz="1200" dirty="0">
                <a:solidFill>
                  <a:srgbClr val="4C4C4C"/>
                </a:solidFill>
              </a:rPr>
              <a:t>Ea pro </a:t>
            </a:r>
            <a:r>
              <a:rPr lang="en-US" altLang="en-US" sz="1200" dirty="0" err="1">
                <a:solidFill>
                  <a:srgbClr val="4C4C4C"/>
                </a:solidFill>
              </a:rPr>
              <a:t>natum</a:t>
            </a:r>
            <a:r>
              <a:rPr lang="en-US" altLang="en-US" sz="1200" dirty="0">
                <a:solidFill>
                  <a:srgbClr val="4C4C4C"/>
                </a:solidFill>
              </a:rPr>
              <a:t> </a:t>
            </a:r>
            <a:r>
              <a:rPr lang="en-US" altLang="en-US" sz="1200" dirty="0" err="1">
                <a:solidFill>
                  <a:srgbClr val="4C4C4C"/>
                </a:solidFill>
              </a:rPr>
              <a:t>invidunt</a:t>
            </a:r>
            <a:r>
              <a:rPr lang="en-US" altLang="en-US" sz="1200" dirty="0">
                <a:solidFill>
                  <a:srgbClr val="4C4C4C"/>
                </a:solidFill>
              </a:rPr>
              <a:t> </a:t>
            </a:r>
            <a:r>
              <a:rPr lang="en-US" altLang="en-US" sz="1200" dirty="0" err="1">
                <a:solidFill>
                  <a:srgbClr val="4C4C4C"/>
                </a:solidFill>
              </a:rPr>
              <a:t>repudiandae</a:t>
            </a:r>
            <a:r>
              <a:rPr lang="en-US" altLang="en-US" sz="1200" dirty="0">
                <a:solidFill>
                  <a:srgbClr val="4C4C4C"/>
                </a:solidFill>
              </a:rPr>
              <a:t>, his et </a:t>
            </a:r>
            <a:r>
              <a:rPr lang="en-US" altLang="en-US" sz="1200" dirty="0" err="1">
                <a:solidFill>
                  <a:srgbClr val="4C4C4C"/>
                </a:solidFill>
              </a:rPr>
              <a:t>facilisis</a:t>
            </a:r>
            <a:r>
              <a:rPr lang="en-US" altLang="en-US" sz="1200" dirty="0">
                <a:solidFill>
                  <a:srgbClr val="4C4C4C"/>
                </a:solidFill>
              </a:rPr>
              <a:t> </a:t>
            </a:r>
            <a:r>
              <a:rPr lang="en-US" altLang="en-US" sz="1200" dirty="0" err="1">
                <a:solidFill>
                  <a:srgbClr val="4C4C4C"/>
                </a:solidFill>
              </a:rPr>
              <a:t>vituperatoribus</a:t>
            </a:r>
            <a:r>
              <a:rPr lang="en-US" altLang="en-US" sz="1200" dirty="0">
                <a:solidFill>
                  <a:srgbClr val="4C4C4C"/>
                </a:solidFill>
              </a:rPr>
              <a:t>. Mei </a:t>
            </a:r>
            <a:r>
              <a:rPr lang="en-US" altLang="en-US" sz="1200" dirty="0" err="1">
                <a:solidFill>
                  <a:srgbClr val="4C4C4C"/>
                </a:solidFill>
              </a:rPr>
              <a:t>eu</a:t>
            </a:r>
            <a:r>
              <a:rPr lang="en-US" altLang="en-US" sz="1200" dirty="0">
                <a:solidFill>
                  <a:srgbClr val="4C4C4C"/>
                </a:solidFill>
              </a:rPr>
              <a:t> </a:t>
            </a:r>
            <a:r>
              <a:rPr lang="en-US" altLang="en-US" sz="1200" dirty="0" err="1">
                <a:solidFill>
                  <a:srgbClr val="4C4C4C"/>
                </a:solidFill>
              </a:rPr>
              <a:t>ubique</a:t>
            </a:r>
            <a:r>
              <a:rPr lang="en-US" altLang="en-US" sz="1200" dirty="0">
                <a:solidFill>
                  <a:srgbClr val="4C4C4C"/>
                </a:solidFill>
              </a:rPr>
              <a:t> </a:t>
            </a:r>
            <a:r>
              <a:rPr lang="en-US" altLang="en-US" sz="1200" dirty="0" err="1">
                <a:solidFill>
                  <a:srgbClr val="4C4C4C"/>
                </a:solidFill>
              </a:rPr>
              <a:t>altera</a:t>
            </a:r>
            <a:r>
              <a:rPr lang="en-US" altLang="en-US" sz="1200" dirty="0">
                <a:solidFill>
                  <a:srgbClr val="4C4C4C"/>
                </a:solidFill>
              </a:rPr>
              <a:t> </a:t>
            </a:r>
            <a:r>
              <a:rPr lang="en-US" altLang="en-US" sz="1200" dirty="0" err="1">
                <a:solidFill>
                  <a:srgbClr val="4C4C4C"/>
                </a:solidFill>
              </a:rPr>
              <a:t>senserit</a:t>
            </a:r>
            <a:r>
              <a:rPr lang="en-US" altLang="en-US" sz="1200" dirty="0">
                <a:solidFill>
                  <a:srgbClr val="4C4C4C"/>
                </a:solidFill>
              </a:rPr>
              <a:t>, consul </a:t>
            </a:r>
            <a:r>
              <a:rPr lang="en-US" altLang="en-US" sz="1200" dirty="0" err="1">
                <a:solidFill>
                  <a:srgbClr val="4C4C4C"/>
                </a:solidFill>
              </a:rPr>
              <a:t>eripuit</a:t>
            </a:r>
            <a:r>
              <a:rPr lang="en-US" altLang="en-US" sz="1200" dirty="0">
                <a:solidFill>
                  <a:srgbClr val="4C4C4C"/>
                </a:solidFill>
              </a:rPr>
              <a:t> </a:t>
            </a:r>
            <a:r>
              <a:rPr lang="en-US" altLang="en-US" sz="1200" dirty="0" err="1">
                <a:solidFill>
                  <a:srgbClr val="4C4C4C"/>
                </a:solidFill>
              </a:rPr>
              <a:t>accusata</a:t>
            </a:r>
            <a:r>
              <a:rPr lang="en-US" altLang="en-US" sz="1200" dirty="0">
                <a:solidFill>
                  <a:srgbClr val="4C4C4C"/>
                </a:solidFill>
              </a:rPr>
              <a:t> has ne. </a:t>
            </a:r>
            <a:r>
              <a:rPr lang="en-US" altLang="en-US" sz="1200" dirty="0" err="1">
                <a:solidFill>
                  <a:srgbClr val="4C4C4C"/>
                </a:solidFill>
              </a:rPr>
              <a:t>Ignota</a:t>
            </a:r>
            <a:r>
              <a:rPr lang="en-US" altLang="en-US" sz="1200" dirty="0">
                <a:solidFill>
                  <a:srgbClr val="4C4C4C"/>
                </a:solidFill>
              </a:rPr>
              <a:t> </a:t>
            </a:r>
            <a:r>
              <a:rPr lang="en-US" altLang="en-US" sz="1200" dirty="0" err="1">
                <a:solidFill>
                  <a:srgbClr val="4C4C4C"/>
                </a:solidFill>
              </a:rPr>
              <a:t>verterem</a:t>
            </a:r>
            <a:r>
              <a:rPr lang="en-US" altLang="en-US" sz="1200" dirty="0">
                <a:solidFill>
                  <a:srgbClr val="4C4C4C"/>
                </a:solidFill>
              </a:rPr>
              <a:t> </a:t>
            </a:r>
            <a:r>
              <a:rPr lang="en-US" altLang="en-US" sz="1200" dirty="0" err="1">
                <a:solidFill>
                  <a:srgbClr val="4C4C4C"/>
                </a:solidFill>
              </a:rPr>
              <a:t>te</a:t>
            </a:r>
            <a:r>
              <a:rPr lang="en-US" altLang="en-US" sz="1200" dirty="0">
                <a:solidFill>
                  <a:srgbClr val="4C4C4C"/>
                </a:solidFill>
              </a:rPr>
              <a:t> </a:t>
            </a:r>
            <a:r>
              <a:rPr lang="en-US" altLang="en-US" sz="1200" dirty="0" err="1">
                <a:solidFill>
                  <a:srgbClr val="4C4C4C"/>
                </a:solidFill>
              </a:rPr>
              <a:t>nam</a:t>
            </a:r>
            <a:r>
              <a:rPr lang="en-US" altLang="en-US" sz="1200" dirty="0">
                <a:solidFill>
                  <a:srgbClr val="4C4C4C"/>
                </a:solidFill>
              </a:rPr>
              <a:t>, </a:t>
            </a:r>
            <a:r>
              <a:rPr lang="en-US" altLang="en-US" sz="1200" dirty="0" err="1">
                <a:solidFill>
                  <a:srgbClr val="4C4C4C"/>
                </a:solidFill>
              </a:rPr>
              <a:t>eu</a:t>
            </a:r>
            <a:r>
              <a:rPr lang="en-US" altLang="en-US" sz="1200" dirty="0">
                <a:solidFill>
                  <a:srgbClr val="4C4C4C"/>
                </a:solidFill>
              </a:rPr>
              <a:t> </a:t>
            </a:r>
            <a:r>
              <a:rPr lang="en-US" altLang="en-US" sz="1200" dirty="0" err="1">
                <a:solidFill>
                  <a:srgbClr val="4C4C4C"/>
                </a:solidFill>
              </a:rPr>
              <a:t>cibo</a:t>
            </a:r>
            <a:r>
              <a:rPr lang="en-US" altLang="en-US" sz="1200" dirty="0">
                <a:solidFill>
                  <a:srgbClr val="4C4C4C"/>
                </a:solidFill>
              </a:rPr>
              <a:t> </a:t>
            </a:r>
            <a:r>
              <a:rPr lang="en-US" altLang="en-US" sz="1200" dirty="0" err="1">
                <a:solidFill>
                  <a:srgbClr val="4C4C4C"/>
                </a:solidFill>
              </a:rPr>
              <a:t>causae</a:t>
            </a:r>
            <a:r>
              <a:rPr lang="en-US" altLang="en-US" sz="1200" dirty="0">
                <a:solidFill>
                  <a:srgbClr val="4C4C4C"/>
                </a:solidFill>
              </a:rPr>
              <a:t> </a:t>
            </a:r>
            <a:r>
              <a:rPr lang="en-US" altLang="en-US" sz="1200" dirty="0" err="1">
                <a:solidFill>
                  <a:srgbClr val="4C4C4C"/>
                </a:solidFill>
              </a:rPr>
              <a:t>menandri</a:t>
            </a:r>
            <a:r>
              <a:rPr lang="en-US" altLang="en-US" sz="1200" dirty="0">
                <a:solidFill>
                  <a:srgbClr val="4C4C4C"/>
                </a:solidFill>
              </a:rPr>
              <a:t> vim. Sit </a:t>
            </a:r>
            <a:r>
              <a:rPr lang="en-US" altLang="en-US" sz="1200" dirty="0" err="1">
                <a:solidFill>
                  <a:srgbClr val="4C4C4C"/>
                </a:solidFill>
              </a:rPr>
              <a:t>rebum</a:t>
            </a:r>
            <a:r>
              <a:rPr lang="en-US" altLang="en-US" sz="1200" dirty="0">
                <a:solidFill>
                  <a:srgbClr val="4C4C4C"/>
                </a:solidFill>
              </a:rPr>
              <a:t> </a:t>
            </a:r>
            <a:r>
              <a:rPr lang="en-US" altLang="en-US" sz="1200" dirty="0" err="1">
                <a:solidFill>
                  <a:srgbClr val="4C4C4C"/>
                </a:solidFill>
              </a:rPr>
              <a:t>erant</a:t>
            </a:r>
            <a:r>
              <a:rPr lang="en-US" altLang="en-US" sz="1200" dirty="0">
                <a:solidFill>
                  <a:srgbClr val="4C4C4C"/>
                </a:solidFill>
              </a:rPr>
              <a:t> </a:t>
            </a:r>
            <a:r>
              <a:rPr lang="en-US" altLang="en-US" sz="1200" dirty="0" err="1">
                <a:solidFill>
                  <a:srgbClr val="4C4C4C"/>
                </a:solidFill>
              </a:rPr>
              <a:t>dolorem</a:t>
            </a:r>
            <a:r>
              <a:rPr lang="en-US" altLang="en-US" sz="1200" dirty="0">
                <a:solidFill>
                  <a:srgbClr val="4C4C4C"/>
                </a:solidFill>
              </a:rPr>
              <a:t> et, </a:t>
            </a:r>
            <a:r>
              <a:rPr lang="en-US" altLang="en-US" sz="1200" dirty="0" err="1">
                <a:solidFill>
                  <a:srgbClr val="4C4C4C"/>
                </a:solidFill>
              </a:rPr>
              <a:t>sed</a:t>
            </a:r>
            <a:r>
              <a:rPr lang="en-US" altLang="en-US" sz="1200" dirty="0">
                <a:solidFill>
                  <a:srgbClr val="4C4C4C"/>
                </a:solidFill>
              </a:rPr>
              <a:t> </a:t>
            </a:r>
            <a:r>
              <a:rPr lang="en-US" altLang="en-US" sz="1200" dirty="0" err="1">
                <a:solidFill>
                  <a:srgbClr val="4C4C4C"/>
                </a:solidFill>
              </a:rPr>
              <a:t>odio</a:t>
            </a:r>
            <a:r>
              <a:rPr lang="en-US" altLang="en-US" sz="1200" dirty="0">
                <a:solidFill>
                  <a:srgbClr val="4C4C4C"/>
                </a:solidFill>
              </a:rPr>
              <a:t> error </a:t>
            </a:r>
            <a:r>
              <a:rPr lang="en-US" altLang="en-US" sz="1200" dirty="0" err="1">
                <a:solidFill>
                  <a:srgbClr val="4C4C4C"/>
                </a:solidFill>
              </a:rPr>
              <a:t>ad.Vel</a:t>
            </a:r>
            <a:r>
              <a:rPr lang="en-US" altLang="en-US" sz="1200" dirty="0">
                <a:solidFill>
                  <a:srgbClr val="4C4C4C"/>
                </a:solidFill>
              </a:rPr>
              <a:t> </a:t>
            </a:r>
            <a:r>
              <a:rPr lang="en-US" altLang="en-US" sz="1200" dirty="0" err="1">
                <a:solidFill>
                  <a:srgbClr val="4C4C4C"/>
                </a:solidFill>
              </a:rPr>
              <a:t>molestie</a:t>
            </a:r>
            <a:r>
              <a:rPr lang="en-US" altLang="en-US" sz="1200" dirty="0">
                <a:solidFill>
                  <a:srgbClr val="4C4C4C"/>
                </a:solidFill>
              </a:rPr>
              <a:t> </a:t>
            </a:r>
            <a:r>
              <a:rPr lang="en-US" altLang="en-US" sz="1200" dirty="0" err="1">
                <a:solidFill>
                  <a:srgbClr val="4C4C4C"/>
                </a:solidFill>
              </a:rPr>
              <a:t>corrumpit</a:t>
            </a:r>
            <a:r>
              <a:rPr lang="en-US" altLang="en-US" sz="1200" dirty="0">
                <a:solidFill>
                  <a:srgbClr val="4C4C4C"/>
                </a:solidFill>
              </a:rPr>
              <a:t> </a:t>
            </a:r>
            <a:r>
              <a:rPr lang="en-US" altLang="en-US" sz="1200" dirty="0" err="1">
                <a:solidFill>
                  <a:srgbClr val="4C4C4C"/>
                </a:solidFill>
              </a:rPr>
              <a:t>deterruisset</a:t>
            </a:r>
            <a:r>
              <a:rPr lang="en-US" altLang="en-US" sz="1200" dirty="0">
                <a:solidFill>
                  <a:srgbClr val="4C4C4C"/>
                </a:solidFill>
              </a:rPr>
              <a:t> ad, </a:t>
            </a:r>
            <a:r>
              <a:rPr lang="en-US" altLang="en-US" sz="1200" dirty="0" err="1">
                <a:solidFill>
                  <a:srgbClr val="4C4C4C"/>
                </a:solidFill>
              </a:rPr>
              <a:t>mollis</a:t>
            </a:r>
            <a:r>
              <a:rPr lang="en-US" altLang="en-US" sz="1200" dirty="0">
                <a:solidFill>
                  <a:srgbClr val="4C4C4C"/>
                </a:solidFill>
              </a:rPr>
              <a:t> </a:t>
            </a:r>
            <a:r>
              <a:rPr lang="en-US" altLang="en-US" sz="1200" dirty="0" err="1">
                <a:solidFill>
                  <a:srgbClr val="4C4C4C"/>
                </a:solidFill>
              </a:rPr>
              <a:t>ceteros</a:t>
            </a:r>
            <a:r>
              <a:rPr lang="en-US" altLang="en-US" sz="1200" dirty="0">
                <a:solidFill>
                  <a:srgbClr val="4C4C4C"/>
                </a:solidFill>
              </a:rPr>
              <a:t> ad sea.</a:t>
            </a:r>
          </a:p>
        </p:txBody>
      </p:sp>
      <p:pic>
        <p:nvPicPr>
          <p:cNvPr id="5128" name="Picture 8" descr="shadow"/>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 descr="newspaper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3825" y="-84138"/>
            <a:ext cx="9393238" cy="7027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1" name="Text Box 3"/>
          <p:cNvSpPr txBox="1">
            <a:spLocks noChangeArrowheads="1"/>
          </p:cNvSpPr>
          <p:nvPr/>
        </p:nvSpPr>
        <p:spPr bwMode="auto">
          <a:xfrm>
            <a:off x="609600" y="2309813"/>
            <a:ext cx="8102600" cy="701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dirty="0">
                <a:solidFill>
                  <a:srgbClr val="4C4C4C"/>
                </a:solidFill>
              </a:rPr>
              <a:t>INSERT YOUR HEADLINE HERE</a:t>
            </a:r>
            <a:endParaRPr lang="en-US" altLang="en-US" sz="4000" b="1" dirty="0"/>
          </a:p>
        </p:txBody>
      </p:sp>
      <p:sp>
        <p:nvSpPr>
          <p:cNvPr id="7172" name="Rectangle 4"/>
          <p:cNvSpPr>
            <a:spLocks noChangeArrowheads="1"/>
          </p:cNvSpPr>
          <p:nvPr/>
        </p:nvSpPr>
        <p:spPr bwMode="auto">
          <a:xfrm>
            <a:off x="685800" y="3048000"/>
            <a:ext cx="3733800" cy="35814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7173"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7174" name="Text Box 6"/>
          <p:cNvSpPr txBox="1">
            <a:spLocks noChangeArrowheads="1"/>
          </p:cNvSpPr>
          <p:nvPr/>
        </p:nvSpPr>
        <p:spPr bwMode="auto">
          <a:xfrm>
            <a:off x="4648200" y="2971800"/>
            <a:ext cx="2133600" cy="374491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rPr>
              <a:t>Lorem ipsum</a:t>
            </a:r>
            <a:r>
              <a:rPr lang="en-US" altLang="en-US" sz="1200">
                <a:solidFill>
                  <a:srgbClr val="4C4C4C"/>
                </a:solidFill>
              </a:rPr>
              <a:t> </a:t>
            </a:r>
          </a:p>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endParaRPr lang="en-US" altLang="en-US" b="1">
              <a:solidFill>
                <a:srgbClr val="4383B4"/>
              </a:solidFill>
              <a:latin typeface="Arial" panose="020B0604020202020204" pitchFamily="34" charset="0"/>
            </a:endParaRPr>
          </a:p>
        </p:txBody>
      </p:sp>
      <p:sp>
        <p:nvSpPr>
          <p:cNvPr id="7175" name="Text Box 7"/>
          <p:cNvSpPr txBox="1">
            <a:spLocks noChangeArrowheads="1"/>
          </p:cNvSpPr>
          <p:nvPr/>
        </p:nvSpPr>
        <p:spPr bwMode="auto">
          <a:xfrm>
            <a:off x="6705600" y="3036888"/>
            <a:ext cx="2133600" cy="32877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p>
        </p:txBody>
      </p:sp>
      <p:pic>
        <p:nvPicPr>
          <p:cNvPr id="7176" name="Picture 8" descr="shadow"/>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7" name="Text Box 10"/>
          <p:cNvSpPr txBox="1">
            <a:spLocks noChangeArrowheads="1"/>
          </p:cNvSpPr>
          <p:nvPr/>
        </p:nvSpPr>
        <p:spPr bwMode="auto">
          <a:xfrm>
            <a:off x="2222500" y="950913"/>
            <a:ext cx="4700588" cy="64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3600" b="1" dirty="0">
                <a:solidFill>
                  <a:srgbClr val="1C1C1C"/>
                </a:solidFill>
                <a:latin typeface="Castellar" panose="020A0402060406010301" pitchFamily="18" charset="0"/>
              </a:rPr>
              <a:t>YOUR TITLE HERE</a:t>
            </a:r>
          </a:p>
        </p:txBody>
      </p:sp>
      <p:sp>
        <p:nvSpPr>
          <p:cNvPr id="7178" name="Text Box 11"/>
          <p:cNvSpPr txBox="1">
            <a:spLocks noChangeArrowheads="1"/>
          </p:cNvSpPr>
          <p:nvPr/>
        </p:nvSpPr>
        <p:spPr bwMode="auto">
          <a:xfrm>
            <a:off x="3041650" y="1835150"/>
            <a:ext cx="3062288" cy="336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600" b="1" dirty="0">
                <a:solidFill>
                  <a:srgbClr val="4C4C4C"/>
                </a:solidFill>
              </a:rPr>
              <a:t>YOUR CATCH PHRASE HERE</a:t>
            </a:r>
          </a:p>
        </p:txBody>
      </p:sp>
      <p:sp>
        <p:nvSpPr>
          <p:cNvPr id="7179" name="Text Box 12"/>
          <p:cNvSpPr txBox="1">
            <a:spLocks noChangeArrowheads="1"/>
          </p:cNvSpPr>
          <p:nvPr/>
        </p:nvSpPr>
        <p:spPr bwMode="auto">
          <a:xfrm>
            <a:off x="7559675" y="1865313"/>
            <a:ext cx="963613" cy="2746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200" b="1">
                <a:solidFill>
                  <a:srgbClr val="4C4C4C"/>
                </a:solidFill>
              </a:rPr>
              <a:t>- Since 1802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0" descr="newspaper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88" y="0"/>
            <a:ext cx="9139237" cy="6859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19" name="Text Box 3"/>
          <p:cNvSpPr txBox="1">
            <a:spLocks noChangeArrowheads="1"/>
          </p:cNvSpPr>
          <p:nvPr/>
        </p:nvSpPr>
        <p:spPr bwMode="auto">
          <a:xfrm>
            <a:off x="239713" y="2605088"/>
            <a:ext cx="8599487" cy="671512"/>
          </a:xfrm>
          <a:prstGeom prst="rect">
            <a:avLst/>
          </a:prstGeom>
          <a:solidFill>
            <a:srgbClr val="4C4C4C"/>
          </a:solidFill>
          <a:ln>
            <a:noFill/>
          </a:ln>
          <a:extLs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3800" b="1">
                <a:solidFill>
                  <a:schemeClr val="bg1"/>
                </a:solidFill>
                <a:latin typeface="Arial Black" panose="020B0A04020102020204" pitchFamily="34" charset="0"/>
              </a:rPr>
              <a:t>INSERT YOUR HEADLINE HERE</a:t>
            </a:r>
            <a:endParaRPr lang="en-US" altLang="en-US" sz="4000" b="1"/>
          </a:p>
        </p:txBody>
      </p:sp>
      <p:sp>
        <p:nvSpPr>
          <p:cNvPr id="9220" name="Rectangle 4"/>
          <p:cNvSpPr>
            <a:spLocks noChangeArrowheads="1"/>
          </p:cNvSpPr>
          <p:nvPr/>
        </p:nvSpPr>
        <p:spPr bwMode="auto">
          <a:xfrm>
            <a:off x="228600" y="3429000"/>
            <a:ext cx="4191000" cy="32893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9221"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9222" name="Text Box 6"/>
          <p:cNvSpPr txBox="1">
            <a:spLocks noChangeArrowheads="1"/>
          </p:cNvSpPr>
          <p:nvPr/>
        </p:nvSpPr>
        <p:spPr bwMode="auto">
          <a:xfrm>
            <a:off x="4572000" y="3429000"/>
            <a:ext cx="2133600" cy="30146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latin typeface="Arial" panose="020B0604020202020204" pitchFamily="34" charset="0"/>
              </a:rPr>
              <a:t>Lorem ipsum</a:t>
            </a:r>
            <a:r>
              <a:rPr lang="en-US" altLang="en-US" sz="1200">
                <a:solidFill>
                  <a:srgbClr val="4C4C4C"/>
                </a:solidFill>
                <a:latin typeface="Arial" panose="020B0604020202020204" pitchFamily="34" charset="0"/>
              </a:rPr>
              <a:t>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endParaRPr lang="en-US" altLang="en-US" b="1">
              <a:solidFill>
                <a:srgbClr val="4383B4"/>
              </a:solidFill>
              <a:latin typeface="Arial" panose="020B0604020202020204" pitchFamily="34" charset="0"/>
            </a:endParaRPr>
          </a:p>
        </p:txBody>
      </p:sp>
      <p:sp>
        <p:nvSpPr>
          <p:cNvPr id="9223" name="Text Box 7"/>
          <p:cNvSpPr txBox="1">
            <a:spLocks noChangeArrowheads="1"/>
          </p:cNvSpPr>
          <p:nvPr/>
        </p:nvSpPr>
        <p:spPr bwMode="auto">
          <a:xfrm>
            <a:off x="6705600" y="3505200"/>
            <a:ext cx="2133600" cy="29225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endParaRPr lang="en-US" altLang="en-US" sz="1200">
              <a:solidFill>
                <a:srgbClr val="4C4C4C"/>
              </a:solidFill>
            </a:endParaRPr>
          </a:p>
        </p:txBody>
      </p:sp>
      <p:pic>
        <p:nvPicPr>
          <p:cNvPr id="9224" name="Picture 8" descr="shadow"/>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00" y="3557588"/>
            <a:ext cx="2911475" cy="317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5" name="Text Box 11"/>
          <p:cNvSpPr txBox="1">
            <a:spLocks noChangeArrowheads="1"/>
          </p:cNvSpPr>
          <p:nvPr/>
        </p:nvSpPr>
        <p:spPr bwMode="auto">
          <a:xfrm>
            <a:off x="231775" y="2168525"/>
            <a:ext cx="2943225"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400" b="1" i="1">
                <a:solidFill>
                  <a:srgbClr val="4C4C4C"/>
                </a:solidFill>
                <a:latin typeface="Arial" panose="020B0604020202020204" pitchFamily="34" charset="0"/>
              </a:rPr>
              <a:t>CELEBRITY NEWS AND GOSSIP</a:t>
            </a:r>
          </a:p>
        </p:txBody>
      </p:sp>
      <p:sp>
        <p:nvSpPr>
          <p:cNvPr id="9226" name="Text Box 12"/>
          <p:cNvSpPr txBox="1">
            <a:spLocks noChangeArrowheads="1"/>
          </p:cNvSpPr>
          <p:nvPr/>
        </p:nvSpPr>
        <p:spPr bwMode="auto">
          <a:xfrm>
            <a:off x="6804025" y="2168525"/>
            <a:ext cx="2033588"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400" b="1" i="1">
                <a:solidFill>
                  <a:srgbClr val="4C4C4C"/>
                </a:solidFill>
                <a:latin typeface="Arial" panose="020B0604020202020204" pitchFamily="34" charset="0"/>
              </a:rPr>
              <a:t>WORLD EXCLUSIVES</a:t>
            </a:r>
          </a:p>
        </p:txBody>
      </p:sp>
      <p:sp>
        <p:nvSpPr>
          <p:cNvPr id="9227" name="Text Box 13"/>
          <p:cNvSpPr txBox="1">
            <a:spLocks noChangeArrowheads="1"/>
          </p:cNvSpPr>
          <p:nvPr/>
        </p:nvSpPr>
        <p:spPr bwMode="auto">
          <a:xfrm>
            <a:off x="287338" y="495300"/>
            <a:ext cx="831850"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2800" i="1">
                <a:solidFill>
                  <a:schemeClr val="bg1"/>
                </a:solidFill>
                <a:latin typeface="Tahoma" panose="020B0604030504040204" pitchFamily="34" charset="0"/>
              </a:rPr>
              <a:t>THE</a:t>
            </a:r>
          </a:p>
        </p:txBody>
      </p:sp>
      <p:sp>
        <p:nvSpPr>
          <p:cNvPr id="9228" name="Text Box 14"/>
          <p:cNvSpPr txBox="1">
            <a:spLocks noChangeArrowheads="1"/>
          </p:cNvSpPr>
          <p:nvPr/>
        </p:nvSpPr>
        <p:spPr bwMode="auto">
          <a:xfrm>
            <a:off x="287338" y="714375"/>
            <a:ext cx="6340475" cy="138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8500" b="1" dirty="0">
                <a:solidFill>
                  <a:schemeClr val="bg1"/>
                </a:solidFill>
                <a:latin typeface="Tahoma" panose="020B0604030504040204" pitchFamily="34" charset="0"/>
              </a:rPr>
              <a:t>SUN SHINE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newspaperpage"/>
          <p:cNvPicPr>
            <a:picLocks noChangeAspect="1" noChangeArrowheads="1"/>
          </p:cNvPicPr>
          <p:nvPr/>
        </p:nvPicPr>
        <p:blipFill>
          <a:blip r:embed="rId3" cstate="print">
            <a:extLst>
              <a:ext uri="{28A0092B-C50C-407E-A947-70E740481C1C}">
                <a14:useLocalDpi xmlns:a14="http://schemas.microsoft.com/office/drawing/2010/main" xmlns="" val="0"/>
              </a:ext>
            </a:extLst>
          </a:blip>
          <a:srcRect b="-25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7" name="Line 5"/>
          <p:cNvSpPr>
            <a:spLocks noChangeShapeType="1"/>
          </p:cNvSpPr>
          <p:nvPr/>
        </p:nvSpPr>
        <p:spPr bwMode="auto">
          <a:xfrm>
            <a:off x="304800" y="457200"/>
            <a:ext cx="85344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11268" name="Line 6"/>
          <p:cNvSpPr>
            <a:spLocks noChangeShapeType="1"/>
          </p:cNvSpPr>
          <p:nvPr/>
        </p:nvSpPr>
        <p:spPr bwMode="auto">
          <a:xfrm>
            <a:off x="304800" y="495300"/>
            <a:ext cx="85344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11269" name="Line 7"/>
          <p:cNvSpPr>
            <a:spLocks noChangeShapeType="1"/>
          </p:cNvSpPr>
          <p:nvPr/>
        </p:nvSpPr>
        <p:spPr bwMode="auto">
          <a:xfrm>
            <a:off x="304800" y="1066800"/>
            <a:ext cx="85344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11270" name="Text Box 8"/>
          <p:cNvSpPr txBox="1">
            <a:spLocks noChangeArrowheads="1"/>
          </p:cNvSpPr>
          <p:nvPr/>
        </p:nvSpPr>
        <p:spPr bwMode="auto">
          <a:xfrm>
            <a:off x="7696200" y="533400"/>
            <a:ext cx="1182688"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a:solidFill>
                  <a:srgbClr val="4C4C4C"/>
                </a:solidFill>
                <a:latin typeface="Arial Black" panose="020B0A04020102020204" pitchFamily="34" charset="0"/>
              </a:rPr>
              <a:t>NEWS</a:t>
            </a:r>
            <a:endParaRPr lang="en-US" altLang="en-US"/>
          </a:p>
        </p:txBody>
      </p:sp>
      <p:sp>
        <p:nvSpPr>
          <p:cNvPr id="11271" name="Line 9"/>
          <p:cNvSpPr>
            <a:spLocks noChangeShapeType="1"/>
          </p:cNvSpPr>
          <p:nvPr/>
        </p:nvSpPr>
        <p:spPr bwMode="auto">
          <a:xfrm>
            <a:off x="4572000" y="1219200"/>
            <a:ext cx="0" cy="5334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11272" name="Text Box 11"/>
          <p:cNvSpPr>
            <a:spLocks noGrp="1" noChangeArrowheads="1"/>
          </p:cNvSpPr>
          <p:nvPr>
            <p:ph type="title"/>
          </p:nvPr>
        </p:nvSpPr>
        <p:spPr>
          <a:xfrm>
            <a:off x="304800" y="838200"/>
            <a:ext cx="4267200" cy="1219200"/>
          </a:xfrm>
          <a:noFill/>
        </p:spPr>
        <p:txBody>
          <a:bodyPr/>
          <a:lstStyle/>
          <a:p>
            <a:pPr algn="l">
              <a:spcBef>
                <a:spcPct val="50000"/>
              </a:spcBef>
            </a:pPr>
            <a:r>
              <a:rPr lang="en-US" altLang="en-US" sz="3200" b="1" smtClean="0">
                <a:solidFill>
                  <a:srgbClr val="4C4C4C"/>
                </a:solidFill>
              </a:rPr>
              <a:t>ARTICLE HEADLINE</a:t>
            </a:r>
            <a:endParaRPr lang="en-US" altLang="en-US" sz="2400" smtClean="0">
              <a:solidFill>
                <a:srgbClr val="4C4C4C"/>
              </a:solidFill>
              <a:latin typeface="Times" panose="02020603050405020304" pitchFamily="18" charset="0"/>
            </a:endParaRPr>
          </a:p>
        </p:txBody>
      </p:sp>
      <p:sp>
        <p:nvSpPr>
          <p:cNvPr id="11273" name="Rectangle 12"/>
          <p:cNvSpPr>
            <a:spLocks noChangeArrowheads="1"/>
          </p:cNvSpPr>
          <p:nvPr/>
        </p:nvSpPr>
        <p:spPr bwMode="auto">
          <a:xfrm>
            <a:off x="425450" y="1765300"/>
            <a:ext cx="3841750" cy="3686175"/>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pic>
        <p:nvPicPr>
          <p:cNvPr id="11274" name="Picture 13" descr="shadow"/>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905000"/>
            <a:ext cx="3259138" cy="3554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75" name="Text Box 14"/>
          <p:cNvSpPr txBox="1">
            <a:spLocks noChangeArrowheads="1"/>
          </p:cNvSpPr>
          <p:nvPr/>
        </p:nvSpPr>
        <p:spPr bwMode="auto">
          <a:xfrm>
            <a:off x="4648200" y="1143000"/>
            <a:ext cx="2133600" cy="301466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latin typeface="Arial" panose="020B0604020202020204" pitchFamily="34" charset="0"/>
              </a:rPr>
              <a:t>WOW NEWS</a:t>
            </a:r>
            <a:r>
              <a:rPr lang="en-US" altLang="en-US" sz="1200">
                <a:solidFill>
                  <a:srgbClr val="4C4C4C"/>
                </a:solidFill>
                <a:latin typeface="Arial" panose="020B0604020202020204" pitchFamily="34" charset="0"/>
              </a:rPr>
              <a:t>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endParaRPr lang="en-US" altLang="en-US" b="1">
              <a:solidFill>
                <a:srgbClr val="4383B4"/>
              </a:solidFill>
              <a:latin typeface="Arial" panose="020B0604020202020204" pitchFamily="34" charset="0"/>
            </a:endParaRPr>
          </a:p>
        </p:txBody>
      </p:sp>
      <p:sp>
        <p:nvSpPr>
          <p:cNvPr id="11276" name="Text Box 15"/>
          <p:cNvSpPr txBox="1">
            <a:spLocks noChangeArrowheads="1"/>
          </p:cNvSpPr>
          <p:nvPr/>
        </p:nvSpPr>
        <p:spPr bwMode="auto">
          <a:xfrm>
            <a:off x="6781800" y="1219200"/>
            <a:ext cx="2133600" cy="29225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endParaRPr lang="en-US" altLang="en-US" sz="1200">
              <a:solidFill>
                <a:srgbClr val="4C4C4C"/>
              </a:solidFill>
            </a:endParaRPr>
          </a:p>
        </p:txBody>
      </p:sp>
      <p:sp>
        <p:nvSpPr>
          <p:cNvPr id="11277" name="Line 16"/>
          <p:cNvSpPr>
            <a:spLocks noChangeShapeType="1"/>
          </p:cNvSpPr>
          <p:nvPr/>
        </p:nvSpPr>
        <p:spPr bwMode="auto">
          <a:xfrm>
            <a:off x="4724400" y="4267200"/>
            <a:ext cx="40386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11278" name="Rectangle 20"/>
          <p:cNvSpPr>
            <a:spLocks noGrp="1" noChangeArrowheads="1"/>
          </p:cNvSpPr>
          <p:nvPr>
            <p:ph type="body" idx="1"/>
          </p:nvPr>
        </p:nvSpPr>
        <p:spPr>
          <a:xfrm>
            <a:off x="4648200" y="4343400"/>
            <a:ext cx="4191000" cy="1447800"/>
          </a:xfrm>
          <a:noFill/>
        </p:spPr>
        <p:txBody>
          <a:bodyPr/>
          <a:lstStyle/>
          <a:p>
            <a:pPr>
              <a:spcBef>
                <a:spcPct val="0"/>
              </a:spcBef>
              <a:buFontTx/>
              <a:buNone/>
            </a:pPr>
            <a:r>
              <a:rPr lang="en-US" altLang="en-US" b="1" smtClean="0">
                <a:solidFill>
                  <a:srgbClr val="4C4C4C"/>
                </a:solidFill>
              </a:rPr>
              <a:t>ARTICLE HEADLINE</a:t>
            </a:r>
          </a:p>
        </p:txBody>
      </p:sp>
      <p:sp>
        <p:nvSpPr>
          <p:cNvPr id="11279" name="Rectangle 21"/>
          <p:cNvSpPr>
            <a:spLocks noChangeArrowheads="1"/>
          </p:cNvSpPr>
          <p:nvPr/>
        </p:nvSpPr>
        <p:spPr bwMode="auto">
          <a:xfrm>
            <a:off x="4724400" y="4953000"/>
            <a:ext cx="3962400" cy="16446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p>
        </p:txBody>
      </p:sp>
      <p:sp>
        <p:nvSpPr>
          <p:cNvPr id="11280" name="Text Box 22"/>
          <p:cNvSpPr txBox="1">
            <a:spLocks noChangeArrowheads="1"/>
          </p:cNvSpPr>
          <p:nvPr/>
        </p:nvSpPr>
        <p:spPr bwMode="auto">
          <a:xfrm>
            <a:off x="304800" y="609600"/>
            <a:ext cx="3276600" cy="336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600">
                <a:solidFill>
                  <a:srgbClr val="4C4C4C"/>
                </a:solidFill>
                <a:latin typeface="Arial" panose="020B0604020202020204" pitchFamily="34" charset="0"/>
              </a:rPr>
              <a:t>Date today 00/00/00</a:t>
            </a:r>
            <a:endParaRPr lang="en-US" altLang="en-US" sz="1600"/>
          </a:p>
        </p:txBody>
      </p:sp>
      <p:sp>
        <p:nvSpPr>
          <p:cNvPr id="11281" name="Rectangle 23"/>
          <p:cNvSpPr>
            <a:spLocks noChangeArrowheads="1"/>
          </p:cNvSpPr>
          <p:nvPr/>
        </p:nvSpPr>
        <p:spPr bwMode="auto">
          <a:xfrm>
            <a:off x="381000" y="5608638"/>
            <a:ext cx="3962400" cy="10969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endParaRPr lang="en-US" altLang="en-US" sz="1200">
              <a:solidFill>
                <a:srgbClr val="4C4C4C"/>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ea typeface="MS PGothic"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896</Words>
  <Application>Microsoft Office PowerPoint</Application>
  <PresentationFormat>Presentació en pantalla (4:3)</PresentationFormat>
  <Paragraphs>53</Paragraphs>
  <Slides>5</Slides>
  <Notes>5</Notes>
  <HiddenSlides>0</HiddenSlides>
  <MMClips>0</MMClips>
  <ScaleCrop>false</ScaleCrop>
  <HeadingPairs>
    <vt:vector size="4" baseType="variant">
      <vt:variant>
        <vt:lpstr>Tema</vt:lpstr>
      </vt:variant>
      <vt:variant>
        <vt:i4>1</vt:i4>
      </vt:variant>
      <vt:variant>
        <vt:lpstr>Títols de les diapositives</vt:lpstr>
      </vt:variant>
      <vt:variant>
        <vt:i4>5</vt:i4>
      </vt:variant>
    </vt:vector>
  </HeadingPairs>
  <TitlesOfParts>
    <vt:vector size="6" baseType="lpstr">
      <vt:lpstr>Blank Presentation</vt:lpstr>
      <vt:lpstr>Diapositiva 1</vt:lpstr>
      <vt:lpstr>Diapositiva 2</vt:lpstr>
      <vt:lpstr>Diapositiva 3</vt:lpstr>
      <vt:lpstr>Diapositiva 4</vt:lpstr>
      <vt:lpstr>ARTICLE HEADLINE</vt:lpstr>
    </vt:vector>
  </TitlesOfParts>
  <Company>Presentation Magazine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Editable Newspapers Template</dc:title>
  <dc:creator>Presentation Magazine</dc:creator>
  <cp:lastModifiedBy>alumne</cp:lastModifiedBy>
  <cp:revision>18</cp:revision>
  <dcterms:created xsi:type="dcterms:W3CDTF">2007-10-10T08:29:48Z</dcterms:created>
  <dcterms:modified xsi:type="dcterms:W3CDTF">2017-03-27T12:13:49Z</dcterms:modified>
</cp:coreProperties>
</file>