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2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8107-4818-488B-9324-5ED65BB02A9B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6235F-B668-43F5-888C-513D3CD9A19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866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6235F-B668-43F5-888C-513D3CD9A19F}" type="slidenum">
              <a:rPr lang="ca-ES" smtClean="0"/>
              <a:pPr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6233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5863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739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9368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545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3807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6487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8752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4829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6663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0684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024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B05B-DF94-4266-A36B-A311DCC61772}" type="datetimeFigureOut">
              <a:rPr lang="ca-ES" smtClean="0"/>
              <a:pPr/>
              <a:t>07/05/2018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3F525-B9A1-4B30-A219-93797EDC02A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6719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mentor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2440429"/>
            <a:ext cx="6876256" cy="44175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179512" y="260648"/>
            <a:ext cx="4032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• </a:t>
            </a:r>
            <a:r>
              <a:rPr lang="es-ES" sz="2400" dirty="0" err="1" smtClean="0"/>
              <a:t>Pensa</a:t>
            </a:r>
            <a:r>
              <a:rPr lang="es-ES" sz="2400" dirty="0" smtClean="0"/>
              <a:t> en </a:t>
            </a:r>
            <a:r>
              <a:rPr lang="es-ES" sz="2400" dirty="0" err="1" smtClean="0"/>
              <a:t>algun</a:t>
            </a:r>
            <a:r>
              <a:rPr lang="es-ES" sz="2400" dirty="0" smtClean="0"/>
              <a:t> </a:t>
            </a:r>
            <a:r>
              <a:rPr lang="es-ES" sz="2400" dirty="0" err="1" smtClean="0"/>
              <a:t>adult</a:t>
            </a:r>
            <a:r>
              <a:rPr lang="es-ES" sz="2400" dirty="0" smtClean="0"/>
              <a:t> </a:t>
            </a:r>
            <a:r>
              <a:rPr lang="es-ES" sz="2400" dirty="0" smtClean="0"/>
              <a:t>que </a:t>
            </a:r>
            <a:r>
              <a:rPr lang="es-ES" sz="2400" dirty="0" err="1" smtClean="0"/>
              <a:t>tingués</a:t>
            </a:r>
            <a:r>
              <a:rPr lang="es-ES" sz="2400" dirty="0" smtClean="0"/>
              <a:t> </a:t>
            </a:r>
            <a:r>
              <a:rPr lang="es-ES" sz="2400" dirty="0" smtClean="0"/>
              <a:t>un impacte </a:t>
            </a:r>
            <a:r>
              <a:rPr lang="es-ES" sz="2400" dirty="0" err="1" smtClean="0"/>
              <a:t>molt</a:t>
            </a:r>
            <a:r>
              <a:rPr lang="es-ES" sz="2400" dirty="0" smtClean="0"/>
              <a:t> </a:t>
            </a:r>
            <a:r>
              <a:rPr lang="es-ES" sz="2400" dirty="0" err="1" smtClean="0"/>
              <a:t>positiu</a:t>
            </a:r>
            <a:r>
              <a:rPr lang="es-ES" sz="2400" dirty="0" smtClean="0"/>
              <a:t> en tu.</a:t>
            </a:r>
          </a:p>
          <a:p>
            <a:r>
              <a:rPr lang="es-ES" sz="2400" dirty="0" smtClean="0"/>
              <a:t>• ¿Qué </a:t>
            </a:r>
            <a:r>
              <a:rPr lang="es-ES" sz="2400" dirty="0" err="1" smtClean="0"/>
              <a:t>feia</a:t>
            </a:r>
            <a:r>
              <a:rPr lang="es-ES" sz="2400" dirty="0" smtClean="0"/>
              <a:t>(</a:t>
            </a:r>
            <a:r>
              <a:rPr lang="es-ES" sz="2400" dirty="0" err="1" smtClean="0"/>
              <a:t>comportament</a:t>
            </a:r>
            <a:r>
              <a:rPr lang="es-ES" sz="2400" dirty="0" smtClean="0"/>
              <a:t>, actitud) que </a:t>
            </a:r>
            <a:r>
              <a:rPr lang="es-ES" sz="2400" dirty="0" err="1" smtClean="0"/>
              <a:t>t’agradés</a:t>
            </a:r>
            <a:r>
              <a:rPr lang="es-ES" sz="2400" dirty="0" smtClean="0"/>
              <a:t>?</a:t>
            </a:r>
          </a:p>
          <a:p>
            <a:r>
              <a:rPr lang="es-ES" sz="2400" dirty="0" smtClean="0"/>
              <a:t>• ¿</a:t>
            </a:r>
            <a:r>
              <a:rPr lang="es-ES" sz="2400" dirty="0" err="1" smtClean="0"/>
              <a:t>Com</a:t>
            </a:r>
            <a:r>
              <a:rPr lang="es-ES" sz="2400" dirty="0" smtClean="0"/>
              <a:t> et </a:t>
            </a:r>
            <a:r>
              <a:rPr lang="es-ES" sz="2400" dirty="0" err="1" smtClean="0"/>
              <a:t>senties</a:t>
            </a:r>
            <a:r>
              <a:rPr lang="es-ES" sz="2400" dirty="0" smtClean="0"/>
              <a:t> ?</a:t>
            </a:r>
            <a:endParaRPr lang="es-ES" sz="2400" dirty="0"/>
          </a:p>
        </p:txBody>
      </p:sp>
      <p:pic>
        <p:nvPicPr>
          <p:cNvPr id="5" name="4 Imagen" descr="images (1)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260648"/>
            <a:ext cx="4464496" cy="333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5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r>
              <a:rPr lang="ca-ES" b="1" dirty="0"/>
              <a:t>Els errors en el procés de </a:t>
            </a:r>
            <a:r>
              <a:rPr lang="ca-ES" b="1" dirty="0" err="1"/>
              <a:t>Coaching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a-ES" dirty="0" smtClean="0"/>
              <a:t>Problemes </a:t>
            </a:r>
            <a:r>
              <a:rPr lang="ca-ES" b="1" dirty="0"/>
              <a:t>confidencialitat </a:t>
            </a:r>
            <a:r>
              <a:rPr lang="ca-ES" dirty="0"/>
              <a:t>de la </a:t>
            </a:r>
            <a:r>
              <a:rPr lang="ca-ES" dirty="0" smtClean="0"/>
              <a:t>informació.</a:t>
            </a:r>
          </a:p>
          <a:p>
            <a:pPr marL="514350" indent="-514350">
              <a:buAutoNum type="arabicPeriod"/>
            </a:pPr>
            <a:r>
              <a:rPr lang="ca-ES" dirty="0" smtClean="0"/>
              <a:t>Problemes </a:t>
            </a:r>
            <a:r>
              <a:rPr lang="ca-ES" dirty="0"/>
              <a:t>per tenir una </a:t>
            </a:r>
            <a:r>
              <a:rPr lang="ca-ES" b="1" dirty="0"/>
              <a:t>perspectiva més centrada en un mateix </a:t>
            </a:r>
            <a:r>
              <a:rPr lang="ca-ES" dirty="0"/>
              <a:t>(</a:t>
            </a:r>
            <a:r>
              <a:rPr lang="ca-ES" dirty="0" err="1" smtClean="0"/>
              <a:t>coach</a:t>
            </a:r>
            <a:r>
              <a:rPr lang="ca-ES" dirty="0" smtClean="0"/>
              <a:t>).</a:t>
            </a:r>
          </a:p>
          <a:p>
            <a:pPr marL="514350" indent="-514350">
              <a:buAutoNum type="arabicPeriod"/>
            </a:pPr>
            <a:r>
              <a:rPr lang="ca-ES" dirty="0" smtClean="0"/>
              <a:t>Donar </a:t>
            </a:r>
            <a:r>
              <a:rPr lang="ca-ES" b="1" dirty="0"/>
              <a:t>més respostes que preguntes </a:t>
            </a:r>
            <a:r>
              <a:rPr lang="ca-ES" dirty="0"/>
              <a:t>(no pots ser </a:t>
            </a:r>
            <a:r>
              <a:rPr lang="ca-ES" dirty="0" err="1"/>
              <a:t>coach</a:t>
            </a:r>
            <a:r>
              <a:rPr lang="ca-ES" dirty="0"/>
              <a:t> i consultor al </a:t>
            </a:r>
            <a:r>
              <a:rPr lang="ca-ES" dirty="0" smtClean="0"/>
              <a:t>mateix temps).</a:t>
            </a:r>
          </a:p>
          <a:p>
            <a:pPr marL="514350" indent="-514350">
              <a:buAutoNum type="arabicPeriod"/>
            </a:pPr>
            <a:r>
              <a:rPr lang="ca-ES" b="1" dirty="0" smtClean="0"/>
              <a:t>Donar </a:t>
            </a:r>
            <a:r>
              <a:rPr lang="ca-ES" b="1" dirty="0"/>
              <a:t>consells </a:t>
            </a:r>
            <a:r>
              <a:rPr lang="ca-ES" dirty="0"/>
              <a:t>(si fallen, el responsable als ulls del client serà el </a:t>
            </a:r>
            <a:r>
              <a:rPr lang="ca-ES" dirty="0" err="1"/>
              <a:t>coach</a:t>
            </a:r>
            <a:r>
              <a:rPr lang="ca-ES" dirty="0" smtClean="0"/>
              <a:t>).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780286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/>
              <a:t>Els errors en el procés de </a:t>
            </a:r>
            <a:r>
              <a:rPr lang="ca-ES" b="1" dirty="0" err="1"/>
              <a:t>Coaching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ca-ES" b="1" dirty="0" smtClean="0"/>
              <a:t> </a:t>
            </a:r>
            <a:r>
              <a:rPr lang="ca-ES" dirty="0"/>
              <a:t>Treballar amb clients que en realitat </a:t>
            </a:r>
            <a:r>
              <a:rPr lang="ca-ES" b="1" dirty="0"/>
              <a:t>no desitgen canviar </a:t>
            </a:r>
            <a:r>
              <a:rPr lang="ca-ES" dirty="0"/>
              <a:t>o amb clients que </a:t>
            </a:r>
            <a:r>
              <a:rPr lang="ca-ES" dirty="0" smtClean="0"/>
              <a:t>no estan </a:t>
            </a:r>
            <a:r>
              <a:rPr lang="ca-ES" dirty="0"/>
              <a:t>sota la seva àrea </a:t>
            </a:r>
            <a:r>
              <a:rPr lang="ca-ES" dirty="0" smtClean="0"/>
              <a:t>d'experiència.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a-ES" b="1" dirty="0" smtClean="0"/>
              <a:t> </a:t>
            </a:r>
            <a:r>
              <a:rPr lang="ca-ES" dirty="0"/>
              <a:t>Treballar amb persones </a:t>
            </a:r>
            <a:r>
              <a:rPr lang="ca-ES" b="1" dirty="0"/>
              <a:t>manipuladores</a:t>
            </a:r>
            <a:r>
              <a:rPr lang="ca-ES" dirty="0"/>
              <a:t>, que desitgen que el </a:t>
            </a:r>
            <a:r>
              <a:rPr lang="ca-ES" dirty="0" err="1"/>
              <a:t>coach</a:t>
            </a:r>
            <a:r>
              <a:rPr lang="ca-ES" dirty="0"/>
              <a:t> confirmi </a:t>
            </a:r>
            <a:r>
              <a:rPr lang="ca-ES" dirty="0" smtClean="0"/>
              <a:t>les seves </a:t>
            </a:r>
            <a:r>
              <a:rPr lang="ca-ES" dirty="0"/>
              <a:t>històries sobre el que està </a:t>
            </a:r>
            <a:r>
              <a:rPr lang="ca-ES" dirty="0" smtClean="0"/>
              <a:t>passant.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ca-ES" b="1" dirty="0" smtClean="0"/>
              <a:t> </a:t>
            </a:r>
            <a:r>
              <a:rPr lang="ca-ES" dirty="0"/>
              <a:t>Quan el problema és la </a:t>
            </a:r>
            <a:r>
              <a:rPr lang="ca-ES" b="1" dirty="0"/>
              <a:t>falta d'integritat</a:t>
            </a:r>
            <a:r>
              <a:rPr lang="ca-ES" dirty="0"/>
              <a:t>, llavors el </a:t>
            </a:r>
            <a:r>
              <a:rPr lang="ca-ES" dirty="0" err="1"/>
              <a:t>coaching</a:t>
            </a:r>
            <a:r>
              <a:rPr lang="ca-ES" dirty="0"/>
              <a:t> mai podrà ser </a:t>
            </a:r>
            <a:r>
              <a:rPr lang="ca-ES" dirty="0" smtClean="0"/>
              <a:t>la solució.</a:t>
            </a:r>
          </a:p>
          <a:p>
            <a:pPr marL="0" indent="0">
              <a:buNone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277810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Conceptes que no et deixen avançar en el procés de </a:t>
            </a:r>
            <a:r>
              <a:rPr lang="ca-ES" dirty="0" err="1" smtClean="0"/>
              <a:t>coaching</a:t>
            </a:r>
            <a:r>
              <a:rPr lang="ca-ES" dirty="0" smtClean="0"/>
              <a:t>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ca-ES" dirty="0" smtClean="0"/>
              <a:t>Reaccionar brusc </a:t>
            </a:r>
            <a:endParaRPr lang="ca-ES" dirty="0"/>
          </a:p>
          <a:p>
            <a:r>
              <a:rPr lang="ca-ES" dirty="0"/>
              <a:t>Sermonejar</a:t>
            </a:r>
          </a:p>
          <a:p>
            <a:r>
              <a:rPr lang="ca-ES" dirty="0"/>
              <a:t>Abusar de suggeriments </a:t>
            </a:r>
          </a:p>
          <a:p>
            <a:r>
              <a:rPr lang="ca-ES" dirty="0"/>
              <a:t>Ser tou</a:t>
            </a:r>
          </a:p>
          <a:p>
            <a:r>
              <a:rPr lang="ca-ES" dirty="0"/>
              <a:t>No gestionar el procés </a:t>
            </a:r>
            <a:endParaRPr lang="ca-ES" dirty="0" smtClean="0"/>
          </a:p>
          <a:p>
            <a:endParaRPr lang="ca-ES" dirty="0"/>
          </a:p>
          <a:p>
            <a:r>
              <a:rPr lang="ca-ES" dirty="0"/>
              <a:t>Limitat</a:t>
            </a:r>
          </a:p>
          <a:p>
            <a:r>
              <a:rPr lang="ca-ES" dirty="0"/>
              <a:t>Descompassat </a:t>
            </a:r>
          </a:p>
          <a:p>
            <a:r>
              <a:rPr lang="ca-ES" dirty="0"/>
              <a:t>Referir-se a si mateix</a:t>
            </a:r>
          </a:p>
          <a:p>
            <a:r>
              <a:rPr lang="ca-ES" dirty="0"/>
              <a:t>Contenir-se </a:t>
            </a:r>
          </a:p>
          <a:p>
            <a:r>
              <a:rPr lang="ca-ES" dirty="0"/>
              <a:t>Etiquetar el teu interlocutor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6702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256-mentor-FR-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45950"/>
            <a:ext cx="5076056" cy="4512049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511534" y="836713"/>
            <a:ext cx="46324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err="1" smtClean="0"/>
              <a:t>Escoltava</a:t>
            </a:r>
            <a:r>
              <a:rPr lang="es-ES" sz="2400" dirty="0" smtClean="0"/>
              <a:t> </a:t>
            </a:r>
            <a:r>
              <a:rPr lang="es-ES" sz="2400" dirty="0" smtClean="0"/>
              <a:t>el </a:t>
            </a:r>
            <a:r>
              <a:rPr lang="es-ES" sz="2400" dirty="0" err="1" smtClean="0"/>
              <a:t>meu</a:t>
            </a:r>
            <a:r>
              <a:rPr lang="es-ES" sz="2400" dirty="0" smtClean="0"/>
              <a:t> </a:t>
            </a:r>
            <a:r>
              <a:rPr lang="es-ES" sz="2400" dirty="0" err="1" smtClean="0"/>
              <a:t>punt</a:t>
            </a:r>
            <a:r>
              <a:rPr lang="es-ES" sz="2400" dirty="0" smtClean="0"/>
              <a:t> de vista?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err="1" smtClean="0"/>
              <a:t>Em</a:t>
            </a:r>
            <a:r>
              <a:rPr lang="es-ES" sz="2400" dirty="0" smtClean="0"/>
              <a:t> </a:t>
            </a:r>
            <a:r>
              <a:rPr lang="es-ES" sz="2400" dirty="0" err="1" smtClean="0"/>
              <a:t>tractava</a:t>
            </a:r>
            <a:r>
              <a:rPr lang="es-ES" sz="2400" dirty="0" smtClean="0"/>
              <a:t> </a:t>
            </a:r>
            <a:r>
              <a:rPr lang="es-ES" sz="2400" dirty="0" err="1" smtClean="0"/>
              <a:t>com</a:t>
            </a:r>
            <a:r>
              <a:rPr lang="es-ES" sz="2400" dirty="0" smtClean="0"/>
              <a:t> un igual?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23529" y="932723"/>
            <a:ext cx="4188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b="1" dirty="0" err="1" smtClean="0">
                <a:solidFill>
                  <a:srgbClr val="00B050"/>
                </a:solidFill>
              </a:rPr>
              <a:t>Aquests</a:t>
            </a:r>
            <a:r>
              <a:rPr lang="es-ES" sz="4000" b="1" dirty="0" smtClean="0">
                <a:solidFill>
                  <a:srgbClr val="00B050"/>
                </a:solidFill>
              </a:rPr>
              <a:t> </a:t>
            </a:r>
            <a:r>
              <a:rPr lang="es-ES" sz="4000" b="1" dirty="0" err="1" smtClean="0">
                <a:solidFill>
                  <a:srgbClr val="00B050"/>
                </a:solidFill>
              </a:rPr>
              <a:t>mentors</a:t>
            </a:r>
            <a:r>
              <a:rPr lang="es-ES" sz="4000" b="1" dirty="0" smtClean="0">
                <a:solidFill>
                  <a:srgbClr val="00B050"/>
                </a:solidFill>
              </a:rPr>
              <a:t>...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247456" y="2180862"/>
            <a:ext cx="48965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 err="1" smtClean="0"/>
              <a:t>Creia</a:t>
            </a:r>
            <a:r>
              <a:rPr lang="es-ES" sz="2400" dirty="0" smtClean="0"/>
              <a:t> en </a:t>
            </a:r>
            <a:r>
              <a:rPr lang="es-ES" sz="2400" dirty="0" smtClean="0"/>
              <a:t>mi i en les </a:t>
            </a:r>
            <a:r>
              <a:rPr lang="es-ES" sz="2400" dirty="0" err="1" smtClean="0"/>
              <a:t>meves</a:t>
            </a:r>
            <a:r>
              <a:rPr lang="es-ES" sz="2400" dirty="0" smtClean="0"/>
              <a:t> </a:t>
            </a:r>
            <a:r>
              <a:rPr lang="es-ES" sz="2400" dirty="0" err="1" smtClean="0"/>
              <a:t>posibilitats</a:t>
            </a:r>
            <a:r>
              <a:rPr lang="es-ES" sz="2400" dirty="0" smtClean="0"/>
              <a:t>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err="1" smtClean="0"/>
              <a:t>Em</a:t>
            </a:r>
            <a:r>
              <a:rPr lang="es-ES" sz="2400" dirty="0" smtClean="0"/>
              <a:t> </a:t>
            </a:r>
            <a:r>
              <a:rPr lang="es-ES" sz="2400" dirty="0" err="1" smtClean="0"/>
              <a:t>donava</a:t>
            </a:r>
            <a:r>
              <a:rPr lang="es-ES" sz="2400" dirty="0" smtClean="0"/>
              <a:t> </a:t>
            </a:r>
            <a:r>
              <a:rPr lang="es-ES" sz="2400" dirty="0" err="1" smtClean="0"/>
              <a:t>seguretat</a:t>
            </a:r>
            <a:r>
              <a:rPr lang="es-ES" sz="2400" dirty="0" smtClean="0"/>
              <a:t>, </a:t>
            </a:r>
            <a:r>
              <a:rPr lang="es-ES" sz="2400" dirty="0" err="1" smtClean="0"/>
              <a:t>força</a:t>
            </a:r>
            <a:r>
              <a:rPr lang="es-ES" sz="2400" dirty="0" smtClean="0"/>
              <a:t> i </a:t>
            </a:r>
            <a:r>
              <a:rPr lang="es-ES" sz="2400" dirty="0" err="1" smtClean="0"/>
              <a:t>motivació</a:t>
            </a:r>
            <a:r>
              <a:rPr lang="es-ES" sz="2400" dirty="0" smtClean="0"/>
              <a:t>?</a:t>
            </a:r>
            <a:endParaRPr lang="es-E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 smtClean="0"/>
              <a:t>Era </a:t>
            </a:r>
            <a:r>
              <a:rPr lang="es-ES" sz="2400" dirty="0" err="1" smtClean="0"/>
              <a:t>divertit</a:t>
            </a:r>
            <a:r>
              <a:rPr lang="es-ES" sz="2400" dirty="0" smtClean="0"/>
              <a:t> </a:t>
            </a:r>
            <a:r>
              <a:rPr lang="es-ES" sz="2400" dirty="0" smtClean="0"/>
              <a:t>i </a:t>
            </a:r>
            <a:r>
              <a:rPr lang="es-ES" sz="2400" dirty="0" smtClean="0"/>
              <a:t>entusiasta?</a:t>
            </a:r>
            <a:endParaRPr lang="es-ES" sz="24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4932040" y="4437112"/>
            <a:ext cx="4032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err="1" smtClean="0"/>
              <a:t>Em</a:t>
            </a:r>
            <a:r>
              <a:rPr lang="es-ES" sz="2400" dirty="0" smtClean="0"/>
              <a:t> tenia </a:t>
            </a:r>
            <a:r>
              <a:rPr lang="es-ES" sz="2400" dirty="0" err="1"/>
              <a:t>c</a:t>
            </a:r>
            <a:r>
              <a:rPr lang="es-ES" sz="2400" dirty="0" err="1" smtClean="0"/>
              <a:t>onfiança</a:t>
            </a:r>
            <a:r>
              <a:rPr lang="es-ES" sz="2400" dirty="0" smtClean="0"/>
              <a:t> </a:t>
            </a:r>
            <a:r>
              <a:rPr lang="es-ES" sz="2400" dirty="0"/>
              <a:t>i</a:t>
            </a:r>
            <a:r>
              <a:rPr lang="es-ES" sz="2400" dirty="0" smtClean="0"/>
              <a:t> respecte</a:t>
            </a:r>
            <a:r>
              <a:rPr lang="es-ES" sz="2400" dirty="0" smtClean="0"/>
              <a:t>.?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 </a:t>
            </a:r>
            <a:r>
              <a:rPr lang="es-ES" sz="2400" dirty="0" err="1" smtClean="0"/>
              <a:t>Em</a:t>
            </a:r>
            <a:r>
              <a:rPr lang="es-ES" sz="2400" dirty="0" smtClean="0"/>
              <a:t> </a:t>
            </a:r>
            <a:r>
              <a:rPr lang="es-ES" sz="2400" dirty="0" err="1" smtClean="0"/>
              <a:t>reptava</a:t>
            </a:r>
            <a:r>
              <a:rPr lang="es-ES" sz="2400" dirty="0" smtClean="0"/>
              <a:t>, </a:t>
            </a:r>
            <a:r>
              <a:rPr lang="es-ES" sz="2400" dirty="0" err="1" smtClean="0"/>
              <a:t>em</a:t>
            </a:r>
            <a:r>
              <a:rPr lang="es-ES" sz="2400" dirty="0" smtClean="0"/>
              <a:t> </a:t>
            </a:r>
            <a:r>
              <a:rPr lang="es-ES" sz="2400" dirty="0" err="1" smtClean="0"/>
              <a:t>desafia</a:t>
            </a:r>
            <a:r>
              <a:rPr lang="es-ES" sz="2400" dirty="0" smtClean="0"/>
              <a:t>?…</a:t>
            </a:r>
            <a:endParaRPr lang="es-ES" sz="2400" dirty="0" smtClean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4952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/>
              <a:t>Objectius del </a:t>
            </a:r>
            <a:r>
              <a:rPr lang="ca-ES" b="1" dirty="0" err="1"/>
              <a:t>coaching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a-ES" dirty="0"/>
              <a:t>Ajudar a les persones a </a:t>
            </a:r>
            <a:r>
              <a:rPr lang="ca-ES" b="1" dirty="0"/>
              <a:t>connectar amb si mateixes.</a:t>
            </a:r>
            <a:endParaRPr lang="ca-ES" dirty="0"/>
          </a:p>
          <a:p>
            <a:pPr lvl="0"/>
            <a:r>
              <a:rPr lang="ca-ES" dirty="0"/>
              <a:t> Ajudar a les persones a descobrir les </a:t>
            </a:r>
            <a:r>
              <a:rPr lang="ca-ES" b="1" dirty="0"/>
              <a:t>seves potencialitats </a:t>
            </a:r>
            <a:r>
              <a:rPr lang="ca-ES" dirty="0"/>
              <a:t>i assolir el que es </a:t>
            </a:r>
            <a:r>
              <a:rPr lang="ca-ES" dirty="0" smtClean="0"/>
              <a:t>proposin.</a:t>
            </a:r>
            <a:endParaRPr lang="ca-ES" dirty="0"/>
          </a:p>
          <a:p>
            <a:pPr lvl="0"/>
            <a:r>
              <a:rPr lang="ca-ES" dirty="0"/>
              <a:t>Treballar amb una persona capacitada per a desenvolupar </a:t>
            </a:r>
            <a:r>
              <a:rPr lang="ca-ES" b="1" dirty="0"/>
              <a:t>noves formes de veure, </a:t>
            </a:r>
            <a:r>
              <a:rPr lang="ca-ES" dirty="0"/>
              <a:t>analitzar i aprofitar oportunitats.</a:t>
            </a:r>
          </a:p>
          <a:p>
            <a:pPr marL="0" lvl="0" indent="0">
              <a:buNone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05494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/>
              <a:t>Objectius del </a:t>
            </a:r>
            <a:r>
              <a:rPr lang="ca-ES" b="1" dirty="0" err="1" smtClean="0"/>
              <a:t>coaching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a-ES" dirty="0" smtClean="0"/>
              <a:t>Fer que les coses bones succeeixin </a:t>
            </a:r>
            <a:r>
              <a:rPr lang="ca-ES" b="1" dirty="0" smtClean="0"/>
              <a:t>més aviat.</a:t>
            </a:r>
            <a:endParaRPr lang="ca-ES" dirty="0" smtClean="0"/>
          </a:p>
          <a:p>
            <a:pPr lvl="0"/>
            <a:r>
              <a:rPr lang="ca-ES" dirty="0" smtClean="0"/>
              <a:t>Fer que els clients romanguin centrats en les seves visions </a:t>
            </a:r>
            <a:r>
              <a:rPr lang="ca-ES" b="1" dirty="0" smtClean="0"/>
              <a:t>i les converteixin en accions.</a:t>
            </a:r>
            <a:endParaRPr lang="ca-ES" dirty="0" smtClean="0"/>
          </a:p>
          <a:p>
            <a:pPr lvl="0"/>
            <a:r>
              <a:rPr lang="ca-ES" dirty="0" smtClean="0"/>
              <a:t>Ajudar als líders reeixits a assolir </a:t>
            </a:r>
            <a:r>
              <a:rPr lang="ca-ES" b="1" dirty="0" smtClean="0"/>
              <a:t>canvis positius </a:t>
            </a:r>
            <a:r>
              <a:rPr lang="ca-ES" dirty="0" smtClean="0"/>
              <a:t>i a llarg termini en la seva pròpia conducta, en la de la seva gent i en la dels seus equips.</a:t>
            </a:r>
          </a:p>
        </p:txBody>
      </p:sp>
    </p:spTree>
    <p:extLst>
      <p:ext uri="{BB962C8B-B14F-4D97-AF65-F5344CB8AC3E}">
        <p14:creationId xmlns:p14="http://schemas.microsoft.com/office/powerpoint/2010/main" val="360819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/>
              <a:t>Objectius del </a:t>
            </a:r>
            <a:r>
              <a:rPr lang="ca-ES" b="1" dirty="0" err="1" smtClean="0"/>
              <a:t>coaching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a-ES" dirty="0" smtClean="0"/>
              <a:t>Permetre que altres persones </a:t>
            </a:r>
            <a:r>
              <a:rPr lang="ca-ES" b="1" dirty="0" smtClean="0"/>
              <a:t>aprenguin com donar-se </a:t>
            </a:r>
            <a:r>
              <a:rPr lang="ca-ES" b="1" dirty="0" err="1" smtClean="0"/>
              <a:t>coaching</a:t>
            </a:r>
            <a:r>
              <a:rPr lang="ca-ES" b="1" dirty="0" smtClean="0"/>
              <a:t> a si mateixes </a:t>
            </a:r>
            <a:r>
              <a:rPr lang="ca-ES" dirty="0" smtClean="0"/>
              <a:t>a través de múltiples perspectives i suposicions desafiadores.</a:t>
            </a:r>
          </a:p>
          <a:p>
            <a:pPr lvl="0"/>
            <a:r>
              <a:rPr lang="ca-ES" dirty="0" smtClean="0"/>
              <a:t>Ajudar a les persones a </a:t>
            </a:r>
            <a:r>
              <a:rPr lang="ca-ES" b="1" dirty="0" smtClean="0"/>
              <a:t>maximitzar les seves fortaleses </a:t>
            </a:r>
            <a:r>
              <a:rPr lang="ca-ES" dirty="0" smtClean="0"/>
              <a:t>i a </a:t>
            </a:r>
            <a:r>
              <a:rPr lang="ca-ES" b="1" dirty="0" smtClean="0"/>
              <a:t>minimitzar les </a:t>
            </a:r>
            <a:r>
              <a:rPr lang="ca-ES" dirty="0" smtClean="0"/>
              <a:t>seves debilitats.</a:t>
            </a:r>
          </a:p>
          <a:p>
            <a:pPr lvl="0"/>
            <a:r>
              <a:rPr lang="ca-ES" dirty="0" smtClean="0"/>
              <a:t>Ajudar les persones a aclarir </a:t>
            </a:r>
            <a:r>
              <a:rPr lang="ca-ES" b="1" dirty="0" smtClean="0"/>
              <a:t>els seus desitjos i intencions</a:t>
            </a:r>
            <a:r>
              <a:rPr lang="ca-ES" dirty="0" smtClean="0"/>
              <a:t>, i finalment a convertir-los en </a:t>
            </a:r>
            <a:r>
              <a:rPr lang="ca-ES" b="1" dirty="0" smtClean="0"/>
              <a:t>accions.</a:t>
            </a:r>
            <a:endParaRPr lang="ca-ES" dirty="0" smtClean="0"/>
          </a:p>
          <a:p>
            <a:pPr lvl="0"/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829602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Resumint...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a-ES" dirty="0"/>
              <a:t>1. Millorar la </a:t>
            </a:r>
            <a:r>
              <a:rPr lang="ca-ES" b="1" dirty="0"/>
              <a:t>capacitat </a:t>
            </a:r>
            <a:r>
              <a:rPr lang="ca-ES" dirty="0"/>
              <a:t>del client per a </a:t>
            </a:r>
            <a:r>
              <a:rPr lang="ca-ES" dirty="0" err="1"/>
              <a:t>coaching</a:t>
            </a:r>
            <a:endParaRPr lang="ca-ES" dirty="0"/>
          </a:p>
          <a:p>
            <a:r>
              <a:rPr lang="ca-ES" dirty="0"/>
              <a:t>2. Ajudar al client a </a:t>
            </a:r>
            <a:r>
              <a:rPr lang="ca-ES" b="1" dirty="0"/>
              <a:t>soltar-se</a:t>
            </a:r>
            <a:endParaRPr lang="ca-ES" dirty="0"/>
          </a:p>
          <a:p>
            <a:r>
              <a:rPr lang="ca-ES" dirty="0"/>
              <a:t>3. Millorar l’</a:t>
            </a:r>
            <a:r>
              <a:rPr lang="ca-ES" b="1" dirty="0"/>
              <a:t>autoconsciència </a:t>
            </a:r>
            <a:r>
              <a:rPr lang="ca-ES" dirty="0"/>
              <a:t>del client</a:t>
            </a:r>
          </a:p>
          <a:p>
            <a:r>
              <a:rPr lang="ca-ES" dirty="0"/>
              <a:t>4. Facilitar </a:t>
            </a:r>
            <a:r>
              <a:rPr lang="ca-ES" b="1" dirty="0"/>
              <a:t>l'avanç </a:t>
            </a:r>
            <a:r>
              <a:rPr lang="ca-ES" dirty="0"/>
              <a:t>del client</a:t>
            </a:r>
          </a:p>
          <a:p>
            <a:r>
              <a:rPr lang="ca-ES" dirty="0"/>
              <a:t>5. Revelar el potencial i fomentar les </a:t>
            </a:r>
            <a:r>
              <a:rPr lang="ca-ES" b="1" dirty="0"/>
              <a:t>habilitats </a:t>
            </a:r>
            <a:r>
              <a:rPr lang="ca-ES" dirty="0"/>
              <a:t>del client</a:t>
            </a:r>
          </a:p>
          <a:p>
            <a:r>
              <a:rPr lang="ca-ES" dirty="0"/>
              <a:t>6. Ajudar a crear i implementar els </a:t>
            </a:r>
            <a:r>
              <a:rPr lang="ca-ES" b="1" dirty="0"/>
              <a:t>plans d'acció </a:t>
            </a:r>
            <a:r>
              <a:rPr lang="ca-ES" dirty="0"/>
              <a:t>del client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584729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err="1"/>
              <a:t>Coaching</a:t>
            </a:r>
            <a:r>
              <a:rPr lang="ca-ES" b="1" dirty="0"/>
              <a:t> amb P.N.L.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/>
              <a:t>La programació neurolingüística o PNL està feta a la mesura del </a:t>
            </a:r>
            <a:r>
              <a:rPr lang="ca-ES" dirty="0" err="1"/>
              <a:t>coaching</a:t>
            </a:r>
            <a:r>
              <a:rPr lang="ca-ES" dirty="0"/>
              <a:t>. La PNL estudia tres grans àrees que li donen el seu nom:</a:t>
            </a:r>
          </a:p>
          <a:p>
            <a:r>
              <a:rPr lang="ca-ES" b="1" dirty="0"/>
              <a:t>Programació: </a:t>
            </a:r>
            <a:r>
              <a:rPr lang="ca-ES" dirty="0"/>
              <a:t>La manera que seqüenciem les accions per a arribar als nostres </a:t>
            </a:r>
            <a:r>
              <a:rPr lang="ca-ES" dirty="0" smtClean="0"/>
              <a:t>objectius.</a:t>
            </a:r>
            <a:endParaRPr lang="ca-ES" dirty="0"/>
          </a:p>
          <a:p>
            <a:r>
              <a:rPr lang="ca-ES" b="1" dirty="0" smtClean="0"/>
              <a:t>Neurologia: </a:t>
            </a:r>
            <a:r>
              <a:rPr lang="ca-ES" dirty="0"/>
              <a:t>La ment i la manera que </a:t>
            </a:r>
            <a:r>
              <a:rPr lang="ca-ES" dirty="0" smtClean="0"/>
              <a:t>pensem.</a:t>
            </a:r>
            <a:r>
              <a:rPr lang="ca-ES" b="1" dirty="0"/>
              <a:t> </a:t>
            </a:r>
            <a:endParaRPr lang="ca-ES" dirty="0"/>
          </a:p>
          <a:p>
            <a:r>
              <a:rPr lang="ca-ES" b="1" dirty="0"/>
              <a:t>Lingüística: </a:t>
            </a:r>
            <a:r>
              <a:rPr lang="ca-ES" dirty="0"/>
              <a:t>La manera que utilitzem el llenguatge i </a:t>
            </a:r>
            <a:r>
              <a:rPr lang="ca-ES" dirty="0" smtClean="0"/>
              <a:t>com </a:t>
            </a:r>
            <a:r>
              <a:rPr lang="ca-ES" dirty="0"/>
              <a:t>aquest ens </a:t>
            </a:r>
            <a:r>
              <a:rPr lang="ca-ES" dirty="0" smtClean="0"/>
              <a:t>afecta.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3381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err="1"/>
              <a:t>Coaching</a:t>
            </a:r>
            <a:r>
              <a:rPr lang="ca-ES" b="1" dirty="0"/>
              <a:t> amb P.N.L.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La PNL estudia també la manera que estructurem la nostra experiència subjectiva, com pensem sobre les nostres creences i els nostres valors, com creem els nostres estats emocionals i com construïm el nostre món.</a:t>
            </a:r>
          </a:p>
        </p:txBody>
      </p:sp>
    </p:spTree>
    <p:extLst>
      <p:ext uri="{BB962C8B-B14F-4D97-AF65-F5344CB8AC3E}">
        <p14:creationId xmlns:p14="http://schemas.microsoft.com/office/powerpoint/2010/main" val="2666088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/>
              <a:t>Què aporta la PNL al </a:t>
            </a:r>
            <a:r>
              <a:rPr lang="ca-ES" b="1" dirty="0" err="1"/>
              <a:t>Coaching</a:t>
            </a:r>
            <a:r>
              <a:rPr lang="ca-ES" b="1" dirty="0"/>
              <a:t>?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a-ES" b="1" dirty="0"/>
              <a:t> </a:t>
            </a:r>
            <a:endParaRPr lang="ca-ES" dirty="0"/>
          </a:p>
          <a:p>
            <a:r>
              <a:rPr lang="ca-ES" b="1" dirty="0" smtClean="0"/>
              <a:t>Velocitat</a:t>
            </a:r>
            <a:r>
              <a:rPr lang="ca-ES" b="1" dirty="0"/>
              <a:t>: </a:t>
            </a:r>
            <a:r>
              <a:rPr lang="ca-ES" dirty="0"/>
              <a:t>Les tècniques de PNL funcionen ràpidament</a:t>
            </a:r>
          </a:p>
          <a:p>
            <a:r>
              <a:rPr lang="ca-ES" b="1" dirty="0" smtClean="0"/>
              <a:t>Pragmatisme</a:t>
            </a:r>
            <a:r>
              <a:rPr lang="ca-ES" b="1" dirty="0"/>
              <a:t>: </a:t>
            </a:r>
            <a:r>
              <a:rPr lang="ca-ES" dirty="0"/>
              <a:t>Si no funciona, fes altra cosa</a:t>
            </a:r>
          </a:p>
          <a:p>
            <a:r>
              <a:rPr lang="ca-ES" b="1" dirty="0" smtClean="0"/>
              <a:t>Actitud </a:t>
            </a:r>
            <a:r>
              <a:rPr lang="ca-ES" b="1" dirty="0"/>
              <a:t>de Fascinació: </a:t>
            </a:r>
            <a:r>
              <a:rPr lang="ca-ES" dirty="0"/>
              <a:t>Cada client és únic</a:t>
            </a:r>
          </a:p>
          <a:p>
            <a:r>
              <a:rPr lang="ca-ES" b="1" dirty="0" smtClean="0"/>
              <a:t>Tècniques </a:t>
            </a:r>
            <a:r>
              <a:rPr lang="ca-ES" b="1" dirty="0"/>
              <a:t>senzilles: </a:t>
            </a:r>
            <a:r>
              <a:rPr lang="ca-ES" dirty="0"/>
              <a:t>A mesura de la necessitat del </a:t>
            </a:r>
            <a:r>
              <a:rPr lang="ca-ES" dirty="0" err="1" smtClean="0"/>
              <a:t>Coaching</a:t>
            </a:r>
            <a:endParaRPr lang="ca-ES" dirty="0"/>
          </a:p>
          <a:p>
            <a:r>
              <a:rPr lang="ca-ES" dirty="0" smtClean="0"/>
              <a:t> </a:t>
            </a:r>
            <a:r>
              <a:rPr lang="ca-ES" b="1" dirty="0"/>
              <a:t>Interacció d’objectius, valors i creences</a:t>
            </a:r>
            <a:endParaRPr lang="ca-ES" dirty="0"/>
          </a:p>
          <a:p>
            <a:r>
              <a:rPr lang="ca-ES" b="1" dirty="0" smtClean="0"/>
              <a:t>Sintonia </a:t>
            </a:r>
            <a:r>
              <a:rPr lang="ca-ES" b="1" dirty="0"/>
              <a:t>i confiança: </a:t>
            </a:r>
            <a:r>
              <a:rPr lang="ca-ES" dirty="0"/>
              <a:t>Requisits de tota bona relació de </a:t>
            </a:r>
            <a:r>
              <a:rPr lang="ca-ES" dirty="0" err="1"/>
              <a:t>coaching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78786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564</Words>
  <Application>Microsoft Office PowerPoint</Application>
  <PresentationFormat>Presentació en pantalla (4:3)</PresentationFormat>
  <Paragraphs>67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12</vt:i4>
      </vt:variant>
    </vt:vector>
  </HeadingPairs>
  <TitlesOfParts>
    <vt:vector size="13" baseType="lpstr">
      <vt:lpstr>Tema de l'Office</vt:lpstr>
      <vt:lpstr>Presentació del PowerPoint</vt:lpstr>
      <vt:lpstr>Presentació del PowerPoint</vt:lpstr>
      <vt:lpstr>Objectius del coaching</vt:lpstr>
      <vt:lpstr>Objectius del coaching</vt:lpstr>
      <vt:lpstr>Objectius del coaching</vt:lpstr>
      <vt:lpstr>Resumint...</vt:lpstr>
      <vt:lpstr>Coaching amb P.N.L.</vt:lpstr>
      <vt:lpstr>Coaching amb P.N.L.</vt:lpstr>
      <vt:lpstr>Què aporta la PNL al Coaching? </vt:lpstr>
      <vt:lpstr>Els errors en el procés de Coaching</vt:lpstr>
      <vt:lpstr>Els errors en el procés de Coaching</vt:lpstr>
      <vt:lpstr>Conceptes que no et deixen avançar en el procés de coaching.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Àmbits d’influència del Coaching</dc:title>
  <dc:creator>Profe</dc:creator>
  <cp:lastModifiedBy>Profe</cp:lastModifiedBy>
  <cp:revision>8</cp:revision>
  <dcterms:created xsi:type="dcterms:W3CDTF">2018-04-25T09:02:17Z</dcterms:created>
  <dcterms:modified xsi:type="dcterms:W3CDTF">2018-05-07T09:22:47Z</dcterms:modified>
</cp:coreProperties>
</file>