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330" y="-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249C1-B9B6-4B6C-959B-9DAB59F5EDAF}" type="datetimeFigureOut">
              <a:rPr lang="es-ES" smtClean="0"/>
              <a:t>30/01/2018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FC3DC-1E8E-4955-8BF8-E7606AE502AC}" type="slidenum">
              <a:rPr lang="es-ES" smtClean="0"/>
              <a:t>‹Nº›</a:t>
            </a:fld>
            <a:endParaRPr lang="es-ES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ca-ES" smtClean="0"/>
              <a:t>Feu clic aquí per editar l'estil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a-ES" smtClean="0"/>
              <a:t>Feu clic aquí per editar l'estil de subtítols del patró.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249C1-B9B6-4B6C-959B-9DAB59F5EDAF}" type="datetimeFigureOut">
              <a:rPr lang="es-ES" smtClean="0"/>
              <a:t>30/01/2018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FC3DC-1E8E-4955-8BF8-E7606AE502A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a-ES" smtClean="0"/>
              <a:t>Feu clic aquí per editar l'estil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249C1-B9B6-4B6C-959B-9DAB59F5EDAF}" type="datetimeFigureOut">
              <a:rPr lang="es-ES" smtClean="0"/>
              <a:t>30/01/2018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FC3DC-1E8E-4955-8BF8-E7606AE502A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249C1-B9B6-4B6C-959B-9DAB59F5EDAF}" type="datetimeFigureOut">
              <a:rPr lang="es-ES" smtClean="0"/>
              <a:t>30/01/2018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FC3DC-1E8E-4955-8BF8-E7606AE502A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pçalera de la secció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ca-ES" smtClean="0"/>
              <a:t>Feu clic aquí per editar l'estil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249C1-B9B6-4B6C-959B-9DAB59F5EDAF}" type="datetimeFigureOut">
              <a:rPr lang="es-ES" smtClean="0"/>
              <a:t>30/01/2018</a:t>
            </a:fld>
            <a:endParaRPr lang="es-ES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FC3DC-1E8E-4955-8BF8-E7606AE502AC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249C1-B9B6-4B6C-959B-9DAB59F5EDAF}" type="datetimeFigureOut">
              <a:rPr lang="es-ES" smtClean="0"/>
              <a:t>30/01/2018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FC3DC-1E8E-4955-8BF8-E7606AE502A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a-ES" smtClean="0"/>
              <a:t>Feu clic aquí per editar l'estil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249C1-B9B6-4B6C-959B-9DAB59F5EDAF}" type="datetimeFigureOut">
              <a:rPr lang="es-ES" smtClean="0"/>
              <a:t>30/01/2018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FC3DC-1E8E-4955-8BF8-E7606AE502A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249C1-B9B6-4B6C-959B-9DAB59F5EDAF}" type="datetimeFigureOut">
              <a:rPr lang="es-ES" smtClean="0"/>
              <a:t>30/01/2018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FC3DC-1E8E-4955-8BF8-E7606AE502A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249C1-B9B6-4B6C-959B-9DAB59F5EDAF}" type="datetimeFigureOut">
              <a:rPr lang="es-ES" smtClean="0"/>
              <a:t>30/01/2018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FC3DC-1E8E-4955-8BF8-E7606AE502A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249C1-B9B6-4B6C-959B-9DAB59F5EDAF}" type="datetimeFigureOut">
              <a:rPr lang="es-ES" smtClean="0"/>
              <a:t>30/01/2018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FC3DC-1E8E-4955-8BF8-E7606AE502AC}" type="slidenum">
              <a:rPr lang="es-ES" smtClean="0"/>
              <a:t>‹Nº›</a:t>
            </a:fld>
            <a:endParaRPr lang="es-ES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ca-ES" smtClean="0"/>
              <a:t>Feu clic aquí per editar l'estil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a-ES" smtClean="0"/>
              <a:t>Feu clic a la icona per afegir una imatge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249C1-B9B6-4B6C-959B-9DAB59F5EDAF}" type="datetimeFigureOut">
              <a:rPr lang="es-ES" smtClean="0"/>
              <a:t>30/01/2018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CFC3DC-1E8E-4955-8BF8-E7606AE502AC}" type="slidenum">
              <a:rPr lang="es-ES" smtClean="0"/>
              <a:t>‹Nº›</a:t>
            </a:fld>
            <a:endParaRPr lang="es-ES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ca-ES" smtClean="0"/>
              <a:t>Feu clic aquí per editar l'estil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a-ES" smtClean="0"/>
              <a:t>Feu clic aquí per editar l'estil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768249C1-B9B6-4B6C-959B-9DAB59F5EDAF}" type="datetimeFigureOut">
              <a:rPr lang="es-ES" smtClean="0"/>
              <a:t>30/01/2018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F8CFC3DC-1E8E-4955-8BF8-E7606AE502AC}" type="slidenum">
              <a:rPr lang="es-ES" smtClean="0"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>
          <a:xfrm>
            <a:off x="251520" y="2060848"/>
            <a:ext cx="4419600" cy="1600327"/>
          </a:xfrm>
        </p:spPr>
        <p:txBody>
          <a:bodyPr>
            <a:normAutofit fontScale="90000"/>
          </a:bodyPr>
          <a:lstStyle/>
          <a:p>
            <a:r>
              <a:rPr lang="es-ES" dirty="0"/>
              <a:t>TERCERA EDAD, JUBILACIÓN Y TIEMPO LIBRE </a:t>
            </a:r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a-ES" dirty="0" smtClean="0"/>
              <a:t>Borja Sánchez</a:t>
            </a:r>
          </a:p>
          <a:p>
            <a:r>
              <a:rPr lang="ca-ES" dirty="0" smtClean="0"/>
              <a:t>Mohammed Beboui</a:t>
            </a:r>
          </a:p>
          <a:p>
            <a:r>
              <a:rPr lang="ca-ES" dirty="0" smtClean="0"/>
              <a:t>Hakim Hamid</a:t>
            </a:r>
          </a:p>
          <a:p>
            <a:r>
              <a:rPr lang="ca-ES" dirty="0" smtClean="0"/>
              <a:t>Karim El Aissaouy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48561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es-ES" dirty="0" err="1" smtClean="0"/>
              <a:t>Els</a:t>
            </a:r>
            <a:r>
              <a:rPr lang="es-ES" dirty="0" smtClean="0"/>
              <a:t> </a:t>
            </a:r>
            <a:r>
              <a:rPr lang="es-ES" dirty="0" err="1" smtClean="0"/>
              <a:t>inicis</a:t>
            </a:r>
            <a:r>
              <a:rPr lang="es-ES" dirty="0" smtClean="0"/>
              <a:t> de </a:t>
            </a:r>
            <a:r>
              <a:rPr lang="es-ES" dirty="0" err="1" smtClean="0"/>
              <a:t>l’oci</a:t>
            </a:r>
            <a:r>
              <a:rPr lang="es-ES" dirty="0" smtClean="0"/>
              <a:t> en la 3era </a:t>
            </a:r>
            <a:r>
              <a:rPr lang="es-ES" dirty="0" err="1" smtClean="0"/>
              <a:t>edat</a:t>
            </a:r>
            <a:endParaRPr lang="es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/>
          <a:lstStyle/>
          <a:p>
            <a:r>
              <a:rPr lang="ca-ES" dirty="0"/>
              <a:t>La primera aproximació al temps lliure de la Tercera Edat la veiem en textos d’eminències ja en l’ ancianitat. El primer d’aquests textos es titula “</a:t>
            </a:r>
            <a:r>
              <a:rPr lang="ca-ES" dirty="0" err="1"/>
              <a:t>Disfrutar</a:t>
            </a:r>
            <a:r>
              <a:rPr lang="ca-ES" dirty="0"/>
              <a:t> la </a:t>
            </a:r>
            <a:r>
              <a:rPr lang="ca-ES" dirty="0" err="1"/>
              <a:t>Vejez</a:t>
            </a:r>
            <a:r>
              <a:rPr lang="ca-ES" dirty="0"/>
              <a:t>” escrit per B.E. Skinner a l’any 1983. Aquest autor és un dels psicòlegs més notables del segle XX, que per experiència pròpia desenvolupa aquest text arran de les seves investigacions</a:t>
            </a:r>
            <a:r>
              <a:rPr lang="ca-ES" dirty="0" smtClean="0"/>
              <a:t>.</a:t>
            </a:r>
          </a:p>
          <a:p>
            <a:pPr marL="0" indent="0">
              <a:buNone/>
            </a:pPr>
            <a:endParaRPr lang="es-ES" dirty="0"/>
          </a:p>
          <a:p>
            <a:r>
              <a:rPr lang="ca-ES" dirty="0"/>
              <a:t>Respecte l'oci ve a dir: «El que fem, ja sigui en l’espai que ara hem fet lo més agradable y còmode possible o lluny d’ell, té una importància especial pel goig de la vida. En efecte, s’ha dit que la felicitat entre els quaranta i els vuitanta anys depèn més de com utilitzem el nostre oci que qualsevol altre cosa.»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75465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es-ES" dirty="0" err="1" smtClean="0"/>
              <a:t>Detalls</a:t>
            </a:r>
            <a:r>
              <a:rPr lang="es-ES" dirty="0" smtClean="0"/>
              <a:t> </a:t>
            </a:r>
            <a:r>
              <a:rPr lang="es-ES" dirty="0" err="1" smtClean="0"/>
              <a:t>rellevants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fontScale="92500" lnSpcReduction="10000"/>
          </a:bodyPr>
          <a:lstStyle/>
          <a:p>
            <a:r>
              <a:rPr lang="ca-ES" dirty="0"/>
              <a:t>Els vells tenen més temps per fer coses, però més dificultat per a  fer-les. Les dificultats econòmiques poden ser un impediment,  però es poden fer moltes coses amb recursos limitats.</a:t>
            </a:r>
            <a:endParaRPr lang="es-ES" dirty="0"/>
          </a:p>
          <a:p>
            <a:pPr marL="0" indent="0">
              <a:buNone/>
            </a:pPr>
            <a:r>
              <a:rPr lang="ca-ES" dirty="0"/>
              <a:t> </a:t>
            </a:r>
            <a:endParaRPr lang="es-ES" dirty="0"/>
          </a:p>
          <a:p>
            <a:r>
              <a:rPr lang="ca-ES" dirty="0"/>
              <a:t>Qualsevol tipus d’instrument musical, radio, llibres o televisió poden ajudar per a fomentar </a:t>
            </a:r>
            <a:r>
              <a:rPr lang="ca-ES" dirty="0" err="1" smtClean="0"/>
              <a:t>l’entreniment</a:t>
            </a:r>
            <a:r>
              <a:rPr lang="ca-ES" dirty="0" smtClean="0"/>
              <a:t> </a:t>
            </a:r>
            <a:r>
              <a:rPr lang="ca-ES" dirty="0"/>
              <a:t>quan es tenen dificultats degut a l’edat.</a:t>
            </a:r>
            <a:endParaRPr lang="es-ES" dirty="0"/>
          </a:p>
          <a:p>
            <a:pPr marL="0" indent="0">
              <a:buNone/>
            </a:pPr>
            <a:r>
              <a:rPr lang="ca-ES" dirty="0"/>
              <a:t> </a:t>
            </a:r>
            <a:endParaRPr lang="es-ES" dirty="0"/>
          </a:p>
          <a:p>
            <a:r>
              <a:rPr lang="ca-ES" dirty="0"/>
              <a:t>Si no es pot o no vol reprendre velles aficions es poden crear noves, hi ha moltes classes o escoles que imparteixen cursos per adults. També es pot recórrer a l’ajuda companyia d’animals.</a:t>
            </a:r>
            <a:endParaRPr lang="es-ES" dirty="0"/>
          </a:p>
          <a:p>
            <a:pPr marL="0" indent="0">
              <a:buNone/>
            </a:pPr>
            <a:r>
              <a:rPr lang="ca-ES" dirty="0"/>
              <a:t> </a:t>
            </a:r>
            <a:endParaRPr lang="es-ES" dirty="0"/>
          </a:p>
          <a:p>
            <a:r>
              <a:rPr lang="ca-ES" dirty="0"/>
              <a:t>Es important sortir de la rutina, els canvis fan viure noves experiències que poden portar a noves aficions i a fomentar l’oci.</a:t>
            </a:r>
            <a:endParaRPr lang="es-ES" dirty="0"/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94721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FA8375D-2F67-44A3-B567-6B61A42F1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6675"/>
            <a:ext cx="8229600" cy="1143000"/>
          </a:xfrm>
        </p:spPr>
        <p:txBody>
          <a:bodyPr/>
          <a:lstStyle/>
          <a:p>
            <a:r>
              <a:rPr lang="es-ES" dirty="0"/>
              <a:t>Tercera </a:t>
            </a:r>
            <a:r>
              <a:rPr lang="es-ES" dirty="0" err="1"/>
              <a:t>edat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5C2F8D81-D165-4F19-93F7-F0496A75EE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51114"/>
            <a:ext cx="8356600" cy="4844911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ca-ES" dirty="0"/>
              <a:t>Una dieta adequada i el exercici contribueixen a una vida llarga, saludable i feliç.  Es molt important sortir a camina freqüentment.</a:t>
            </a:r>
          </a:p>
          <a:p>
            <a:pPr>
              <a:buClr>
                <a:srgbClr val="ACC2C9"/>
              </a:buClr>
            </a:pPr>
            <a:r>
              <a:rPr lang="ca-ES" dirty="0"/>
              <a:t>Una manera d'ocupar temps es organitzar o incorporar-se a un grup local que es uneix per plaer o per xarrar sobre problemes de la vellesa. De tots els problemes de la vellesa, el mantenir-se ocupat es el que te millor perspectives de solució. </a:t>
            </a:r>
          </a:p>
          <a:p>
            <a:pPr>
              <a:buClr>
                <a:srgbClr val="ACC2C9"/>
              </a:buClr>
            </a:pPr>
            <a:r>
              <a:rPr lang="ca-ES" dirty="0"/>
              <a:t>Una persona d'edat es simplement una persona que ha viscut mes anys que una mes jove. </a:t>
            </a:r>
          </a:p>
          <a:p>
            <a:pPr>
              <a:buClr>
                <a:srgbClr val="ACC2C9"/>
              </a:buClr>
            </a:pPr>
            <a:r>
              <a:rPr lang="ca-ES" dirty="0"/>
              <a:t>La jubilació es una forma de denominar l'acomiadament i l'atur. S'ha de preparar a la gent per ella.</a:t>
            </a:r>
          </a:p>
          <a:p>
            <a:pPr>
              <a:buClr>
                <a:srgbClr val="ACC2C9"/>
              </a:buClr>
            </a:pPr>
            <a:r>
              <a:rPr lang="ca-ES" dirty="0"/>
              <a:t>Molt important associar-se i no quedar-se marginat (organització, contestació i activisme).</a:t>
            </a:r>
          </a:p>
        </p:txBody>
      </p:sp>
    </p:spTree>
    <p:extLst>
      <p:ext uri="{BB962C8B-B14F-4D97-AF65-F5344CB8AC3E}">
        <p14:creationId xmlns:p14="http://schemas.microsoft.com/office/powerpoint/2010/main" val="3193848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049196E7-FC04-485B-AF0A-5D70C73605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3875" y="514350"/>
            <a:ext cx="8229600" cy="561216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a-ES" dirty="0"/>
              <a:t>Es important que una persona gran faci estalvis o sinó continuar treballant d'una cosa útil i que sigui remunerada.</a:t>
            </a:r>
          </a:p>
          <a:p>
            <a:pPr>
              <a:buClr>
                <a:srgbClr val="ACC2C9"/>
              </a:buClr>
            </a:pPr>
            <a:r>
              <a:rPr lang="ca-ES" dirty="0"/>
              <a:t>No s'ha de pensar en les infermetats. La seva memòria, sexualitat, activitat, capacitat de relacionar-se amb els altres i gust per la vida han de durar com vostè.</a:t>
            </a:r>
          </a:p>
          <a:p>
            <a:pPr>
              <a:buClr>
                <a:srgbClr val="ACC2C9"/>
              </a:buClr>
            </a:pPr>
            <a:r>
              <a:rPr lang="ca-ES" dirty="0"/>
              <a:t>La gent vol que la ciència faci un desceleració del deteriorament de la salut i que la mort arribi mes tard. </a:t>
            </a:r>
          </a:p>
          <a:p>
            <a:pPr>
              <a:buClr>
                <a:srgbClr val="ACC2C9"/>
              </a:buClr>
            </a:pPr>
            <a:r>
              <a:rPr lang="ca-ES" dirty="0"/>
              <a:t>El ritme del progres científic depèn totalment de la inversió social que es realitzi.</a:t>
            </a:r>
          </a:p>
          <a:p>
            <a:pPr>
              <a:buClr>
                <a:srgbClr val="ACC2C9"/>
              </a:buClr>
            </a:pPr>
            <a:r>
              <a:rPr lang="ca-ES" dirty="0"/>
              <a:t>Al fer-se vell s'ha de tenir en comte quatre coses: dignitat, diners, un bon servei mèdic i un treball útil. Son exactament mateixes coses que ha necessitat durant la seva vida. </a:t>
            </a:r>
          </a:p>
        </p:txBody>
      </p:sp>
    </p:spTree>
    <p:extLst>
      <p:ext uri="{BB962C8B-B14F-4D97-AF65-F5344CB8AC3E}">
        <p14:creationId xmlns:p14="http://schemas.microsoft.com/office/powerpoint/2010/main" val="3591664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3era </a:t>
            </a:r>
            <a:r>
              <a:rPr lang="es-ES" dirty="0" err="1" smtClean="0"/>
              <a:t>edat</a:t>
            </a:r>
            <a:endParaRPr lang="es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 smtClean="0"/>
              <a:t>La disponibilitat del temps lliure esta condicionada a factors com els diners, salut, desplaçament, etc..</a:t>
            </a:r>
          </a:p>
          <a:p>
            <a:r>
              <a:rPr lang="ca-ES" dirty="0" smtClean="0"/>
              <a:t>Les </a:t>
            </a:r>
            <a:r>
              <a:rPr lang="ca-ES" dirty="0"/>
              <a:t>necessitat de molts avis son estrictament primàries:</a:t>
            </a:r>
          </a:p>
          <a:p>
            <a:pPr lvl="1"/>
            <a:r>
              <a:rPr lang="ca-ES" dirty="0"/>
              <a:t>Alimentar-se</a:t>
            </a:r>
          </a:p>
          <a:p>
            <a:pPr lvl="1"/>
            <a:r>
              <a:rPr lang="ca-ES" dirty="0"/>
              <a:t>Descansar </a:t>
            </a:r>
          </a:p>
          <a:p>
            <a:pPr lvl="1"/>
            <a:r>
              <a:rPr lang="ca-ES" dirty="0"/>
              <a:t>Entreteniments passius.</a:t>
            </a:r>
          </a:p>
          <a:p>
            <a:r>
              <a:rPr lang="ca-ES" dirty="0" smtClean="0"/>
              <a:t>En països </a:t>
            </a:r>
            <a:r>
              <a:rPr lang="ca-ES" dirty="0"/>
              <a:t>d'Europa i Amèrica és comú el que les persones d'edat aprenguin noves capacitats </a:t>
            </a:r>
            <a:r>
              <a:rPr lang="ca-ES" dirty="0" smtClean="0"/>
              <a:t>per millorar </a:t>
            </a:r>
            <a:r>
              <a:rPr lang="ca-ES" dirty="0"/>
              <a:t>la seva qualitat de vida, implicar-se en organitzacions </a:t>
            </a:r>
            <a:r>
              <a:rPr lang="ca-ES" dirty="0" smtClean="0"/>
              <a:t>benèfiques, en </a:t>
            </a:r>
            <a:r>
              <a:rPr lang="ca-ES" dirty="0"/>
              <a:t>organitzacions de persones de tercera edat, etc.</a:t>
            </a:r>
          </a:p>
        </p:txBody>
      </p:sp>
    </p:spTree>
    <p:extLst>
      <p:ext uri="{BB962C8B-B14F-4D97-AF65-F5344CB8AC3E}">
        <p14:creationId xmlns:p14="http://schemas.microsoft.com/office/powerpoint/2010/main" val="2756178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Activitats 3era edat</a:t>
            </a:r>
            <a:endParaRPr lang="ca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/>
              <a:t>- Passejar, prendre el sol.</a:t>
            </a:r>
            <a:br>
              <a:rPr lang="ca-ES" dirty="0"/>
            </a:br>
            <a:r>
              <a:rPr lang="ca-ES" dirty="0"/>
              <a:t>- Descansar, sense fer res.</a:t>
            </a:r>
            <a:br>
              <a:rPr lang="ca-ES" dirty="0"/>
            </a:br>
            <a:r>
              <a:rPr lang="ca-ES" dirty="0"/>
              <a:t>- Entreteniment amb la família.</a:t>
            </a:r>
            <a:br>
              <a:rPr lang="ca-ES" dirty="0"/>
            </a:br>
            <a:r>
              <a:rPr lang="ca-ES" dirty="0"/>
              <a:t>- Activitats religioses.</a:t>
            </a:r>
            <a:br>
              <a:rPr lang="ca-ES" dirty="0"/>
            </a:br>
            <a:r>
              <a:rPr lang="ca-ES" dirty="0"/>
              <a:t>- Tertúlia amb els amics.</a:t>
            </a:r>
            <a:br>
              <a:rPr lang="ca-ES" dirty="0"/>
            </a:br>
            <a:r>
              <a:rPr lang="ca-ES" dirty="0"/>
              <a:t>- Jugar a les cartes.</a:t>
            </a:r>
            <a:br>
              <a:rPr lang="ca-ES" dirty="0"/>
            </a:br>
            <a:r>
              <a:rPr lang="ca-ES" dirty="0"/>
              <a:t>- Veure TV. sentir la ràdio.</a:t>
            </a:r>
            <a:br>
              <a:rPr lang="ca-ES" dirty="0"/>
            </a:br>
            <a:r>
              <a:rPr lang="ca-ES" dirty="0"/>
              <a:t>- Llegir el diari, revistes.</a:t>
            </a:r>
            <a:br>
              <a:rPr lang="ca-ES" dirty="0"/>
            </a:br>
            <a:r>
              <a:rPr lang="ca-ES" dirty="0"/>
              <a:t>- Ajudar a casa.</a:t>
            </a:r>
            <a:br>
              <a:rPr lang="ca-ES" dirty="0"/>
            </a:br>
            <a:r>
              <a:rPr lang="ca-ES" dirty="0"/>
              <a:t>- Acudir a Clubs de Jubilats.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52932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err="1"/>
              <a:t>Altres</a:t>
            </a:r>
            <a:r>
              <a:rPr lang="fr-FR" dirty="0"/>
              <a:t> </a:t>
            </a:r>
            <a:r>
              <a:rPr lang="fr-FR" dirty="0" err="1"/>
              <a:t>activitats</a:t>
            </a:r>
            <a:r>
              <a:rPr lang="fr-FR" dirty="0"/>
              <a:t> </a:t>
            </a:r>
            <a:r>
              <a:rPr lang="fr-FR" dirty="0" err="1"/>
              <a:t>amb</a:t>
            </a:r>
            <a:r>
              <a:rPr lang="fr-FR" dirty="0"/>
              <a:t> </a:t>
            </a:r>
            <a:r>
              <a:rPr lang="fr-FR" dirty="0" err="1"/>
              <a:t>menys</a:t>
            </a:r>
            <a:r>
              <a:rPr lang="fr-FR" dirty="0"/>
              <a:t> </a:t>
            </a:r>
            <a:r>
              <a:rPr lang="fr-FR" dirty="0" err="1"/>
              <a:t>èxit</a:t>
            </a:r>
            <a:r>
              <a:rPr lang="fr-FR" dirty="0"/>
              <a:t> </a:t>
            </a:r>
            <a:r>
              <a:rPr lang="fr-FR" dirty="0" err="1"/>
              <a:t>són</a:t>
            </a:r>
            <a:r>
              <a:rPr lang="fr-FR" dirty="0"/>
              <a:t>:</a:t>
            </a:r>
            <a:r>
              <a:rPr lang="ca-ES" dirty="0"/>
              <a:t/>
            </a:r>
            <a:br>
              <a:rPr lang="ca-ES" dirty="0"/>
            </a:br>
            <a:endParaRPr lang="ca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/>
              <a:t>– Diferents treballs manuals. </a:t>
            </a:r>
          </a:p>
          <a:p>
            <a:r>
              <a:rPr lang="ca-ES" dirty="0"/>
              <a:t>– Treball o activitats remunerades. </a:t>
            </a:r>
          </a:p>
          <a:p>
            <a:r>
              <a:rPr lang="ca-ES" dirty="0"/>
              <a:t>– Anar al cinema, a un concert, etc. </a:t>
            </a:r>
          </a:p>
          <a:p>
            <a:r>
              <a:rPr lang="ca-ES" dirty="0"/>
              <a:t>– Viatjar. </a:t>
            </a:r>
          </a:p>
          <a:p>
            <a:r>
              <a:rPr lang="ca-ES" dirty="0"/>
              <a:t>– Pescar i fer esport. </a:t>
            </a:r>
          </a:p>
          <a:p>
            <a:r>
              <a:rPr lang="ca-ES" dirty="0"/>
              <a:t>– Ampliar coneixement, fer cursets, etc. </a:t>
            </a:r>
          </a:p>
          <a:p>
            <a:r>
              <a:rPr lang="ca-ES" dirty="0"/>
              <a:t>– Participar en el Club de Jubilats.</a:t>
            </a:r>
          </a:p>
        </p:txBody>
      </p:sp>
    </p:spTree>
    <p:extLst>
      <p:ext uri="{BB962C8B-B14F-4D97-AF65-F5344CB8AC3E}">
        <p14:creationId xmlns:p14="http://schemas.microsoft.com/office/powerpoint/2010/main" val="634753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idx="1"/>
          </p:nvPr>
        </p:nvSpPr>
        <p:spPr>
          <a:xfrm>
            <a:off x="467544" y="-1827584"/>
            <a:ext cx="4040188" cy="3960440"/>
          </a:xfrm>
        </p:spPr>
        <p:txBody>
          <a:bodyPr>
            <a:normAutofit/>
          </a:bodyPr>
          <a:lstStyle/>
          <a:p>
            <a:r>
              <a:rPr lang="es-ES" sz="3200" dirty="0" err="1"/>
              <a:t>Estils</a:t>
            </a:r>
            <a:r>
              <a:rPr lang="es-ES" sz="3200" dirty="0"/>
              <a:t> de vida en la Tercera </a:t>
            </a:r>
            <a:r>
              <a:rPr lang="es-ES" sz="3200" dirty="0" err="1"/>
              <a:t>Edat</a:t>
            </a:r>
            <a:endParaRPr lang="ca-ES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2"/>
          </p:nvPr>
        </p:nvSpPr>
        <p:spPr>
          <a:xfrm>
            <a:off x="251520" y="2132856"/>
            <a:ext cx="4040188" cy="3951288"/>
          </a:xfrm>
        </p:spPr>
        <p:txBody>
          <a:bodyPr/>
          <a:lstStyle/>
          <a:p>
            <a:endParaRPr lang="pt-BR" dirty="0" smtClean="0"/>
          </a:p>
          <a:p>
            <a:r>
              <a:rPr lang="pt-BR" dirty="0" smtClean="0"/>
              <a:t>– </a:t>
            </a:r>
            <a:r>
              <a:rPr lang="pt-BR" dirty="0" err="1"/>
              <a:t>Estil</a:t>
            </a:r>
            <a:r>
              <a:rPr lang="pt-BR" dirty="0"/>
              <a:t> observante instrumental. </a:t>
            </a:r>
          </a:p>
          <a:p>
            <a:r>
              <a:rPr lang="pt-BR" dirty="0"/>
              <a:t>– </a:t>
            </a:r>
            <a:r>
              <a:rPr lang="pt-BR" dirty="0" err="1"/>
              <a:t>Estil</a:t>
            </a:r>
            <a:r>
              <a:rPr lang="pt-BR" dirty="0"/>
              <a:t> instrumental </a:t>
            </a:r>
            <a:r>
              <a:rPr lang="pt-BR" dirty="0" err="1"/>
              <a:t>dirigit</a:t>
            </a:r>
            <a:r>
              <a:rPr lang="pt-BR" dirty="0"/>
              <a:t> </a:t>
            </a:r>
            <a:r>
              <a:rPr lang="pt-BR" dirty="0" err="1"/>
              <a:t>als</a:t>
            </a:r>
            <a:r>
              <a:rPr lang="pt-BR" dirty="0"/>
              <a:t> </a:t>
            </a:r>
            <a:r>
              <a:rPr lang="pt-BR" dirty="0" err="1"/>
              <a:t>altres</a:t>
            </a:r>
            <a:r>
              <a:rPr lang="pt-BR" dirty="0"/>
              <a:t>. </a:t>
            </a:r>
          </a:p>
          <a:p>
            <a:r>
              <a:rPr lang="pt-BR" dirty="0"/>
              <a:t>– </a:t>
            </a:r>
            <a:r>
              <a:rPr lang="pt-BR" dirty="0" err="1"/>
              <a:t>Estil</a:t>
            </a:r>
            <a:r>
              <a:rPr lang="pt-BR" dirty="0"/>
              <a:t> oral </a:t>
            </a:r>
            <a:r>
              <a:rPr lang="pt-BR" dirty="0" err="1"/>
              <a:t>receptiu</a:t>
            </a:r>
            <a:r>
              <a:rPr lang="pt-BR" dirty="0"/>
              <a:t>. </a:t>
            </a:r>
          </a:p>
          <a:p>
            <a:r>
              <a:rPr lang="pt-BR" dirty="0"/>
              <a:t>– </a:t>
            </a:r>
            <a:r>
              <a:rPr lang="pt-BR" dirty="0" err="1"/>
              <a:t>Estil</a:t>
            </a:r>
            <a:r>
              <a:rPr lang="pt-BR" dirty="0"/>
              <a:t> </a:t>
            </a:r>
            <a:r>
              <a:rPr lang="pt-BR" dirty="0" err="1"/>
              <a:t>autònom</a:t>
            </a:r>
            <a:r>
              <a:rPr lang="pt-BR" dirty="0"/>
              <a:t>. </a:t>
            </a:r>
          </a:p>
          <a:p>
            <a:r>
              <a:rPr lang="pt-BR" dirty="0"/>
              <a:t>– </a:t>
            </a:r>
            <a:r>
              <a:rPr lang="pt-BR" dirty="0" err="1"/>
              <a:t>Estil</a:t>
            </a:r>
            <a:r>
              <a:rPr lang="pt-BR" dirty="0"/>
              <a:t> </a:t>
            </a:r>
            <a:r>
              <a:rPr lang="pt-BR" dirty="0" err="1"/>
              <a:t>autoprotector</a:t>
            </a:r>
            <a:r>
              <a:rPr lang="pt-BR" dirty="0"/>
              <a:t>.</a:t>
            </a:r>
            <a:endParaRPr lang="ca-ES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-2043608"/>
            <a:ext cx="4041775" cy="4218483"/>
          </a:xfrm>
        </p:spPr>
        <p:txBody>
          <a:bodyPr>
            <a:normAutofit/>
          </a:bodyPr>
          <a:lstStyle/>
          <a:p>
            <a:endParaRPr lang="es-ES" i="1" dirty="0" smtClean="0"/>
          </a:p>
          <a:p>
            <a:endParaRPr lang="es-ES" i="1" dirty="0" smtClean="0"/>
          </a:p>
          <a:p>
            <a:endParaRPr lang="es-ES" i="1" dirty="0"/>
          </a:p>
          <a:p>
            <a:endParaRPr lang="es-ES" sz="2800" i="1" dirty="0" smtClean="0"/>
          </a:p>
          <a:p>
            <a:r>
              <a:rPr lang="ca-ES" sz="3200" dirty="0"/>
              <a:t>L'actitud enfront de la tercera edat: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ca-ES" dirty="0" smtClean="0"/>
          </a:p>
          <a:p>
            <a:r>
              <a:rPr lang="ca-ES" dirty="0" smtClean="0"/>
              <a:t>– </a:t>
            </a:r>
            <a:r>
              <a:rPr lang="ca-ES" dirty="0"/>
              <a:t>Reivindicativa. </a:t>
            </a:r>
          </a:p>
          <a:p>
            <a:r>
              <a:rPr lang="ca-ES" dirty="0"/>
              <a:t>– Dedicació familiar. </a:t>
            </a:r>
          </a:p>
          <a:p>
            <a:r>
              <a:rPr lang="ca-ES" dirty="0"/>
              <a:t>– Relacions socials indirectes. </a:t>
            </a:r>
          </a:p>
          <a:p>
            <a:r>
              <a:rPr lang="ca-ES" dirty="0"/>
              <a:t>– Aïllament.</a:t>
            </a:r>
          </a:p>
        </p:txBody>
      </p:sp>
    </p:spTree>
    <p:extLst>
      <p:ext uri="{BB962C8B-B14F-4D97-AF65-F5344CB8AC3E}">
        <p14:creationId xmlns:p14="http://schemas.microsoft.com/office/powerpoint/2010/main" val="1525760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ostre de palla">
  <a:themeElements>
    <a:clrScheme name="Sostre de palla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Mitjana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stre de palla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170</TotalTime>
  <Words>396</Words>
  <Application>Microsoft Office PowerPoint</Application>
  <PresentationFormat>Presentación en pantalla (4:3)</PresentationFormat>
  <Paragraphs>62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Sostre de palla</vt:lpstr>
      <vt:lpstr>TERCERA EDAD, JUBILACIÓN Y TIEMPO LIBRE </vt:lpstr>
      <vt:lpstr>Els inicis de l’oci en la 3era edat</vt:lpstr>
      <vt:lpstr>Detalls rellevants</vt:lpstr>
      <vt:lpstr>Tercera edat</vt:lpstr>
      <vt:lpstr>Presentación de PowerPoint</vt:lpstr>
      <vt:lpstr>3era edat</vt:lpstr>
      <vt:lpstr>Activitats 3era edat</vt:lpstr>
      <vt:lpstr>Altres activitats amb menys èxit són: 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 del PowerPoint</dc:title>
  <dc:creator>Alumne</dc:creator>
  <cp:lastModifiedBy>Departament d'Educació</cp:lastModifiedBy>
  <cp:revision>9</cp:revision>
  <dcterms:created xsi:type="dcterms:W3CDTF">2018-01-25T09:01:45Z</dcterms:created>
  <dcterms:modified xsi:type="dcterms:W3CDTF">2018-01-30T08:57:15Z</dcterms:modified>
</cp:coreProperties>
</file>