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2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83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7991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84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02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932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511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34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2899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050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957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369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AC94F-3212-4293-B4EB-507ED2FA5DC6}" type="datetimeFigureOut">
              <a:rPr lang="es-ES" smtClean="0"/>
              <a:t>19/09/2017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8B6F7-9827-4717-8AB9-BA0F4AFB01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4851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188640"/>
            <a:ext cx="9036496" cy="5904655"/>
          </a:xfrm>
        </p:spPr>
        <p:txBody>
          <a:bodyPr>
            <a:normAutofit fontScale="90000"/>
          </a:bodyPr>
          <a:lstStyle/>
          <a:p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800" b="1" i="1" u="sng" dirty="0" smtClean="0"/>
              <a:t>UD1. </a:t>
            </a:r>
            <a:r>
              <a:rPr lang="ca-E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EL.LABORAR UNA FITXA DE SESSIÓ DE JOCS </a:t>
            </a: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dirty="0" smtClean="0"/>
              <a:t>-una manera pràctica i eficaç d’organitzar els jocs serà mitjançant la utilització de les “fitxes de les sessions pràctiques de jocs”</a:t>
            </a:r>
            <a:br>
              <a:rPr lang="ca-ES" sz="2000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-ens permet sintetitzar tota la informació rellevant d’un/s joc/s de manera estructurada</a:t>
            </a:r>
            <a:br>
              <a:rPr lang="ca-ES" sz="2000" dirty="0" smtClean="0"/>
            </a:br>
            <a:r>
              <a:rPr lang="ca-ES" sz="2000" dirty="0" smtClean="0"/>
              <a:t>-cada fitxa haurà de tenir uns apartats essencials:</a:t>
            </a:r>
            <a:br>
              <a:rPr lang="ca-ES" sz="2000" dirty="0" smtClean="0"/>
            </a:br>
            <a:r>
              <a:rPr lang="ca-ES" sz="2800" dirty="0" smtClean="0"/>
              <a:t> sessió nº:                             data: </a:t>
            </a:r>
            <a:br>
              <a:rPr lang="ca-ES" sz="2800" dirty="0" smtClean="0"/>
            </a:br>
            <a:r>
              <a:rPr lang="ca-ES" sz="2800" dirty="0" smtClean="0"/>
              <a:t>1. Objectiu general:</a:t>
            </a:r>
            <a:br>
              <a:rPr lang="ca-ES" sz="2800" dirty="0" smtClean="0"/>
            </a:br>
            <a:r>
              <a:rPr lang="ca-ES" sz="2800" dirty="0" smtClean="0"/>
              <a:t>2. Objectius específics:</a:t>
            </a:r>
            <a:br>
              <a:rPr lang="ca-ES" sz="2800" dirty="0" smtClean="0"/>
            </a:br>
            <a:r>
              <a:rPr lang="ca-ES" sz="2800" dirty="0" smtClean="0"/>
              <a:t>3. contingut </a:t>
            </a:r>
            <a:r>
              <a:rPr lang="ca-ES" sz="2800" dirty="0" smtClean="0"/>
              <a:t>:</a:t>
            </a:r>
            <a:r>
              <a:rPr lang="ca-ES" sz="2800" dirty="0" smtClean="0"/>
              <a:t/>
            </a:r>
            <a:br>
              <a:rPr lang="ca-ES" sz="2800" dirty="0" smtClean="0"/>
            </a:br>
            <a:r>
              <a:rPr lang="ca-ES" sz="2800" dirty="0" smtClean="0"/>
              <a:t>4.  consideracions</a:t>
            </a:r>
            <a:br>
              <a:rPr lang="ca-ES" sz="2800" dirty="0" smtClean="0"/>
            </a:br>
            <a:r>
              <a:rPr lang="ca-ES" sz="2800" dirty="0" smtClean="0"/>
              <a:t>5. contextualització</a:t>
            </a:r>
            <a:br>
              <a:rPr lang="ca-ES" sz="2800" dirty="0" smtClean="0"/>
            </a:br>
            <a:r>
              <a:rPr lang="ca-ES" sz="2800" dirty="0" smtClean="0"/>
              <a:t>6. desenvolupament de la sessió</a:t>
            </a:r>
            <a:br>
              <a:rPr lang="ca-ES" sz="2800" dirty="0" smtClean="0"/>
            </a:br>
            <a:r>
              <a:rPr lang="ca-ES" sz="2800" dirty="0"/>
              <a:t>7</a:t>
            </a:r>
            <a:r>
              <a:rPr lang="ca-ES" sz="2800" dirty="0" smtClean="0"/>
              <a:t>. aportacions individuals</a:t>
            </a:r>
            <a:endParaRPr lang="es-ES" sz="28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47664" y="6381328"/>
            <a:ext cx="6400800" cy="451520"/>
          </a:xfrm>
        </p:spPr>
        <p:txBody>
          <a:bodyPr>
            <a:normAutofit fontScale="55000" lnSpcReduction="20000"/>
          </a:bodyPr>
          <a:lstStyle/>
          <a:p>
            <a:r>
              <a:rPr lang="ca-ES" b="1" dirty="0"/>
              <a:t>CRÈDIT 1 - Jocs i activitats físiques recreatives per l´animació</a:t>
            </a:r>
            <a:r>
              <a:rPr lang="ca-ES" b="1" dirty="0" smtClean="0"/>
              <a:t>.  / </a:t>
            </a:r>
            <a:endParaRPr lang="es-ES" dirty="0"/>
          </a:p>
          <a:p>
            <a:endParaRPr lang="es-ES" dirty="0"/>
          </a:p>
        </p:txBody>
      </p:sp>
      <p:pic>
        <p:nvPicPr>
          <p:cNvPr id="4" name="Imatge 3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237311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660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188640"/>
            <a:ext cx="8964488" cy="6048671"/>
          </a:xfrm>
        </p:spPr>
        <p:txBody>
          <a:bodyPr>
            <a:normAutofit fontScale="90000"/>
          </a:bodyPr>
          <a:lstStyle/>
          <a:p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3100" b="1" i="1" u="sng" dirty="0" smtClean="0"/>
              <a:t>UD 1. </a:t>
            </a:r>
            <a:r>
              <a:rPr lang="ca-ES" sz="31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EL.LABORAR UNA FITXA DE SESSIÓ DE JOCS </a:t>
            </a:r>
            <a:r>
              <a:rPr lang="ca-ES" sz="3100" b="1" i="1" u="sng" dirty="0" smtClean="0"/>
              <a:t/>
            </a:r>
            <a:br>
              <a:rPr lang="ca-ES" sz="3100" b="1" i="1" u="sng" dirty="0" smtClean="0"/>
            </a:b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7. </a:t>
            </a:r>
            <a:r>
              <a:rPr lang="ca-ES" sz="2000" b="1" i="1" u="sng" dirty="0" smtClean="0"/>
              <a:t>aportacions individuals</a:t>
            </a:r>
            <a:r>
              <a:rPr lang="ca-ES" sz="2000" dirty="0" smtClean="0"/>
              <a:t>:</a:t>
            </a:r>
            <a:br>
              <a:rPr lang="ca-ES" sz="2000" dirty="0" smtClean="0"/>
            </a:br>
            <a:r>
              <a:rPr lang="ca-ES" sz="2000" dirty="0" smtClean="0"/>
              <a:t>SESSIÓ Nº:                                DATA:</a:t>
            </a:r>
            <a:br>
              <a:rPr lang="ca-ES" sz="2000" dirty="0" smtClean="0"/>
            </a:br>
            <a:r>
              <a:rPr lang="ca-ES" sz="2000" dirty="0" smtClean="0"/>
              <a:t>-OBJECTIU GENERAL    </a:t>
            </a:r>
            <a:br>
              <a:rPr lang="ca-ES" sz="2000" dirty="0" smtClean="0"/>
            </a:br>
            <a:r>
              <a:rPr lang="ca-ES" sz="2000" dirty="0" smtClean="0"/>
              <a:t>-OBJECTIU ESPECÍFIC</a:t>
            </a:r>
            <a:br>
              <a:rPr lang="ca-ES" sz="2000" dirty="0" smtClean="0"/>
            </a:br>
            <a:r>
              <a:rPr lang="ca-ES" sz="2000" dirty="0" smtClean="0"/>
              <a:t>a) NOM DEL JOC</a:t>
            </a:r>
            <a:r>
              <a:rPr lang="ca-ES" sz="2000" dirty="0"/>
              <a:t/>
            </a:r>
            <a:br>
              <a:rPr lang="ca-ES" sz="2000" dirty="0"/>
            </a:br>
            <a:r>
              <a:rPr lang="ca-ES" sz="2000" dirty="0" smtClean="0"/>
              <a:t>b) ESPAI</a:t>
            </a:r>
            <a:br>
              <a:rPr lang="ca-ES" sz="2000" dirty="0" smtClean="0"/>
            </a:br>
            <a:r>
              <a:rPr lang="ca-ES" sz="2000" dirty="0" smtClean="0"/>
              <a:t>c) MATERIAL</a:t>
            </a:r>
            <a:br>
              <a:rPr lang="ca-ES" sz="2000" dirty="0" smtClean="0"/>
            </a:br>
            <a:r>
              <a:rPr lang="ca-ES" sz="2000" dirty="0" smtClean="0"/>
              <a:t>d) NOMBRE JUGADORS</a:t>
            </a:r>
            <a:br>
              <a:rPr lang="ca-ES" sz="2000" dirty="0" smtClean="0"/>
            </a:br>
            <a:r>
              <a:rPr lang="ca-ES" sz="2000" dirty="0" smtClean="0"/>
              <a:t>e) DISTRIBUCIÓ ESPAIAL</a:t>
            </a:r>
            <a:br>
              <a:rPr lang="ca-ES" sz="2000" dirty="0" smtClean="0"/>
            </a:br>
            <a:r>
              <a:rPr lang="ca-ES" sz="2000" dirty="0" smtClean="0"/>
              <a:t>f) UBICACIÓ DEL JOC EN LA SESSIÓ I JUSTIFICACIÓ DEL PER QUÈ</a:t>
            </a:r>
            <a:br>
              <a:rPr lang="ca-ES" sz="2000" dirty="0" smtClean="0"/>
            </a:br>
            <a:r>
              <a:rPr lang="ca-ES" sz="2000" dirty="0" smtClean="0"/>
              <a:t>g) GRUP AL QUE VA DIRIGIT</a:t>
            </a:r>
            <a:br>
              <a:rPr lang="ca-ES" sz="2000" dirty="0" smtClean="0"/>
            </a:br>
            <a:r>
              <a:rPr lang="ca-ES" sz="2000" dirty="0" smtClean="0"/>
              <a:t>h) DESCRIPCIÓ </a:t>
            </a:r>
            <a:r>
              <a:rPr lang="ca-ES" sz="2000" dirty="0"/>
              <a:t>ESCRITA començant el redactat d'aquesta </a:t>
            </a:r>
            <a:r>
              <a:rPr lang="ca-ES" sz="2000" dirty="0" smtClean="0"/>
              <a:t>descripció </a:t>
            </a:r>
            <a:r>
              <a:rPr lang="ca-ES" sz="2000" dirty="0"/>
              <a:t>escrita, enumerant quines HMB o QFB es desenvolupen en el joc per aconseguir l'objectiu de la sessió. I a continuació s'explica el joc: QUÉ, COM? QUI? AMB QUÈ ES FA?)</a:t>
            </a:r>
            <a:r>
              <a:rPr lang="ca-ES" sz="2000" dirty="0" smtClean="0"/>
              <a:t/>
            </a:r>
            <a:br>
              <a:rPr lang="ca-ES" sz="2000" dirty="0" smtClean="0"/>
            </a:br>
            <a:r>
              <a:rPr lang="ca-ES" sz="2000" dirty="0" smtClean="0"/>
              <a:t>i) DESCRIPCIÓ GRÀFICA</a:t>
            </a:r>
            <a:br>
              <a:rPr lang="ca-ES" sz="2000" dirty="0" smtClean="0"/>
            </a:br>
            <a:r>
              <a:rPr lang="ca-ES" sz="2000" dirty="0" smtClean="0"/>
              <a:t>j) VARIANTS</a:t>
            </a:r>
            <a:br>
              <a:rPr lang="ca-ES" sz="2000" dirty="0" smtClean="0"/>
            </a:br>
            <a:r>
              <a:rPr lang="ca-ES" sz="2000" dirty="0"/>
              <a:t/>
            </a:r>
            <a:br>
              <a:rPr lang="ca-ES" sz="2000" dirty="0"/>
            </a:br>
            <a:r>
              <a:rPr lang="ca-ES" sz="2000" dirty="0" smtClean="0"/>
              <a:t>(de cada sessió, heu d’aportar un mínim de 2 </a:t>
            </a:r>
            <a:r>
              <a:rPr lang="ca-ES" sz="2000" dirty="0" smtClean="0"/>
              <a:t>jocs, </a:t>
            </a:r>
            <a:r>
              <a:rPr lang="ca-ES" sz="2000" dirty="0" smtClean="0"/>
              <a:t>amb tots aquest </a:t>
            </a:r>
            <a:r>
              <a:rPr lang="ca-ES" sz="2000" dirty="0" smtClean="0"/>
              <a:t>apartats PER A CADA JOC)</a:t>
            </a:r>
            <a:endParaRPr lang="es-ES" sz="20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47664" y="6381328"/>
            <a:ext cx="6400800" cy="451520"/>
          </a:xfrm>
        </p:spPr>
        <p:txBody>
          <a:bodyPr>
            <a:normAutofit fontScale="55000" lnSpcReduction="20000"/>
          </a:bodyPr>
          <a:lstStyle/>
          <a:p>
            <a:r>
              <a:rPr lang="ca-ES" b="1" dirty="0"/>
              <a:t>CRÈDIT 1 - Jocs i activitats físiques recreatives per l´animació</a:t>
            </a:r>
            <a:r>
              <a:rPr lang="ca-ES" b="1" dirty="0" smtClean="0"/>
              <a:t>.  / </a:t>
            </a:r>
            <a:endParaRPr lang="es-ES" dirty="0"/>
          </a:p>
          <a:p>
            <a:endParaRPr lang="es-ES" dirty="0"/>
          </a:p>
        </p:txBody>
      </p:sp>
      <p:pic>
        <p:nvPicPr>
          <p:cNvPr id="4" name="Imatge 3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237311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31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188640"/>
            <a:ext cx="9036496" cy="5904655"/>
          </a:xfrm>
        </p:spPr>
        <p:txBody>
          <a:bodyPr>
            <a:normAutofit/>
          </a:bodyPr>
          <a:lstStyle/>
          <a:p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a-ES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a-ES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a-ES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a-E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a-E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a-ES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br>
              <a:rPr lang="ca-ES" sz="20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endParaRPr lang="es-ES" sz="20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47664" y="6381328"/>
            <a:ext cx="6400800" cy="451520"/>
          </a:xfrm>
        </p:spPr>
        <p:txBody>
          <a:bodyPr>
            <a:normAutofit fontScale="55000" lnSpcReduction="20000"/>
          </a:bodyPr>
          <a:lstStyle/>
          <a:p>
            <a:r>
              <a:rPr lang="ca-ES" b="1" dirty="0"/>
              <a:t>CRÈDIT 1 - Jocs i activitats físiques recreatives per l´animació</a:t>
            </a:r>
            <a:r>
              <a:rPr lang="ca-ES" b="1" dirty="0" smtClean="0"/>
              <a:t>. </a:t>
            </a:r>
            <a:endParaRPr lang="es-ES" dirty="0"/>
          </a:p>
          <a:p>
            <a:endParaRPr lang="es-ES" dirty="0"/>
          </a:p>
        </p:txBody>
      </p:sp>
      <p:pic>
        <p:nvPicPr>
          <p:cNvPr id="4" name="Imatge 3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237311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74" y="764704"/>
            <a:ext cx="2803050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764703"/>
            <a:ext cx="3010135" cy="4968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764702"/>
            <a:ext cx="2762115" cy="496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-900608" y="118373"/>
            <a:ext cx="10441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UD1.  </a:t>
            </a:r>
            <a:r>
              <a:rPr lang="ca-E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</a:t>
            </a:r>
            <a:r>
              <a:rPr lang="ca-E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EL.LABORAR UNA FITXA DE SESSIÓ DE JOCS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131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94902" y="115499"/>
            <a:ext cx="8469586" cy="778098"/>
          </a:xfrm>
        </p:spPr>
        <p:txBody>
          <a:bodyPr>
            <a:normAutofit/>
          </a:bodyPr>
          <a:lstStyle/>
          <a:p>
            <a:r>
              <a:rPr lang="ca-E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 1. COM </a:t>
            </a:r>
            <a:r>
              <a:rPr lang="ca-E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EL.LABORAR UNA FITXA DE SESSIÓ DE JOCS</a:t>
            </a:r>
            <a:endParaRPr lang="es-ES" sz="28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a-ES" sz="2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s-ES" sz="2000" dirty="0"/>
          </a:p>
        </p:txBody>
      </p:sp>
      <p:sp>
        <p:nvSpPr>
          <p:cNvPr id="4" name="Rectangle 3"/>
          <p:cNvSpPr/>
          <p:nvPr/>
        </p:nvSpPr>
        <p:spPr>
          <a:xfrm>
            <a:off x="1403648" y="6309320"/>
            <a:ext cx="6606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dirty="0" smtClean="0"/>
              <a:t>   CRÈDIT </a:t>
            </a:r>
            <a:r>
              <a:rPr lang="ca-ES" b="1" dirty="0"/>
              <a:t>1 - Jocs i activitats físiques recreatives per l´animació.  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127" y="6176796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4176464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908720"/>
            <a:ext cx="4368526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728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188640"/>
            <a:ext cx="9036496" cy="5904655"/>
          </a:xfrm>
        </p:spPr>
        <p:txBody>
          <a:bodyPr>
            <a:normAutofit/>
          </a:bodyPr>
          <a:lstStyle/>
          <a:p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endParaRPr lang="es-ES" sz="20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475656" y="6402213"/>
            <a:ext cx="6400800" cy="451520"/>
          </a:xfrm>
        </p:spPr>
        <p:txBody>
          <a:bodyPr>
            <a:normAutofit fontScale="55000" lnSpcReduction="20000"/>
          </a:bodyPr>
          <a:lstStyle/>
          <a:p>
            <a:r>
              <a:rPr lang="ca-ES" b="1" dirty="0"/>
              <a:t>CRÈDIT 1 - Jocs i activitats físiques recreatives per l´animació</a:t>
            </a:r>
            <a:r>
              <a:rPr lang="ca-ES" b="1" dirty="0" smtClean="0"/>
              <a:t>.   </a:t>
            </a:r>
            <a:endParaRPr lang="es-ES" dirty="0"/>
          </a:p>
          <a:p>
            <a:endParaRPr lang="es-ES" dirty="0"/>
          </a:p>
        </p:txBody>
      </p:sp>
      <p:pic>
        <p:nvPicPr>
          <p:cNvPr id="4" name="Imatge 3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237311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-396106" y="404664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ca-E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 1. </a:t>
            </a:r>
            <a:r>
              <a:rPr lang="ca-E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</a:t>
            </a:r>
            <a:r>
              <a:rPr lang="ca-E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EL.LABORAR UNA FITXA DE SESSIÓ DE JOCS </a:t>
            </a:r>
            <a:endParaRPr lang="es-E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383" y="2473887"/>
            <a:ext cx="364807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145149"/>
            <a:ext cx="339090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48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0" y="188640"/>
            <a:ext cx="9036496" cy="5904655"/>
          </a:xfrm>
        </p:spPr>
        <p:txBody>
          <a:bodyPr>
            <a:normAutofit/>
          </a:bodyPr>
          <a:lstStyle/>
          <a:p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r>
              <a:rPr lang="ca-ES" sz="2000" b="1" i="1" u="sng" dirty="0" smtClean="0"/>
              <a:t/>
            </a:r>
            <a:br>
              <a:rPr lang="ca-ES" sz="2000" b="1" i="1" u="sng" dirty="0" smtClean="0"/>
            </a:br>
            <a:endParaRPr lang="es-ES" sz="2000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47664" y="6381328"/>
            <a:ext cx="6400800" cy="451520"/>
          </a:xfrm>
        </p:spPr>
        <p:txBody>
          <a:bodyPr>
            <a:normAutofit fontScale="55000" lnSpcReduction="20000"/>
          </a:bodyPr>
          <a:lstStyle/>
          <a:p>
            <a:r>
              <a:rPr lang="ca-ES" b="1" dirty="0"/>
              <a:t>CRÈDIT 1 - Jocs i activitats físiques recreatives per l´animació</a:t>
            </a:r>
            <a:r>
              <a:rPr lang="ca-ES" b="1" dirty="0" smtClean="0"/>
              <a:t>.   </a:t>
            </a:r>
            <a:endParaRPr lang="es-ES" dirty="0"/>
          </a:p>
          <a:p>
            <a:endParaRPr lang="es-ES" dirty="0"/>
          </a:p>
        </p:txBody>
      </p:sp>
      <p:pic>
        <p:nvPicPr>
          <p:cNvPr id="4" name="Imatge 3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237311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198" y="166341"/>
            <a:ext cx="8892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ca-E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UD1. </a:t>
            </a:r>
            <a:r>
              <a:rPr lang="ca-E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COM </a:t>
            </a:r>
            <a:r>
              <a:rPr lang="ca-E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EL.LABORAR UNA FITXA DE SESSIÓ DE JOCS </a:t>
            </a:r>
            <a:endParaRPr lang="es-E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20339"/>
            <a:ext cx="3816424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028" y="704946"/>
            <a:ext cx="379095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48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-108520" y="0"/>
            <a:ext cx="8877672" cy="1143000"/>
          </a:xfrm>
        </p:spPr>
        <p:txBody>
          <a:bodyPr>
            <a:normAutofit/>
          </a:bodyPr>
          <a:lstStyle/>
          <a:p>
            <a:r>
              <a:rPr lang="ca-ES" sz="2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 1. COM </a:t>
            </a:r>
            <a:r>
              <a:rPr lang="ca-ES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EL.LABORAR UNA FITXA DE SESSIÓ DE JOCS</a:t>
            </a:r>
            <a:endParaRPr lang="es-ES" sz="2800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967310"/>
            <a:ext cx="3819525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ubtítol 2"/>
          <p:cNvSpPr txBox="1">
            <a:spLocks/>
          </p:cNvSpPr>
          <p:nvPr/>
        </p:nvSpPr>
        <p:spPr>
          <a:xfrm>
            <a:off x="1547664" y="6381328"/>
            <a:ext cx="6400800" cy="451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b="1" dirty="0" smtClean="0"/>
              <a:t>CRÈDIT 1 - Jocs i activitats físiques recreatives per l´animació.   </a:t>
            </a:r>
            <a:endParaRPr lang="es-ES" dirty="0" smtClean="0"/>
          </a:p>
          <a:p>
            <a:endParaRPr lang="es-ES" dirty="0"/>
          </a:p>
        </p:txBody>
      </p:sp>
      <p:pic>
        <p:nvPicPr>
          <p:cNvPr id="6" name="Imatge 5" descr="C:\Users\usuari\Desktop\LOGO INS JOSEP TAPIRÓ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tge 6" descr="C:\Users\usuari\Desktop\LOGO INS JOSEP TAPIRÓ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458" y="6215585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150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6522" y="188640"/>
            <a:ext cx="8229600" cy="778098"/>
          </a:xfrm>
        </p:spPr>
        <p:txBody>
          <a:bodyPr>
            <a:normAutofit/>
          </a:bodyPr>
          <a:lstStyle/>
          <a:p>
            <a:r>
              <a:rPr lang="ca-ES" sz="2800" b="1" i="1" u="sng" dirty="0" smtClean="0"/>
              <a:t>DESENVOLUPAMENT DE LES CLASSES </a:t>
            </a:r>
            <a:r>
              <a:rPr lang="ca-ES" sz="2800" b="1" i="1" u="sng" smtClean="0"/>
              <a:t>del Crèdit 1</a:t>
            </a:r>
            <a:endParaRPr lang="es-ES" sz="2800" b="1" i="1" u="sng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0" y="980728"/>
            <a:ext cx="8964487" cy="5112568"/>
          </a:xfrm>
        </p:spPr>
        <p:txBody>
          <a:bodyPr>
            <a:normAutofit fontScale="77500" lnSpcReduction="20000"/>
          </a:bodyPr>
          <a:lstStyle/>
          <a:p>
            <a:r>
              <a:rPr lang="ca-ES" u="sng" dirty="0" smtClean="0"/>
              <a:t>DIVENDRES</a:t>
            </a:r>
            <a:r>
              <a:rPr lang="ca-ES" dirty="0" smtClean="0"/>
              <a:t>: (PAVELLÓ)</a:t>
            </a:r>
          </a:p>
          <a:p>
            <a:pPr lvl="1"/>
            <a:r>
              <a:rPr lang="ca-ES" dirty="0" smtClean="0"/>
              <a:t>9.30-11.30h </a:t>
            </a:r>
            <a:r>
              <a:rPr lang="ca-ES" sz="2600" dirty="0" smtClean="0"/>
              <a:t>sessió pràctica </a:t>
            </a:r>
            <a:r>
              <a:rPr lang="ca-ES" dirty="0" smtClean="0"/>
              <a:t>de jocs per part del professor                                              (fitxa teòrica + sessió pràctica)</a:t>
            </a:r>
          </a:p>
          <a:p>
            <a:pPr lvl="1"/>
            <a:endParaRPr lang="ca-ES" dirty="0" smtClean="0"/>
          </a:p>
          <a:p>
            <a:r>
              <a:rPr lang="ca-ES" u="sng" dirty="0" smtClean="0"/>
              <a:t>DIMECRES</a:t>
            </a:r>
            <a:r>
              <a:rPr lang="ca-ES" dirty="0" smtClean="0"/>
              <a:t>: (PAVELLÓ)</a:t>
            </a:r>
          </a:p>
          <a:p>
            <a:pPr lvl="1"/>
            <a:r>
              <a:rPr lang="ca-ES" dirty="0" smtClean="0"/>
              <a:t>8.30-10.30h de la sessió realitzada el divendres, l’alumne haurà de </a:t>
            </a:r>
            <a:r>
              <a:rPr lang="ca-ES" dirty="0" smtClean="0"/>
              <a:t>portar  </a:t>
            </a:r>
            <a:r>
              <a:rPr lang="ca-ES" dirty="0" smtClean="0"/>
              <a:t>la seva fitxa amb les </a:t>
            </a:r>
            <a:r>
              <a:rPr lang="ca-ES" dirty="0" smtClean="0"/>
              <a:t>2aportacions </a:t>
            </a:r>
            <a:r>
              <a:rPr lang="ca-ES" dirty="0" smtClean="0"/>
              <a:t>individuals de l’objectiu de la sessió desenvolupada el divendres. Es triaran 2 </a:t>
            </a:r>
            <a:r>
              <a:rPr lang="ca-ES" dirty="0" smtClean="0"/>
              <a:t>alumnes, aleatòriament, que presentaran la seva fitxa per a ser corregida i desenvoluparan </a:t>
            </a:r>
            <a:r>
              <a:rPr lang="ca-ES" dirty="0" smtClean="0"/>
              <a:t>les seves aportacions. </a:t>
            </a:r>
            <a:r>
              <a:rPr lang="ca-ES" dirty="0" smtClean="0"/>
              <a:t>Posteriorment en comú, </a:t>
            </a:r>
            <a:r>
              <a:rPr lang="ca-ES" dirty="0" smtClean="0"/>
              <a:t>farem una correcció/valoració de la seva sessió</a:t>
            </a:r>
          </a:p>
          <a:p>
            <a:pPr lvl="1"/>
            <a:r>
              <a:rPr lang="ca-ES" dirty="0" smtClean="0"/>
              <a:t>10.30-11.30h desenvolupament de la part teòrica del crèdit</a:t>
            </a:r>
          </a:p>
          <a:p>
            <a:pPr marL="0" indent="0">
              <a:buNone/>
            </a:pPr>
            <a:endParaRPr lang="ca-ES" dirty="0" smtClean="0"/>
          </a:p>
          <a:p>
            <a:r>
              <a:rPr lang="ca-ES" dirty="0" smtClean="0"/>
              <a:t>A final de trimestre, s’hauran de presentar totes les fitxes de les sessions dels divendres més les aportacions individuals presentades cada </a:t>
            </a:r>
            <a:r>
              <a:rPr lang="ca-ES" dirty="0" smtClean="0"/>
              <a:t>dimecres (RECULL de FITXES TRIMESTRALS</a:t>
            </a:r>
            <a:endParaRPr lang="ca-ES" dirty="0" smtClean="0"/>
          </a:p>
          <a:p>
            <a:pPr marL="0" indent="0">
              <a:buNone/>
            </a:pPr>
            <a:endParaRPr lang="ca-ES" dirty="0" smtClean="0"/>
          </a:p>
          <a:p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1547664" y="6252704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b="1" dirty="0"/>
              <a:t>CRÈDIT 1 - Jocs i activitats físiques recreatives per l´animació.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1747" y="6237312"/>
            <a:ext cx="7143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636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277</Words>
  <Application>Microsoft Office PowerPoint</Application>
  <PresentationFormat>Presentación en pantalla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l'Office</vt:lpstr>
      <vt:lpstr> UD1. COM EL.LABORAR UNA FITXA DE SESSIÓ DE JOCS    -una manera pràctica i eficaç d’organitzar els jocs serà mitjançant la utilització de les “fitxes de les sessions pràctiques de jocs”  -ens permet sintetitzar tota la informació rellevant d’un/s joc/s de manera estructurada -cada fitxa haurà de tenir uns apartats essencials:  sessió nº:                             data:  1. Objectiu general: 2. Objectius específics: 3. contingut : 4.  consideracions 5. contextualització 6. desenvolupament de la sessió 7. aportacions individuals</vt:lpstr>
      <vt:lpstr> UD 1. COM EL.LABORAR UNA FITXA DE SESSIÓ DE JOCS   7. aportacions individuals: SESSIÓ Nº:                                DATA: -OBJECTIU GENERAL     -OBJECTIU ESPECÍFIC a) NOM DEL JOC b) ESPAI c) MATERIAL d) NOMBRE JUGADORS e) DISTRIBUCIÓ ESPAIAL f) UBICACIÓ DEL JOC EN LA SESSIÓ I JUSTIFICACIÓ DEL PER QUÈ g) GRUP AL QUE VA DIRIGIT h) DESCRIPCIÓ ESCRITA començant el redactat d'aquesta descripció escrita, enumerant quines HMB o QFB es desenvolupen en el joc per aconseguir l'objectiu de la sessió. I a continuació s'explica el joc: QUÉ, COM? QUI? AMB QUÈ ES FA?) i) DESCRIPCIÓ GRÀFICA j) VARIANTS  (de cada sessió, heu d’aportar un mínim de 2 jocs, amb tots aquest apartats PER A CADA JOC)</vt:lpstr>
      <vt:lpstr>    (  </vt:lpstr>
      <vt:lpstr>UD 1. COM EL.LABORAR UNA FITXA DE SESSIÓ DE JOCS</vt:lpstr>
      <vt:lpstr>   </vt:lpstr>
      <vt:lpstr>   </vt:lpstr>
      <vt:lpstr>UD 1. COM EL.LABORAR UNA FITXA DE SESSIÓ DE JOCS</vt:lpstr>
      <vt:lpstr>DESENVOLUPAMENT DE LES CLASSES del Crèdit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 EL.LABORAR UNA FITXA DE SESSIÓ DE JOCS   -una manera pràctica i eficaç d’organitzar els jocs serà mitjançant la utilització de les “fitxes de les sessions pràctiques de jocs” -ens permet sintetitzar tota la informació rellevant d’un/s joc/s de manera estructurada -cada fitxa haurà de tenir uns apartats essencials: a) sessió nº:  b) objectiu general: c) objectius específics: d) contingut teòric: e) consideracions f) desenvolupament de la sessió g) aportacions individuals</dc:title>
  <dc:creator>usuari</dc:creator>
  <cp:lastModifiedBy>Departament d'Educació</cp:lastModifiedBy>
  <cp:revision>18</cp:revision>
  <dcterms:created xsi:type="dcterms:W3CDTF">2015-09-12T17:40:50Z</dcterms:created>
  <dcterms:modified xsi:type="dcterms:W3CDTF">2017-09-19T11:55:20Z</dcterms:modified>
</cp:coreProperties>
</file>