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B0BC58-0602-44A3-AF06-75F3102973F6}" v="20" dt="2022-11-13T16:19:35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ca aguinaliu" userId="ba29c45c7c128ab7" providerId="LiveId" clId="{DAB0BC58-0602-44A3-AF06-75F3102973F6}"/>
    <pc:docChg chg="undo custSel addSld modSld">
      <pc:chgData name="blanca aguinaliu" userId="ba29c45c7c128ab7" providerId="LiveId" clId="{DAB0BC58-0602-44A3-AF06-75F3102973F6}" dt="2022-11-13T16:21:10.034" v="181" actId="20577"/>
      <pc:docMkLst>
        <pc:docMk/>
      </pc:docMkLst>
      <pc:sldChg chg="addSp modSp mod">
        <pc:chgData name="blanca aguinaliu" userId="ba29c45c7c128ab7" providerId="LiveId" clId="{DAB0BC58-0602-44A3-AF06-75F3102973F6}" dt="2022-11-13T16:01:43.596" v="5" actId="27636"/>
        <pc:sldMkLst>
          <pc:docMk/>
          <pc:sldMk cId="1686816253" sldId="256"/>
        </pc:sldMkLst>
        <pc:spChg chg="mod">
          <ac:chgData name="blanca aguinaliu" userId="ba29c45c7c128ab7" providerId="LiveId" clId="{DAB0BC58-0602-44A3-AF06-75F3102973F6}" dt="2022-11-13T16:01:43.596" v="5" actId="27636"/>
          <ac:spMkLst>
            <pc:docMk/>
            <pc:sldMk cId="1686816253" sldId="256"/>
            <ac:spMk id="2" creationId="{9A1D8699-3DE8-5BBF-8288-CAF77737D9C3}"/>
          </ac:spMkLst>
        </pc:spChg>
        <pc:picChg chg="add mod">
          <ac:chgData name="blanca aguinaliu" userId="ba29c45c7c128ab7" providerId="LiveId" clId="{DAB0BC58-0602-44A3-AF06-75F3102973F6}" dt="2022-11-13T16:01:38.941" v="1" actId="14100"/>
          <ac:picMkLst>
            <pc:docMk/>
            <pc:sldMk cId="1686816253" sldId="256"/>
            <ac:picMk id="5" creationId="{39BE0CE3-3298-1D2F-98B9-C4DF16BFAB9B}"/>
          </ac:picMkLst>
        </pc:picChg>
      </pc:sldChg>
      <pc:sldChg chg="addSp delSp mod setBg">
        <pc:chgData name="blanca aguinaliu" userId="ba29c45c7c128ab7" providerId="LiveId" clId="{DAB0BC58-0602-44A3-AF06-75F3102973F6}" dt="2022-11-13T16:02:29.974" v="8" actId="26606"/>
        <pc:sldMkLst>
          <pc:docMk/>
          <pc:sldMk cId="2236094532" sldId="257"/>
        </pc:sldMkLst>
        <pc:spChg chg="add del">
          <ac:chgData name="blanca aguinaliu" userId="ba29c45c7c128ab7" providerId="LiveId" clId="{DAB0BC58-0602-44A3-AF06-75F3102973F6}" dt="2022-11-13T16:02:29.974" v="8" actId="26606"/>
          <ac:spMkLst>
            <pc:docMk/>
            <pc:sldMk cId="2236094532" sldId="257"/>
            <ac:spMk id="3" creationId="{D04D791E-61F7-5F20-4E6D-736DF4F75099}"/>
          </ac:spMkLst>
        </pc:spChg>
        <pc:spChg chg="add del">
          <ac:chgData name="blanca aguinaliu" userId="ba29c45c7c128ab7" providerId="LiveId" clId="{DAB0BC58-0602-44A3-AF06-75F3102973F6}" dt="2022-11-13T16:02:29.959" v="7" actId="26606"/>
          <ac:spMkLst>
            <pc:docMk/>
            <pc:sldMk cId="2236094532" sldId="257"/>
            <ac:spMk id="9" creationId="{1D63C574-BFD2-41A1-A567-B0C3CC7FDD4F}"/>
          </ac:spMkLst>
        </pc:spChg>
        <pc:spChg chg="add del">
          <ac:chgData name="blanca aguinaliu" userId="ba29c45c7c128ab7" providerId="LiveId" clId="{DAB0BC58-0602-44A3-AF06-75F3102973F6}" dt="2022-11-13T16:02:29.959" v="7" actId="26606"/>
          <ac:spMkLst>
            <pc:docMk/>
            <pc:sldMk cId="2236094532" sldId="257"/>
            <ac:spMk id="11" creationId="{E2A46BAB-8C31-42B2-90E8-B26DD3E81D37}"/>
          </ac:spMkLst>
        </pc:spChg>
        <pc:spChg chg="add">
          <ac:chgData name="blanca aguinaliu" userId="ba29c45c7c128ab7" providerId="LiveId" clId="{DAB0BC58-0602-44A3-AF06-75F3102973F6}" dt="2022-11-13T16:02:29.974" v="8" actId="26606"/>
          <ac:spMkLst>
            <pc:docMk/>
            <pc:sldMk cId="2236094532" sldId="257"/>
            <ac:spMk id="26" creationId="{2E442304-DDBD-4F7B-8017-36BCC863FB40}"/>
          </ac:spMkLst>
        </pc:spChg>
        <pc:spChg chg="add">
          <ac:chgData name="blanca aguinaliu" userId="ba29c45c7c128ab7" providerId="LiveId" clId="{DAB0BC58-0602-44A3-AF06-75F3102973F6}" dt="2022-11-13T16:02:29.974" v="8" actId="26606"/>
          <ac:spMkLst>
            <pc:docMk/>
            <pc:sldMk cId="2236094532" sldId="257"/>
            <ac:spMk id="27" creationId="{5E107275-3853-46FD-A241-DE4355A42675}"/>
          </ac:spMkLst>
        </pc:spChg>
        <pc:grpChg chg="add del">
          <ac:chgData name="blanca aguinaliu" userId="ba29c45c7c128ab7" providerId="LiveId" clId="{DAB0BC58-0602-44A3-AF06-75F3102973F6}" dt="2022-11-13T16:02:29.959" v="7" actId="26606"/>
          <ac:grpSpMkLst>
            <pc:docMk/>
            <pc:sldMk cId="2236094532" sldId="257"/>
            <ac:grpSpMk id="13" creationId="{B3F7A3C7-0737-4E57-B30E-8EEFE638B401}"/>
          </ac:grpSpMkLst>
        </pc:grpChg>
        <pc:grpChg chg="add del">
          <ac:chgData name="blanca aguinaliu" userId="ba29c45c7c128ab7" providerId="LiveId" clId="{DAB0BC58-0602-44A3-AF06-75F3102973F6}" dt="2022-11-13T16:02:29.959" v="7" actId="26606"/>
          <ac:grpSpMkLst>
            <pc:docMk/>
            <pc:sldMk cId="2236094532" sldId="257"/>
            <ac:grpSpMk id="17" creationId="{43F5E015-E085-4624-B431-B42414448684}"/>
          </ac:grpSpMkLst>
        </pc:grpChg>
        <pc:graphicFrameChg chg="add del">
          <ac:chgData name="blanca aguinaliu" userId="ba29c45c7c128ab7" providerId="LiveId" clId="{DAB0BC58-0602-44A3-AF06-75F3102973F6}" dt="2022-11-13T16:02:29.959" v="7" actId="26606"/>
          <ac:graphicFrameMkLst>
            <pc:docMk/>
            <pc:sldMk cId="2236094532" sldId="257"/>
            <ac:graphicFrameMk id="5" creationId="{65C8CBA9-2E59-D9A6-53ED-AEEDBF25C1F9}"/>
          </ac:graphicFrameMkLst>
        </pc:graphicFrameChg>
        <pc:graphicFrameChg chg="add">
          <ac:chgData name="blanca aguinaliu" userId="ba29c45c7c128ab7" providerId="LiveId" clId="{DAB0BC58-0602-44A3-AF06-75F3102973F6}" dt="2022-11-13T16:02:29.974" v="8" actId="26606"/>
          <ac:graphicFrameMkLst>
            <pc:docMk/>
            <pc:sldMk cId="2236094532" sldId="257"/>
            <ac:graphicFrameMk id="28" creationId="{12303A27-1697-F7D0-EDB3-66D6DFC7AC58}"/>
          </ac:graphicFrameMkLst>
        </pc:graphicFrameChg>
      </pc:sldChg>
      <pc:sldChg chg="addSp delSp modSp mod setBg">
        <pc:chgData name="blanca aguinaliu" userId="ba29c45c7c128ab7" providerId="LiveId" clId="{DAB0BC58-0602-44A3-AF06-75F3102973F6}" dt="2022-11-13T16:03:19.773" v="26"/>
        <pc:sldMkLst>
          <pc:docMk/>
          <pc:sldMk cId="566459462" sldId="258"/>
        </pc:sldMkLst>
        <pc:spChg chg="mod">
          <ac:chgData name="blanca aguinaliu" userId="ba29c45c7c128ab7" providerId="LiveId" clId="{DAB0BC58-0602-44A3-AF06-75F3102973F6}" dt="2022-11-13T16:02:45.327" v="9" actId="26606"/>
          <ac:spMkLst>
            <pc:docMk/>
            <pc:sldMk cId="566459462" sldId="258"/>
            <ac:spMk id="2" creationId="{0F6AACF9-AAA3-C313-4976-ED8C02088E35}"/>
          </ac:spMkLst>
        </pc:spChg>
        <pc:spChg chg="del">
          <ac:chgData name="blanca aguinaliu" userId="ba29c45c7c128ab7" providerId="LiveId" clId="{DAB0BC58-0602-44A3-AF06-75F3102973F6}" dt="2022-11-13T16:02:45.327" v="9" actId="26606"/>
          <ac:spMkLst>
            <pc:docMk/>
            <pc:sldMk cId="566459462" sldId="258"/>
            <ac:spMk id="3" creationId="{4B36F92D-6F65-9551-5568-13CE15BF597A}"/>
          </ac:spMkLst>
        </pc:spChg>
        <pc:spChg chg="add">
          <ac:chgData name="blanca aguinaliu" userId="ba29c45c7c128ab7" providerId="LiveId" clId="{DAB0BC58-0602-44A3-AF06-75F3102973F6}" dt="2022-11-13T16:02:45.327" v="9" actId="26606"/>
          <ac:spMkLst>
            <pc:docMk/>
            <pc:sldMk cId="566459462" sldId="258"/>
            <ac:spMk id="9" creationId="{5C8908E2-EE49-44D2-9428-A28D2312A8D5}"/>
          </ac:spMkLst>
        </pc:spChg>
        <pc:spChg chg="add">
          <ac:chgData name="blanca aguinaliu" userId="ba29c45c7c128ab7" providerId="LiveId" clId="{DAB0BC58-0602-44A3-AF06-75F3102973F6}" dt="2022-11-13T16:02:45.327" v="9" actId="26606"/>
          <ac:spMkLst>
            <pc:docMk/>
            <pc:sldMk cId="566459462" sldId="258"/>
            <ac:spMk id="15" creationId="{7449A6C7-D15F-4AA5-BFA5-71A404B47016}"/>
          </ac:spMkLst>
        </pc:spChg>
        <pc:spChg chg="add">
          <ac:chgData name="blanca aguinaliu" userId="ba29c45c7c128ab7" providerId="LiveId" clId="{DAB0BC58-0602-44A3-AF06-75F3102973F6}" dt="2022-11-13T16:02:45.327" v="9" actId="26606"/>
          <ac:spMkLst>
            <pc:docMk/>
            <pc:sldMk cId="566459462" sldId="258"/>
            <ac:spMk id="17" creationId="{ED888B23-07FA-482A-96DF-47E31AF1A603}"/>
          </ac:spMkLst>
        </pc:spChg>
        <pc:grpChg chg="add">
          <ac:chgData name="blanca aguinaliu" userId="ba29c45c7c128ab7" providerId="LiveId" clId="{DAB0BC58-0602-44A3-AF06-75F3102973F6}" dt="2022-11-13T16:02:45.327" v="9" actId="26606"/>
          <ac:grpSpMkLst>
            <pc:docMk/>
            <pc:sldMk cId="566459462" sldId="258"/>
            <ac:grpSpMk id="11" creationId="{05314994-6337-4875-8CF5-652CAFE8342C}"/>
          </ac:grpSpMkLst>
        </pc:grpChg>
        <pc:graphicFrameChg chg="add mod">
          <ac:chgData name="blanca aguinaliu" userId="ba29c45c7c128ab7" providerId="LiveId" clId="{DAB0BC58-0602-44A3-AF06-75F3102973F6}" dt="2022-11-13T16:03:19.773" v="26"/>
          <ac:graphicFrameMkLst>
            <pc:docMk/>
            <pc:sldMk cId="566459462" sldId="258"/>
            <ac:graphicFrameMk id="5" creationId="{33BC1D6A-DE1B-9E8E-10CF-CD58315406B9}"/>
          </ac:graphicFrameMkLst>
        </pc:graphicFrameChg>
      </pc:sldChg>
      <pc:sldChg chg="addSp delSp modSp mod setBg">
        <pc:chgData name="blanca aguinaliu" userId="ba29c45c7c128ab7" providerId="LiveId" clId="{DAB0BC58-0602-44A3-AF06-75F3102973F6}" dt="2022-11-13T16:19:35.748" v="160" actId="20577"/>
        <pc:sldMkLst>
          <pc:docMk/>
          <pc:sldMk cId="2732504537" sldId="259"/>
        </pc:sldMkLst>
        <pc:spChg chg="del mod">
          <ac:chgData name="blanca aguinaliu" userId="ba29c45c7c128ab7" providerId="LiveId" clId="{DAB0BC58-0602-44A3-AF06-75F3102973F6}" dt="2022-11-13T16:04:01.096" v="30" actId="26606"/>
          <ac:spMkLst>
            <pc:docMk/>
            <pc:sldMk cId="2732504537" sldId="259"/>
            <ac:spMk id="3" creationId="{EDC13F8E-726B-7DE0-61B6-7F764792880B}"/>
          </ac:spMkLst>
        </pc:spChg>
        <pc:spChg chg="add">
          <ac:chgData name="blanca aguinaliu" userId="ba29c45c7c128ab7" providerId="LiveId" clId="{DAB0BC58-0602-44A3-AF06-75F3102973F6}" dt="2022-11-13T16:04:01.096" v="30" actId="26606"/>
          <ac:spMkLst>
            <pc:docMk/>
            <pc:sldMk cId="2732504537" sldId="259"/>
            <ac:spMk id="9" creationId="{BACC6370-2D7E-4714-9D71-7542949D7D5D}"/>
          </ac:spMkLst>
        </pc:spChg>
        <pc:spChg chg="add">
          <ac:chgData name="blanca aguinaliu" userId="ba29c45c7c128ab7" providerId="LiveId" clId="{DAB0BC58-0602-44A3-AF06-75F3102973F6}" dt="2022-11-13T16:04:01.096" v="30" actId="26606"/>
          <ac:spMkLst>
            <pc:docMk/>
            <pc:sldMk cId="2732504537" sldId="259"/>
            <ac:spMk id="11" creationId="{F68B3F68-107C-434F-AA38-110D5EA91B85}"/>
          </ac:spMkLst>
        </pc:spChg>
        <pc:spChg chg="add">
          <ac:chgData name="blanca aguinaliu" userId="ba29c45c7c128ab7" providerId="LiveId" clId="{DAB0BC58-0602-44A3-AF06-75F3102973F6}" dt="2022-11-13T16:04:01.096" v="30" actId="26606"/>
          <ac:spMkLst>
            <pc:docMk/>
            <pc:sldMk cId="2732504537" sldId="259"/>
            <ac:spMk id="13" creationId="{AAD0DBB9-1A4B-4391-81D4-CB19F9AB918A}"/>
          </ac:spMkLst>
        </pc:spChg>
        <pc:spChg chg="add">
          <ac:chgData name="blanca aguinaliu" userId="ba29c45c7c128ab7" providerId="LiveId" clId="{DAB0BC58-0602-44A3-AF06-75F3102973F6}" dt="2022-11-13T16:04:01.096" v="30" actId="26606"/>
          <ac:spMkLst>
            <pc:docMk/>
            <pc:sldMk cId="2732504537" sldId="259"/>
            <ac:spMk id="15" creationId="{063BBA22-50EA-4C4D-BE05-F1CE4E63AA56}"/>
          </ac:spMkLst>
        </pc:spChg>
        <pc:graphicFrameChg chg="add mod">
          <ac:chgData name="blanca aguinaliu" userId="ba29c45c7c128ab7" providerId="LiveId" clId="{DAB0BC58-0602-44A3-AF06-75F3102973F6}" dt="2022-11-13T16:19:35.748" v="160" actId="20577"/>
          <ac:graphicFrameMkLst>
            <pc:docMk/>
            <pc:sldMk cId="2732504537" sldId="259"/>
            <ac:graphicFrameMk id="5" creationId="{CB53090B-B999-A01C-604C-8D956B58C391}"/>
          </ac:graphicFrameMkLst>
        </pc:graphicFrameChg>
      </pc:sldChg>
      <pc:sldChg chg="addSp delSp modSp mod setBg">
        <pc:chgData name="blanca aguinaliu" userId="ba29c45c7c128ab7" providerId="LiveId" clId="{DAB0BC58-0602-44A3-AF06-75F3102973F6}" dt="2022-11-13T16:20:19.642" v="166" actId="20577"/>
        <pc:sldMkLst>
          <pc:docMk/>
          <pc:sldMk cId="3815301953" sldId="260"/>
        </pc:sldMkLst>
        <pc:spChg chg="mod">
          <ac:chgData name="blanca aguinaliu" userId="ba29c45c7c128ab7" providerId="LiveId" clId="{DAB0BC58-0602-44A3-AF06-75F3102973F6}" dt="2022-11-13T16:05:15.028" v="35" actId="26606"/>
          <ac:spMkLst>
            <pc:docMk/>
            <pc:sldMk cId="3815301953" sldId="260"/>
            <ac:spMk id="2" creationId="{7EA18E3D-C113-8654-DFA7-34A11B56EC9B}"/>
          </ac:spMkLst>
        </pc:spChg>
        <pc:spChg chg="mod">
          <ac:chgData name="blanca aguinaliu" userId="ba29c45c7c128ab7" providerId="LiveId" clId="{DAB0BC58-0602-44A3-AF06-75F3102973F6}" dt="2022-11-13T16:20:19.642" v="166" actId="20577"/>
          <ac:spMkLst>
            <pc:docMk/>
            <pc:sldMk cId="3815301953" sldId="260"/>
            <ac:spMk id="3" creationId="{E540EF82-5B90-9B91-26DC-5592949D41DD}"/>
          </ac:spMkLst>
        </pc:spChg>
        <pc:spChg chg="add del">
          <ac:chgData name="blanca aguinaliu" userId="ba29c45c7c128ab7" providerId="LiveId" clId="{DAB0BC58-0602-44A3-AF06-75F3102973F6}" dt="2022-11-13T16:05:08.690" v="32" actId="26606"/>
          <ac:spMkLst>
            <pc:docMk/>
            <pc:sldMk cId="3815301953" sldId="260"/>
            <ac:spMk id="8" creationId="{100EDD19-6802-4EC3-95CE-CFFAB042CFD6}"/>
          </ac:spMkLst>
        </pc:spChg>
        <pc:spChg chg="add del">
          <ac:chgData name="blanca aguinaliu" userId="ba29c45c7c128ab7" providerId="LiveId" clId="{DAB0BC58-0602-44A3-AF06-75F3102973F6}" dt="2022-11-13T16:05:08.690" v="32" actId="26606"/>
          <ac:spMkLst>
            <pc:docMk/>
            <pc:sldMk cId="3815301953" sldId="260"/>
            <ac:spMk id="10" creationId="{DB17E863-922E-4C26-BD64-E8FD41D28661}"/>
          </ac:spMkLst>
        </pc:spChg>
        <pc:spChg chg="add del">
          <ac:chgData name="blanca aguinaliu" userId="ba29c45c7c128ab7" providerId="LiveId" clId="{DAB0BC58-0602-44A3-AF06-75F3102973F6}" dt="2022-11-13T16:05:15.022" v="34" actId="26606"/>
          <ac:spMkLst>
            <pc:docMk/>
            <pc:sldMk cId="3815301953" sldId="260"/>
            <ac:spMk id="13" creationId="{5C8908E2-EE49-44D2-9428-A28D2312A8D5}"/>
          </ac:spMkLst>
        </pc:spChg>
        <pc:spChg chg="add del">
          <ac:chgData name="blanca aguinaliu" userId="ba29c45c7c128ab7" providerId="LiveId" clId="{DAB0BC58-0602-44A3-AF06-75F3102973F6}" dt="2022-11-13T16:05:15.022" v="34" actId="26606"/>
          <ac:spMkLst>
            <pc:docMk/>
            <pc:sldMk cId="3815301953" sldId="260"/>
            <ac:spMk id="14" creationId="{1162F61D-5DC3-488F-B9BB-1F1F600A2A86}"/>
          </ac:spMkLst>
        </pc:spChg>
        <pc:spChg chg="add del">
          <ac:chgData name="blanca aguinaliu" userId="ba29c45c7c128ab7" providerId="LiveId" clId="{DAB0BC58-0602-44A3-AF06-75F3102973F6}" dt="2022-11-13T16:05:15.022" v="34" actId="26606"/>
          <ac:spMkLst>
            <pc:docMk/>
            <pc:sldMk cId="3815301953" sldId="260"/>
            <ac:spMk id="16" creationId="{ED888B23-07FA-482A-96DF-47E31AF1A603}"/>
          </ac:spMkLst>
        </pc:spChg>
        <pc:spChg chg="add">
          <ac:chgData name="blanca aguinaliu" userId="ba29c45c7c128ab7" providerId="LiveId" clId="{DAB0BC58-0602-44A3-AF06-75F3102973F6}" dt="2022-11-13T16:05:15.028" v="35" actId="26606"/>
          <ac:spMkLst>
            <pc:docMk/>
            <pc:sldMk cId="3815301953" sldId="260"/>
            <ac:spMk id="18" creationId="{100EDD19-6802-4EC3-95CE-CFFAB042CFD6}"/>
          </ac:spMkLst>
        </pc:spChg>
        <pc:spChg chg="add">
          <ac:chgData name="blanca aguinaliu" userId="ba29c45c7c128ab7" providerId="LiveId" clId="{DAB0BC58-0602-44A3-AF06-75F3102973F6}" dt="2022-11-13T16:05:15.028" v="35" actId="26606"/>
          <ac:spMkLst>
            <pc:docMk/>
            <pc:sldMk cId="3815301953" sldId="260"/>
            <ac:spMk id="19" creationId="{DB17E863-922E-4C26-BD64-E8FD41D28661}"/>
          </ac:spMkLst>
        </pc:spChg>
        <pc:grpChg chg="add del">
          <ac:chgData name="blanca aguinaliu" userId="ba29c45c7c128ab7" providerId="LiveId" clId="{DAB0BC58-0602-44A3-AF06-75F3102973F6}" dt="2022-11-13T16:05:15.022" v="34" actId="26606"/>
          <ac:grpSpMkLst>
            <pc:docMk/>
            <pc:sldMk cId="3815301953" sldId="260"/>
            <ac:grpSpMk id="15" creationId="{0832E484-7BA9-41B6-8E6D-0537F48B626C}"/>
          </ac:grpSpMkLst>
        </pc:grpChg>
      </pc:sldChg>
      <pc:sldChg chg="addSp delSp modSp mod setBg">
        <pc:chgData name="blanca aguinaliu" userId="ba29c45c7c128ab7" providerId="LiveId" clId="{DAB0BC58-0602-44A3-AF06-75F3102973F6}" dt="2022-11-13T16:20:37.068" v="174" actId="20577"/>
        <pc:sldMkLst>
          <pc:docMk/>
          <pc:sldMk cId="2395214106" sldId="261"/>
        </pc:sldMkLst>
        <pc:spChg chg="mod">
          <ac:chgData name="blanca aguinaliu" userId="ba29c45c7c128ab7" providerId="LiveId" clId="{DAB0BC58-0602-44A3-AF06-75F3102973F6}" dt="2022-11-13T16:20:37.068" v="174" actId="20577"/>
          <ac:spMkLst>
            <pc:docMk/>
            <pc:sldMk cId="2395214106" sldId="261"/>
            <ac:spMk id="3" creationId="{79E00EC2-FD58-3F29-C166-AA23B286E3D6}"/>
          </ac:spMkLst>
        </pc:spChg>
        <pc:spChg chg="add del">
          <ac:chgData name="blanca aguinaliu" userId="ba29c45c7c128ab7" providerId="LiveId" clId="{DAB0BC58-0602-44A3-AF06-75F3102973F6}" dt="2022-11-13T16:16:53.658" v="157" actId="26606"/>
          <ac:spMkLst>
            <pc:docMk/>
            <pc:sldMk cId="2395214106" sldId="261"/>
            <ac:spMk id="8" creationId="{C7D023E4-8DE1-436E-9847-ED6A4B4B04FD}"/>
          </ac:spMkLst>
        </pc:spChg>
        <pc:spChg chg="add del">
          <ac:chgData name="blanca aguinaliu" userId="ba29c45c7c128ab7" providerId="LiveId" clId="{DAB0BC58-0602-44A3-AF06-75F3102973F6}" dt="2022-11-13T16:16:53.658" v="157" actId="26606"/>
          <ac:spMkLst>
            <pc:docMk/>
            <pc:sldMk cId="2395214106" sldId="261"/>
            <ac:spMk id="10" creationId="{63C1F321-BB96-4700-B3CE-1A6156067F44}"/>
          </ac:spMkLst>
        </pc:spChg>
        <pc:spChg chg="add del">
          <ac:chgData name="blanca aguinaliu" userId="ba29c45c7c128ab7" providerId="LiveId" clId="{DAB0BC58-0602-44A3-AF06-75F3102973F6}" dt="2022-11-13T16:16:53.612" v="156" actId="26606"/>
          <ac:spMkLst>
            <pc:docMk/>
            <pc:sldMk cId="2395214106" sldId="261"/>
            <ac:spMk id="28" creationId="{C3896A03-3945-419A-B66B-4EE266EDD152}"/>
          </ac:spMkLst>
        </pc:spChg>
        <pc:spChg chg="add del">
          <ac:chgData name="blanca aguinaliu" userId="ba29c45c7c128ab7" providerId="LiveId" clId="{DAB0BC58-0602-44A3-AF06-75F3102973F6}" dt="2022-11-13T16:16:53.612" v="156" actId="26606"/>
          <ac:spMkLst>
            <pc:docMk/>
            <pc:sldMk cId="2395214106" sldId="261"/>
            <ac:spMk id="30" creationId="{B34F5AD2-EDBD-4BBD-A55C-EAFFD0C7097A}"/>
          </ac:spMkLst>
        </pc:spChg>
        <pc:spChg chg="add">
          <ac:chgData name="blanca aguinaliu" userId="ba29c45c7c128ab7" providerId="LiveId" clId="{DAB0BC58-0602-44A3-AF06-75F3102973F6}" dt="2022-11-13T16:16:53.658" v="157" actId="26606"/>
          <ac:spMkLst>
            <pc:docMk/>
            <pc:sldMk cId="2395214106" sldId="261"/>
            <ac:spMk id="33" creationId="{27427488-068E-4B55-AC8D-CD070B8CD46D}"/>
          </ac:spMkLst>
        </pc:spChg>
        <pc:spChg chg="add">
          <ac:chgData name="blanca aguinaliu" userId="ba29c45c7c128ab7" providerId="LiveId" clId="{DAB0BC58-0602-44A3-AF06-75F3102973F6}" dt="2022-11-13T16:16:53.658" v="157" actId="26606"/>
          <ac:spMkLst>
            <pc:docMk/>
            <pc:sldMk cId="2395214106" sldId="261"/>
            <ac:spMk id="34" creationId="{E6A0E474-BC1B-4020-8F1C-5DB17CF64AD3}"/>
          </ac:spMkLst>
        </pc:spChg>
        <pc:spChg chg="add">
          <ac:chgData name="blanca aguinaliu" userId="ba29c45c7c128ab7" providerId="LiveId" clId="{DAB0BC58-0602-44A3-AF06-75F3102973F6}" dt="2022-11-13T16:16:53.658" v="157" actId="26606"/>
          <ac:spMkLst>
            <pc:docMk/>
            <pc:sldMk cId="2395214106" sldId="261"/>
            <ac:spMk id="36" creationId="{A20AF199-99C2-4569-9CAF-24514AE5E82A}"/>
          </ac:spMkLst>
        </pc:spChg>
        <pc:grpChg chg="add del">
          <ac:chgData name="blanca aguinaliu" userId="ba29c45c7c128ab7" providerId="LiveId" clId="{DAB0BC58-0602-44A3-AF06-75F3102973F6}" dt="2022-11-13T16:16:53.658" v="157" actId="26606"/>
          <ac:grpSpMkLst>
            <pc:docMk/>
            <pc:sldMk cId="2395214106" sldId="261"/>
            <ac:grpSpMk id="12" creationId="{3FA1AD64-F15F-417D-956C-B2C211FC905E}"/>
          </ac:grpSpMkLst>
        </pc:grpChg>
        <pc:grpChg chg="add del">
          <ac:chgData name="blanca aguinaliu" userId="ba29c45c7c128ab7" providerId="LiveId" clId="{DAB0BC58-0602-44A3-AF06-75F3102973F6}" dt="2022-11-13T16:16:53.658" v="157" actId="26606"/>
          <ac:grpSpMkLst>
            <pc:docMk/>
            <pc:sldMk cId="2395214106" sldId="261"/>
            <ac:grpSpMk id="16" creationId="{43F5E015-E085-4624-B431-B42414448684}"/>
          </ac:grpSpMkLst>
        </pc:grpChg>
        <pc:grpChg chg="add">
          <ac:chgData name="blanca aguinaliu" userId="ba29c45c7c128ab7" providerId="LiveId" clId="{DAB0BC58-0602-44A3-AF06-75F3102973F6}" dt="2022-11-13T16:16:53.658" v="157" actId="26606"/>
          <ac:grpSpMkLst>
            <pc:docMk/>
            <pc:sldMk cId="2395214106" sldId="261"/>
            <ac:grpSpMk id="35" creationId="{31460D47-75CD-497D-BC88-FA41997D2E49}"/>
          </ac:grpSpMkLst>
        </pc:grpChg>
      </pc:sldChg>
      <pc:sldChg chg="addSp delSp modSp mod setBg">
        <pc:chgData name="blanca aguinaliu" userId="ba29c45c7c128ab7" providerId="LiveId" clId="{DAB0BC58-0602-44A3-AF06-75F3102973F6}" dt="2022-11-13T16:11:21.747" v="126" actId="20577"/>
        <pc:sldMkLst>
          <pc:docMk/>
          <pc:sldMk cId="1175515716" sldId="262"/>
        </pc:sldMkLst>
        <pc:spChg chg="del">
          <ac:chgData name="blanca aguinaliu" userId="ba29c45c7c128ab7" providerId="LiveId" clId="{DAB0BC58-0602-44A3-AF06-75F3102973F6}" dt="2022-11-13T16:11:11.349" v="123" actId="26606"/>
          <ac:spMkLst>
            <pc:docMk/>
            <pc:sldMk cId="1175515716" sldId="262"/>
            <ac:spMk id="3" creationId="{EECDA425-6097-376B-3740-60C7536D1100}"/>
          </ac:spMkLst>
        </pc:spChg>
        <pc:spChg chg="add">
          <ac:chgData name="blanca aguinaliu" userId="ba29c45c7c128ab7" providerId="LiveId" clId="{DAB0BC58-0602-44A3-AF06-75F3102973F6}" dt="2022-11-13T16:11:11.349" v="123" actId="26606"/>
          <ac:spMkLst>
            <pc:docMk/>
            <pc:sldMk cId="1175515716" sldId="262"/>
            <ac:spMk id="10" creationId="{B50AB553-2A96-4A92-96F2-93548E096954}"/>
          </ac:spMkLst>
        </pc:spChg>
        <pc:graphicFrameChg chg="add mod">
          <ac:chgData name="blanca aguinaliu" userId="ba29c45c7c128ab7" providerId="LiveId" clId="{DAB0BC58-0602-44A3-AF06-75F3102973F6}" dt="2022-11-13T16:11:21.747" v="126" actId="20577"/>
          <ac:graphicFrameMkLst>
            <pc:docMk/>
            <pc:sldMk cId="1175515716" sldId="262"/>
            <ac:graphicFrameMk id="5" creationId="{04EC55C9-33CF-F09D-0A38-AD315CB77DD3}"/>
          </ac:graphicFrameMkLst>
        </pc:graphicFrameChg>
        <pc:picChg chg="add">
          <ac:chgData name="blanca aguinaliu" userId="ba29c45c7c128ab7" providerId="LiveId" clId="{DAB0BC58-0602-44A3-AF06-75F3102973F6}" dt="2022-11-13T16:11:11.349" v="123" actId="26606"/>
          <ac:picMkLst>
            <pc:docMk/>
            <pc:sldMk cId="1175515716" sldId="262"/>
            <ac:picMk id="6" creationId="{1AB07A9F-5981-6253-3567-C30AFD839F9D}"/>
          </ac:picMkLst>
        </pc:picChg>
      </pc:sldChg>
      <pc:sldChg chg="addSp delSp modSp new mod setBg">
        <pc:chgData name="blanca aguinaliu" userId="ba29c45c7c128ab7" providerId="LiveId" clId="{DAB0BC58-0602-44A3-AF06-75F3102973F6}" dt="2022-11-13T16:21:10.034" v="181" actId="20577"/>
        <pc:sldMkLst>
          <pc:docMk/>
          <pc:sldMk cId="1178335654" sldId="263"/>
        </pc:sldMkLst>
        <pc:spChg chg="del">
          <ac:chgData name="blanca aguinaliu" userId="ba29c45c7c128ab7" providerId="LiveId" clId="{DAB0BC58-0602-44A3-AF06-75F3102973F6}" dt="2022-11-13T16:09:00.616" v="110" actId="478"/>
          <ac:spMkLst>
            <pc:docMk/>
            <pc:sldMk cId="1178335654" sldId="263"/>
            <ac:spMk id="2" creationId="{168D4801-B11B-EDD4-BAF8-8C6C1874C1F2}"/>
          </ac:spMkLst>
        </pc:spChg>
        <pc:spChg chg="mod">
          <ac:chgData name="blanca aguinaliu" userId="ba29c45c7c128ab7" providerId="LiveId" clId="{DAB0BC58-0602-44A3-AF06-75F3102973F6}" dt="2022-11-13T16:21:10.034" v="181" actId="20577"/>
          <ac:spMkLst>
            <pc:docMk/>
            <pc:sldMk cId="1178335654" sldId="263"/>
            <ac:spMk id="3" creationId="{B32FBC5C-E7C4-50AB-000D-9A26C88B6C72}"/>
          </ac:spMkLst>
        </pc:spChg>
        <pc:spChg chg="add del">
          <ac:chgData name="blanca aguinaliu" userId="ba29c45c7c128ab7" providerId="LiveId" clId="{DAB0BC58-0602-44A3-AF06-75F3102973F6}" dt="2022-11-13T16:14:06.467" v="140" actId="26606"/>
          <ac:spMkLst>
            <pc:docMk/>
            <pc:sldMk cId="1178335654" sldId="263"/>
            <ac:spMk id="8" creationId="{A2679492-7988-4050-9056-542444452411}"/>
          </ac:spMkLst>
        </pc:spChg>
        <pc:spChg chg="add del">
          <ac:chgData name="blanca aguinaliu" userId="ba29c45c7c128ab7" providerId="LiveId" clId="{DAB0BC58-0602-44A3-AF06-75F3102973F6}" dt="2022-11-13T16:14:06.467" v="140" actId="26606"/>
          <ac:spMkLst>
            <pc:docMk/>
            <pc:sldMk cId="1178335654" sldId="263"/>
            <ac:spMk id="10" creationId="{B091B163-7D61-4891-ABCF-5C13D9C418D0}"/>
          </ac:spMkLst>
        </pc:spChg>
        <pc:spChg chg="add">
          <ac:chgData name="blanca aguinaliu" userId="ba29c45c7c128ab7" providerId="LiveId" clId="{DAB0BC58-0602-44A3-AF06-75F3102973F6}" dt="2022-11-13T16:14:06.467" v="140" actId="26606"/>
          <ac:spMkLst>
            <pc:docMk/>
            <pc:sldMk cId="1178335654" sldId="263"/>
            <ac:spMk id="22" creationId="{F837543A-6020-4505-A233-C9DB4BF74011}"/>
          </ac:spMkLst>
        </pc:spChg>
        <pc:spChg chg="add">
          <ac:chgData name="blanca aguinaliu" userId="ba29c45c7c128ab7" providerId="LiveId" clId="{DAB0BC58-0602-44A3-AF06-75F3102973F6}" dt="2022-11-13T16:14:06.467" v="140" actId="26606"/>
          <ac:spMkLst>
            <pc:docMk/>
            <pc:sldMk cId="1178335654" sldId="263"/>
            <ac:spMk id="24" creationId="{35B16301-FB18-48BA-A6DD-C37CAF6F9A18}"/>
          </ac:spMkLst>
        </pc:spChg>
        <pc:spChg chg="add">
          <ac:chgData name="blanca aguinaliu" userId="ba29c45c7c128ab7" providerId="LiveId" clId="{DAB0BC58-0602-44A3-AF06-75F3102973F6}" dt="2022-11-13T16:14:06.467" v="140" actId="26606"/>
          <ac:spMkLst>
            <pc:docMk/>
            <pc:sldMk cId="1178335654" sldId="263"/>
            <ac:spMk id="26" creationId="{C3C0D90E-074A-4F52-9B11-B52BEF4BCBE5}"/>
          </ac:spMkLst>
        </pc:spChg>
        <pc:spChg chg="add">
          <ac:chgData name="blanca aguinaliu" userId="ba29c45c7c128ab7" providerId="LiveId" clId="{DAB0BC58-0602-44A3-AF06-75F3102973F6}" dt="2022-11-13T16:14:06.467" v="140" actId="26606"/>
          <ac:spMkLst>
            <pc:docMk/>
            <pc:sldMk cId="1178335654" sldId="263"/>
            <ac:spMk id="28" creationId="{CABBD4C1-E6F8-46F6-8152-A8A97490BF4D}"/>
          </ac:spMkLst>
        </pc:spChg>
        <pc:spChg chg="add">
          <ac:chgData name="blanca aguinaliu" userId="ba29c45c7c128ab7" providerId="LiveId" clId="{DAB0BC58-0602-44A3-AF06-75F3102973F6}" dt="2022-11-13T16:14:06.467" v="140" actId="26606"/>
          <ac:spMkLst>
            <pc:docMk/>
            <pc:sldMk cId="1178335654" sldId="263"/>
            <ac:spMk id="30" creationId="{83BA5EF5-1FE9-4BF9-83BB-269BCDDF6156}"/>
          </ac:spMkLst>
        </pc:spChg>
        <pc:spChg chg="add">
          <ac:chgData name="blanca aguinaliu" userId="ba29c45c7c128ab7" providerId="LiveId" clId="{DAB0BC58-0602-44A3-AF06-75F3102973F6}" dt="2022-11-13T16:14:06.467" v="140" actId="26606"/>
          <ac:spMkLst>
            <pc:docMk/>
            <pc:sldMk cId="1178335654" sldId="263"/>
            <ac:spMk id="34" creationId="{88853921-7BC9-4BDE-ACAB-133C683C82D6}"/>
          </ac:spMkLst>
        </pc:spChg>
        <pc:spChg chg="add">
          <ac:chgData name="blanca aguinaliu" userId="ba29c45c7c128ab7" providerId="LiveId" clId="{DAB0BC58-0602-44A3-AF06-75F3102973F6}" dt="2022-11-13T16:14:06.467" v="140" actId="26606"/>
          <ac:spMkLst>
            <pc:docMk/>
            <pc:sldMk cId="1178335654" sldId="263"/>
            <ac:spMk id="36" creationId="{09192968-3AE7-4470-A61C-97294BB92731}"/>
          </ac:spMkLst>
        </pc:spChg>
        <pc:spChg chg="add">
          <ac:chgData name="blanca aguinaliu" userId="ba29c45c7c128ab7" providerId="LiveId" clId="{DAB0BC58-0602-44A3-AF06-75F3102973F6}" dt="2022-11-13T16:14:06.467" v="140" actId="26606"/>
          <ac:spMkLst>
            <pc:docMk/>
            <pc:sldMk cId="1178335654" sldId="263"/>
            <ac:spMk id="38" creationId="{3AB72E55-43E4-4356-BFE8-E2102CB0B505}"/>
          </ac:spMkLst>
        </pc:spChg>
        <pc:grpChg chg="add del">
          <ac:chgData name="blanca aguinaliu" userId="ba29c45c7c128ab7" providerId="LiveId" clId="{DAB0BC58-0602-44A3-AF06-75F3102973F6}" dt="2022-11-13T16:14:06.467" v="140" actId="26606"/>
          <ac:grpSpMkLst>
            <pc:docMk/>
            <pc:sldMk cId="1178335654" sldId="263"/>
            <ac:grpSpMk id="12" creationId="{0474DF76-993E-44DE-AFB0-C416182ACECF}"/>
          </ac:grpSpMkLst>
        </pc:grpChg>
        <pc:cxnChg chg="add del">
          <ac:chgData name="blanca aguinaliu" userId="ba29c45c7c128ab7" providerId="LiveId" clId="{DAB0BC58-0602-44A3-AF06-75F3102973F6}" dt="2022-11-13T16:14:06.467" v="140" actId="26606"/>
          <ac:cxnSpMkLst>
            <pc:docMk/>
            <pc:sldMk cId="1178335654" sldId="263"/>
            <ac:cxnSpMk id="17" creationId="{C49DA8F6-BCC1-4447-B54C-57856834B94B}"/>
          </ac:cxnSpMkLst>
        </pc:cxnChg>
        <pc:cxnChg chg="add">
          <ac:chgData name="blanca aguinaliu" userId="ba29c45c7c128ab7" providerId="LiveId" clId="{DAB0BC58-0602-44A3-AF06-75F3102973F6}" dt="2022-11-13T16:14:06.467" v="140" actId="26606"/>
          <ac:cxnSpMkLst>
            <pc:docMk/>
            <pc:sldMk cId="1178335654" sldId="263"/>
            <ac:cxnSpMk id="32" creationId="{4B3BCACB-5880-460B-9606-8C433A9AF99D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E0D47-1DA3-437B-9733-740625FA62F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5903031-A8B7-488B-BDEE-76D785891AE4}">
      <dgm:prSet/>
      <dgm:spPr/>
      <dgm:t>
        <a:bodyPr/>
        <a:lstStyle/>
        <a:p>
          <a:r>
            <a:rPr lang="es-ES"/>
            <a:t>1. La creació d’una empresa comença amb l’identificació d’una oportunitat, la qual cosa constitueix la idea empresarial o idea de negoci.</a:t>
          </a:r>
          <a:endParaRPr lang="en-US"/>
        </a:p>
      </dgm:t>
    </dgm:pt>
    <dgm:pt modelId="{7F0DD3BE-6C86-4590-AAC2-D616B5BBC5A5}" type="parTrans" cxnId="{B2D48210-F62D-4761-82CA-05FB0FD3EC6A}">
      <dgm:prSet/>
      <dgm:spPr/>
      <dgm:t>
        <a:bodyPr/>
        <a:lstStyle/>
        <a:p>
          <a:endParaRPr lang="en-US"/>
        </a:p>
      </dgm:t>
    </dgm:pt>
    <dgm:pt modelId="{4C6D81B9-ACFB-4037-A82A-DFC75B75A9C5}" type="sibTrans" cxnId="{B2D48210-F62D-4761-82CA-05FB0FD3EC6A}">
      <dgm:prSet/>
      <dgm:spPr/>
      <dgm:t>
        <a:bodyPr/>
        <a:lstStyle/>
        <a:p>
          <a:endParaRPr lang="en-US"/>
        </a:p>
      </dgm:t>
    </dgm:pt>
    <dgm:pt modelId="{300302A8-117B-48E1-99B3-B2C84B43520F}">
      <dgm:prSet/>
      <dgm:spPr/>
      <dgm:t>
        <a:bodyPr/>
        <a:lstStyle/>
        <a:p>
          <a:r>
            <a:rPr lang="es-ES"/>
            <a:t>2. On i com es poden identificar les principals fonts de negoci</a:t>
          </a:r>
          <a:endParaRPr lang="en-US"/>
        </a:p>
      </dgm:t>
    </dgm:pt>
    <dgm:pt modelId="{8B6A32C4-DAD8-4E57-9515-C149FF7EAC83}" type="parTrans" cxnId="{4F445834-7C48-42D9-90F3-3E704DB9EE10}">
      <dgm:prSet/>
      <dgm:spPr/>
      <dgm:t>
        <a:bodyPr/>
        <a:lstStyle/>
        <a:p>
          <a:endParaRPr lang="en-US"/>
        </a:p>
      </dgm:t>
    </dgm:pt>
    <dgm:pt modelId="{604B19DC-4274-472F-8148-D17743E6F8C7}" type="sibTrans" cxnId="{4F445834-7C48-42D9-90F3-3E704DB9EE10}">
      <dgm:prSet/>
      <dgm:spPr/>
      <dgm:t>
        <a:bodyPr/>
        <a:lstStyle/>
        <a:p>
          <a:endParaRPr lang="en-US"/>
        </a:p>
      </dgm:t>
    </dgm:pt>
    <dgm:pt modelId="{6923278C-6483-4BD8-89FC-8813854CC15F}">
      <dgm:prSet/>
      <dgm:spPr/>
      <dgm:t>
        <a:bodyPr/>
        <a:lstStyle/>
        <a:p>
          <a:r>
            <a:rPr lang="es-ES"/>
            <a:t>3. Quina és la naturalesa del procès d’identificació i configuració d’una idea empresarial i quina part activa que l’empresari hi juga.</a:t>
          </a:r>
          <a:endParaRPr lang="en-US"/>
        </a:p>
      </dgm:t>
    </dgm:pt>
    <dgm:pt modelId="{4F4D8C9A-2E6D-4F64-AC99-77515F331F2F}" type="parTrans" cxnId="{9DE1C1DB-874B-4B6C-BDAB-4E4185F80DB6}">
      <dgm:prSet/>
      <dgm:spPr/>
      <dgm:t>
        <a:bodyPr/>
        <a:lstStyle/>
        <a:p>
          <a:endParaRPr lang="en-US"/>
        </a:p>
      </dgm:t>
    </dgm:pt>
    <dgm:pt modelId="{9AA32D0D-A603-4F74-9E0B-035A9A413DD3}" type="sibTrans" cxnId="{9DE1C1DB-874B-4B6C-BDAB-4E4185F80DB6}">
      <dgm:prSet/>
      <dgm:spPr/>
      <dgm:t>
        <a:bodyPr/>
        <a:lstStyle/>
        <a:p>
          <a:endParaRPr lang="en-US"/>
        </a:p>
      </dgm:t>
    </dgm:pt>
    <dgm:pt modelId="{14D3F6A2-1EEE-410D-9678-B58B1DD550D5}">
      <dgm:prSet/>
      <dgm:spPr/>
      <dgm:t>
        <a:bodyPr/>
        <a:lstStyle/>
        <a:p>
          <a:r>
            <a:rPr lang="es-ES"/>
            <a:t>4. Quins son els criteris per a l’avaluació d’una oportunitat empresarial.</a:t>
          </a:r>
          <a:endParaRPr lang="en-US"/>
        </a:p>
      </dgm:t>
    </dgm:pt>
    <dgm:pt modelId="{813C79C9-9D8C-44B7-AFC9-9F4784424391}" type="parTrans" cxnId="{9C9AAB1A-9135-4F98-9E1E-C28546AC17F8}">
      <dgm:prSet/>
      <dgm:spPr/>
      <dgm:t>
        <a:bodyPr/>
        <a:lstStyle/>
        <a:p>
          <a:endParaRPr lang="en-US"/>
        </a:p>
      </dgm:t>
    </dgm:pt>
    <dgm:pt modelId="{5E881285-2839-4075-B2EF-718E54F5E75B}" type="sibTrans" cxnId="{9C9AAB1A-9135-4F98-9E1E-C28546AC17F8}">
      <dgm:prSet/>
      <dgm:spPr/>
      <dgm:t>
        <a:bodyPr/>
        <a:lstStyle/>
        <a:p>
          <a:endParaRPr lang="en-US"/>
        </a:p>
      </dgm:t>
    </dgm:pt>
    <dgm:pt modelId="{1D031C1E-098D-450F-A83F-BCEFFFF9B2DC}" type="pres">
      <dgm:prSet presAssocID="{29AE0D47-1DA3-437B-9733-740625FA62F9}" presName="linear" presStyleCnt="0">
        <dgm:presLayoutVars>
          <dgm:animLvl val="lvl"/>
          <dgm:resizeHandles val="exact"/>
        </dgm:presLayoutVars>
      </dgm:prSet>
      <dgm:spPr/>
    </dgm:pt>
    <dgm:pt modelId="{48A9FE1E-9984-4D02-9DAA-656A8B94EB66}" type="pres">
      <dgm:prSet presAssocID="{C5903031-A8B7-488B-BDEE-76D785891AE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443E93A-1F95-48EF-88F4-F810A60F0111}" type="pres">
      <dgm:prSet presAssocID="{4C6D81B9-ACFB-4037-A82A-DFC75B75A9C5}" presName="spacer" presStyleCnt="0"/>
      <dgm:spPr/>
    </dgm:pt>
    <dgm:pt modelId="{AB90F643-D249-4DD8-BBAF-513EA3B208C9}" type="pres">
      <dgm:prSet presAssocID="{300302A8-117B-48E1-99B3-B2C84B43520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25CC8E2-1001-41D8-9B25-BDD74AA79579}" type="pres">
      <dgm:prSet presAssocID="{604B19DC-4274-472F-8148-D17743E6F8C7}" presName="spacer" presStyleCnt="0"/>
      <dgm:spPr/>
    </dgm:pt>
    <dgm:pt modelId="{6F0F493F-8FB5-4F69-BAF0-B73E0A69E0F6}" type="pres">
      <dgm:prSet presAssocID="{6923278C-6483-4BD8-89FC-8813854CC1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0982707-2D43-4D01-A424-45E956134A5C}" type="pres">
      <dgm:prSet presAssocID="{9AA32D0D-A603-4F74-9E0B-035A9A413DD3}" presName="spacer" presStyleCnt="0"/>
      <dgm:spPr/>
    </dgm:pt>
    <dgm:pt modelId="{33B3A6D0-E95D-42DE-BEC2-6263831BBBFC}" type="pres">
      <dgm:prSet presAssocID="{14D3F6A2-1EEE-410D-9678-B58B1DD550D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2D48210-F62D-4761-82CA-05FB0FD3EC6A}" srcId="{29AE0D47-1DA3-437B-9733-740625FA62F9}" destId="{C5903031-A8B7-488B-BDEE-76D785891AE4}" srcOrd="0" destOrd="0" parTransId="{7F0DD3BE-6C86-4590-AAC2-D616B5BBC5A5}" sibTransId="{4C6D81B9-ACFB-4037-A82A-DFC75B75A9C5}"/>
    <dgm:cxn modelId="{9C9AAB1A-9135-4F98-9E1E-C28546AC17F8}" srcId="{29AE0D47-1DA3-437B-9733-740625FA62F9}" destId="{14D3F6A2-1EEE-410D-9678-B58B1DD550D5}" srcOrd="3" destOrd="0" parTransId="{813C79C9-9D8C-44B7-AFC9-9F4784424391}" sibTransId="{5E881285-2839-4075-B2EF-718E54F5E75B}"/>
    <dgm:cxn modelId="{4F445834-7C48-42D9-90F3-3E704DB9EE10}" srcId="{29AE0D47-1DA3-437B-9733-740625FA62F9}" destId="{300302A8-117B-48E1-99B3-B2C84B43520F}" srcOrd="1" destOrd="0" parTransId="{8B6A32C4-DAD8-4E57-9515-C149FF7EAC83}" sibTransId="{604B19DC-4274-472F-8148-D17743E6F8C7}"/>
    <dgm:cxn modelId="{4AE9EF62-D93A-45A1-B4FB-F6F004595E60}" type="presOf" srcId="{300302A8-117B-48E1-99B3-B2C84B43520F}" destId="{AB90F643-D249-4DD8-BBAF-513EA3B208C9}" srcOrd="0" destOrd="0" presId="urn:microsoft.com/office/officeart/2005/8/layout/vList2"/>
    <dgm:cxn modelId="{6EF94E46-010E-4F20-9406-D0490ACAE0D8}" type="presOf" srcId="{6923278C-6483-4BD8-89FC-8813854CC15F}" destId="{6F0F493F-8FB5-4F69-BAF0-B73E0A69E0F6}" srcOrd="0" destOrd="0" presId="urn:microsoft.com/office/officeart/2005/8/layout/vList2"/>
    <dgm:cxn modelId="{7DD35288-8BE1-417E-91D2-727A7DFCEFB9}" type="presOf" srcId="{29AE0D47-1DA3-437B-9733-740625FA62F9}" destId="{1D031C1E-098D-450F-A83F-BCEFFFF9B2DC}" srcOrd="0" destOrd="0" presId="urn:microsoft.com/office/officeart/2005/8/layout/vList2"/>
    <dgm:cxn modelId="{E3C83AB3-9159-4869-BA44-66353B8060B0}" type="presOf" srcId="{14D3F6A2-1EEE-410D-9678-B58B1DD550D5}" destId="{33B3A6D0-E95D-42DE-BEC2-6263831BBBFC}" srcOrd="0" destOrd="0" presId="urn:microsoft.com/office/officeart/2005/8/layout/vList2"/>
    <dgm:cxn modelId="{9DE1C1DB-874B-4B6C-BDAB-4E4185F80DB6}" srcId="{29AE0D47-1DA3-437B-9733-740625FA62F9}" destId="{6923278C-6483-4BD8-89FC-8813854CC15F}" srcOrd="2" destOrd="0" parTransId="{4F4D8C9A-2E6D-4F64-AC99-77515F331F2F}" sibTransId="{9AA32D0D-A603-4F74-9E0B-035A9A413DD3}"/>
    <dgm:cxn modelId="{D1651EDE-F154-4AE2-9D93-AA02774016BE}" type="presOf" srcId="{C5903031-A8B7-488B-BDEE-76D785891AE4}" destId="{48A9FE1E-9984-4D02-9DAA-656A8B94EB66}" srcOrd="0" destOrd="0" presId="urn:microsoft.com/office/officeart/2005/8/layout/vList2"/>
    <dgm:cxn modelId="{38659F03-5CA6-469E-81A4-6FAF8A153893}" type="presParOf" srcId="{1D031C1E-098D-450F-A83F-BCEFFFF9B2DC}" destId="{48A9FE1E-9984-4D02-9DAA-656A8B94EB66}" srcOrd="0" destOrd="0" presId="urn:microsoft.com/office/officeart/2005/8/layout/vList2"/>
    <dgm:cxn modelId="{4781FF1D-F68A-4605-8E26-70286BA3ED8A}" type="presParOf" srcId="{1D031C1E-098D-450F-A83F-BCEFFFF9B2DC}" destId="{9443E93A-1F95-48EF-88F4-F810A60F0111}" srcOrd="1" destOrd="0" presId="urn:microsoft.com/office/officeart/2005/8/layout/vList2"/>
    <dgm:cxn modelId="{C2B3B123-4337-43CB-A464-68733D60F5DE}" type="presParOf" srcId="{1D031C1E-098D-450F-A83F-BCEFFFF9B2DC}" destId="{AB90F643-D249-4DD8-BBAF-513EA3B208C9}" srcOrd="2" destOrd="0" presId="urn:microsoft.com/office/officeart/2005/8/layout/vList2"/>
    <dgm:cxn modelId="{067A1BA8-3BA5-4330-8A28-7021F60C8F12}" type="presParOf" srcId="{1D031C1E-098D-450F-A83F-BCEFFFF9B2DC}" destId="{D25CC8E2-1001-41D8-9B25-BDD74AA79579}" srcOrd="3" destOrd="0" presId="urn:microsoft.com/office/officeart/2005/8/layout/vList2"/>
    <dgm:cxn modelId="{69349D83-114C-4327-B880-7F028D2A94B2}" type="presParOf" srcId="{1D031C1E-098D-450F-A83F-BCEFFFF9B2DC}" destId="{6F0F493F-8FB5-4F69-BAF0-B73E0A69E0F6}" srcOrd="4" destOrd="0" presId="urn:microsoft.com/office/officeart/2005/8/layout/vList2"/>
    <dgm:cxn modelId="{7DFA8184-3371-4239-A9FC-BEDA51D08D8A}" type="presParOf" srcId="{1D031C1E-098D-450F-A83F-BCEFFFF9B2DC}" destId="{90982707-2D43-4D01-A424-45E956134A5C}" srcOrd="5" destOrd="0" presId="urn:microsoft.com/office/officeart/2005/8/layout/vList2"/>
    <dgm:cxn modelId="{B0A013CD-FEF0-452F-AD9C-6CCFD47C8CF9}" type="presParOf" srcId="{1D031C1E-098D-450F-A83F-BCEFFFF9B2DC}" destId="{33B3A6D0-E95D-42DE-BEC2-6263831BBBF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D97586-6482-460D-B7E8-CD4772C2CE11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9EF765-576D-457B-83CF-9A1AB6BB551D}">
      <dgm:prSet/>
      <dgm:spPr/>
      <dgm:t>
        <a:bodyPr/>
        <a:lstStyle/>
        <a:p>
          <a:r>
            <a:rPr lang="es-ES" dirty="0"/>
            <a:t>La idea de </a:t>
          </a:r>
          <a:r>
            <a:rPr lang="es-ES" dirty="0" err="1"/>
            <a:t>negoci</a:t>
          </a:r>
          <a:r>
            <a:rPr lang="es-ES" dirty="0"/>
            <a:t> está basada en una </a:t>
          </a:r>
          <a:r>
            <a:rPr lang="es-ES" dirty="0" err="1"/>
            <a:t>oportunitat</a:t>
          </a:r>
          <a:endParaRPr lang="en-US" dirty="0"/>
        </a:p>
      </dgm:t>
    </dgm:pt>
    <dgm:pt modelId="{B0032D02-8142-4F4A-B66B-9858BB61AE12}" type="parTrans" cxnId="{616B3A82-568A-45A8-A270-E6A650BCB649}">
      <dgm:prSet/>
      <dgm:spPr/>
      <dgm:t>
        <a:bodyPr/>
        <a:lstStyle/>
        <a:p>
          <a:endParaRPr lang="en-US"/>
        </a:p>
      </dgm:t>
    </dgm:pt>
    <dgm:pt modelId="{98EF2E67-2843-46A8-AC3B-E0A2020B5C0F}" type="sibTrans" cxnId="{616B3A82-568A-45A8-A270-E6A650BCB649}">
      <dgm:prSet/>
      <dgm:spPr/>
      <dgm:t>
        <a:bodyPr/>
        <a:lstStyle/>
        <a:p>
          <a:endParaRPr lang="en-US"/>
        </a:p>
      </dgm:t>
    </dgm:pt>
    <dgm:pt modelId="{3B776B50-48C2-4EFB-9F89-A5FBC7B08373}">
      <dgm:prSet/>
      <dgm:spPr/>
      <dgm:t>
        <a:bodyPr/>
        <a:lstStyle/>
        <a:p>
          <a:r>
            <a:rPr lang="es-ES" dirty="0"/>
            <a:t>Les </a:t>
          </a:r>
          <a:r>
            <a:rPr lang="es-ES" dirty="0" err="1"/>
            <a:t>oportunitats</a:t>
          </a:r>
          <a:r>
            <a:rPr lang="es-ES" dirty="0"/>
            <a:t> </a:t>
          </a:r>
          <a:r>
            <a:rPr lang="es-ES" dirty="0" err="1"/>
            <a:t>estàn</a:t>
          </a:r>
          <a:r>
            <a:rPr lang="es-ES" dirty="0"/>
            <a:t> a </a:t>
          </a:r>
          <a:r>
            <a:rPr lang="es-ES" dirty="0" err="1"/>
            <a:t>l’entorn</a:t>
          </a:r>
          <a:endParaRPr lang="en-US" dirty="0"/>
        </a:p>
      </dgm:t>
    </dgm:pt>
    <dgm:pt modelId="{C3F0E660-0FBB-4D91-A541-70D46B39210C}" type="parTrans" cxnId="{2EDFFA9B-F920-43A7-AA80-3DCA59750E63}">
      <dgm:prSet/>
      <dgm:spPr/>
      <dgm:t>
        <a:bodyPr/>
        <a:lstStyle/>
        <a:p>
          <a:endParaRPr lang="en-US"/>
        </a:p>
      </dgm:t>
    </dgm:pt>
    <dgm:pt modelId="{1D84B387-976D-4588-8C4D-01AB27BE89FB}" type="sibTrans" cxnId="{2EDFFA9B-F920-43A7-AA80-3DCA59750E63}">
      <dgm:prSet/>
      <dgm:spPr/>
      <dgm:t>
        <a:bodyPr/>
        <a:lstStyle/>
        <a:p>
          <a:endParaRPr lang="en-US"/>
        </a:p>
      </dgm:t>
    </dgm:pt>
    <dgm:pt modelId="{EC319F9F-0DCD-48B3-B363-52974EB92D53}">
      <dgm:prSet/>
      <dgm:spPr/>
      <dgm:t>
        <a:bodyPr/>
        <a:lstStyle/>
        <a:p>
          <a:r>
            <a:rPr lang="es-ES" dirty="0" err="1"/>
            <a:t>Els</a:t>
          </a:r>
          <a:r>
            <a:rPr lang="es-ES" dirty="0"/>
            <a:t> </a:t>
          </a:r>
          <a:r>
            <a:rPr lang="es-ES" dirty="0" err="1"/>
            <a:t>productes</a:t>
          </a:r>
          <a:r>
            <a:rPr lang="es-ES" dirty="0"/>
            <a:t> o </a:t>
          </a:r>
          <a:r>
            <a:rPr lang="es-ES" dirty="0" err="1"/>
            <a:t>serveis</a:t>
          </a:r>
          <a:r>
            <a:rPr lang="es-ES" dirty="0"/>
            <a:t> que </a:t>
          </a:r>
          <a:r>
            <a:rPr lang="es-ES" dirty="0" err="1"/>
            <a:t>se’n</a:t>
          </a:r>
          <a:r>
            <a:rPr lang="es-ES" dirty="0"/>
            <a:t> deriven han </a:t>
          </a:r>
          <a:r>
            <a:rPr lang="es-ES" dirty="0" err="1"/>
            <a:t>d’afegir</a:t>
          </a:r>
          <a:r>
            <a:rPr lang="es-ES" dirty="0"/>
            <a:t> valor per a qui </a:t>
          </a:r>
          <a:r>
            <a:rPr lang="es-ES" dirty="0" err="1"/>
            <a:t>els</a:t>
          </a:r>
          <a:r>
            <a:rPr lang="es-ES" dirty="0"/>
            <a:t> </a:t>
          </a:r>
          <a:r>
            <a:rPr lang="es-ES" dirty="0" err="1"/>
            <a:t>pagarà</a:t>
          </a:r>
          <a:r>
            <a:rPr lang="es-ES" dirty="0"/>
            <a:t> – El consumidor o </a:t>
          </a:r>
          <a:r>
            <a:rPr lang="es-ES" dirty="0" err="1"/>
            <a:t>usuari</a:t>
          </a:r>
          <a:r>
            <a:rPr lang="es-ES" dirty="0"/>
            <a:t> no en </a:t>
          </a:r>
          <a:r>
            <a:rPr lang="es-ES" dirty="0" err="1"/>
            <a:t>sent</a:t>
          </a:r>
          <a:r>
            <a:rPr lang="es-ES" dirty="0"/>
            <a:t> la </a:t>
          </a:r>
          <a:r>
            <a:rPr lang="es-ES" dirty="0" err="1"/>
            <a:t>necesitat</a:t>
          </a:r>
          <a:r>
            <a:rPr lang="es-ES" dirty="0"/>
            <a:t>, </a:t>
          </a:r>
          <a:r>
            <a:rPr lang="es-ES" dirty="0" err="1"/>
            <a:t>però</a:t>
          </a:r>
          <a:r>
            <a:rPr lang="es-ES" dirty="0"/>
            <a:t> </a:t>
          </a:r>
          <a:r>
            <a:rPr lang="es-ES" dirty="0" err="1"/>
            <a:t>l’empresari</a:t>
          </a:r>
          <a:r>
            <a:rPr lang="es-ES" dirty="0"/>
            <a:t> </a:t>
          </a:r>
          <a:r>
            <a:rPr lang="es-ES" dirty="0" err="1"/>
            <a:t>intueix</a:t>
          </a:r>
          <a:r>
            <a:rPr lang="es-ES" dirty="0"/>
            <a:t> i está </a:t>
          </a:r>
          <a:r>
            <a:rPr lang="es-ES" dirty="0" err="1"/>
            <a:t>convençut</a:t>
          </a:r>
          <a:r>
            <a:rPr lang="es-ES" dirty="0"/>
            <a:t> que la </a:t>
          </a:r>
          <a:r>
            <a:rPr lang="es-ES" dirty="0" err="1"/>
            <a:t>tindrà</a:t>
          </a:r>
          <a:r>
            <a:rPr lang="es-ES" dirty="0"/>
            <a:t> en un </a:t>
          </a:r>
          <a:r>
            <a:rPr lang="es-ES" dirty="0" err="1"/>
            <a:t>futur</a:t>
          </a:r>
          <a:r>
            <a:rPr lang="es-ES" dirty="0"/>
            <a:t>!</a:t>
          </a:r>
          <a:endParaRPr lang="en-US" dirty="0"/>
        </a:p>
      </dgm:t>
    </dgm:pt>
    <dgm:pt modelId="{660623E7-D13D-474E-A773-EA2CB6001159}" type="parTrans" cxnId="{0D2F5687-6ED2-46E6-9C18-1B8F8415FE92}">
      <dgm:prSet/>
      <dgm:spPr/>
      <dgm:t>
        <a:bodyPr/>
        <a:lstStyle/>
        <a:p>
          <a:endParaRPr lang="en-US"/>
        </a:p>
      </dgm:t>
    </dgm:pt>
    <dgm:pt modelId="{ED2C3BE7-8B8E-4ED9-ACC9-35088C0973D5}" type="sibTrans" cxnId="{0D2F5687-6ED2-46E6-9C18-1B8F8415FE92}">
      <dgm:prSet/>
      <dgm:spPr/>
      <dgm:t>
        <a:bodyPr/>
        <a:lstStyle/>
        <a:p>
          <a:endParaRPr lang="en-US"/>
        </a:p>
      </dgm:t>
    </dgm:pt>
    <dgm:pt modelId="{6ADE54DC-693D-4D35-A6C6-BA01223FA6FB}" type="pres">
      <dgm:prSet presAssocID="{3DD97586-6482-460D-B7E8-CD4772C2CE11}" presName="Name0" presStyleCnt="0">
        <dgm:presLayoutVars>
          <dgm:dir/>
          <dgm:resizeHandles val="exact"/>
        </dgm:presLayoutVars>
      </dgm:prSet>
      <dgm:spPr/>
    </dgm:pt>
    <dgm:pt modelId="{8F08ECBB-8737-4977-99B5-0CB715A6441F}" type="pres">
      <dgm:prSet presAssocID="{C19EF765-576D-457B-83CF-9A1AB6BB551D}" presName="node" presStyleLbl="node1" presStyleIdx="0" presStyleCnt="3">
        <dgm:presLayoutVars>
          <dgm:bulletEnabled val="1"/>
        </dgm:presLayoutVars>
      </dgm:prSet>
      <dgm:spPr/>
    </dgm:pt>
    <dgm:pt modelId="{EF0C2D42-D76C-41C4-BD42-2737B1B4B59F}" type="pres">
      <dgm:prSet presAssocID="{98EF2E67-2843-46A8-AC3B-E0A2020B5C0F}" presName="sibTrans" presStyleLbl="sibTrans2D1" presStyleIdx="0" presStyleCnt="2"/>
      <dgm:spPr/>
    </dgm:pt>
    <dgm:pt modelId="{CE477C4F-C24B-4D88-9D17-08DC3243A30B}" type="pres">
      <dgm:prSet presAssocID="{98EF2E67-2843-46A8-AC3B-E0A2020B5C0F}" presName="connectorText" presStyleLbl="sibTrans2D1" presStyleIdx="0" presStyleCnt="2"/>
      <dgm:spPr/>
    </dgm:pt>
    <dgm:pt modelId="{21785A58-9320-420B-BEEE-7CAD3CB9A970}" type="pres">
      <dgm:prSet presAssocID="{3B776B50-48C2-4EFB-9F89-A5FBC7B08373}" presName="node" presStyleLbl="node1" presStyleIdx="1" presStyleCnt="3">
        <dgm:presLayoutVars>
          <dgm:bulletEnabled val="1"/>
        </dgm:presLayoutVars>
      </dgm:prSet>
      <dgm:spPr/>
    </dgm:pt>
    <dgm:pt modelId="{3B03C82E-004C-42F6-9E48-B2D1F6687871}" type="pres">
      <dgm:prSet presAssocID="{1D84B387-976D-4588-8C4D-01AB27BE89FB}" presName="sibTrans" presStyleLbl="sibTrans2D1" presStyleIdx="1" presStyleCnt="2"/>
      <dgm:spPr/>
    </dgm:pt>
    <dgm:pt modelId="{617F9789-005C-49B0-9408-466422203F52}" type="pres">
      <dgm:prSet presAssocID="{1D84B387-976D-4588-8C4D-01AB27BE89FB}" presName="connectorText" presStyleLbl="sibTrans2D1" presStyleIdx="1" presStyleCnt="2"/>
      <dgm:spPr/>
    </dgm:pt>
    <dgm:pt modelId="{821552F2-10FC-463C-B34A-202E544EA6AD}" type="pres">
      <dgm:prSet presAssocID="{EC319F9F-0DCD-48B3-B363-52974EB92D53}" presName="node" presStyleLbl="node1" presStyleIdx="2" presStyleCnt="3" custScaleY="120118">
        <dgm:presLayoutVars>
          <dgm:bulletEnabled val="1"/>
        </dgm:presLayoutVars>
      </dgm:prSet>
      <dgm:spPr/>
    </dgm:pt>
  </dgm:ptLst>
  <dgm:cxnLst>
    <dgm:cxn modelId="{2A2ADD22-DF4E-4422-A330-03A426880EDE}" type="presOf" srcId="{1D84B387-976D-4588-8C4D-01AB27BE89FB}" destId="{617F9789-005C-49B0-9408-466422203F52}" srcOrd="1" destOrd="0" presId="urn:microsoft.com/office/officeart/2005/8/layout/process1"/>
    <dgm:cxn modelId="{CF980C6D-7D9D-4992-A26E-1E92A0B67D78}" type="presOf" srcId="{98EF2E67-2843-46A8-AC3B-E0A2020B5C0F}" destId="{EF0C2D42-D76C-41C4-BD42-2737B1B4B59F}" srcOrd="0" destOrd="0" presId="urn:microsoft.com/office/officeart/2005/8/layout/process1"/>
    <dgm:cxn modelId="{5CF30851-3F7F-477E-BC5D-7D87CAA32EF1}" type="presOf" srcId="{3B776B50-48C2-4EFB-9F89-A5FBC7B08373}" destId="{21785A58-9320-420B-BEEE-7CAD3CB9A970}" srcOrd="0" destOrd="0" presId="urn:microsoft.com/office/officeart/2005/8/layout/process1"/>
    <dgm:cxn modelId="{616B3A82-568A-45A8-A270-E6A650BCB649}" srcId="{3DD97586-6482-460D-B7E8-CD4772C2CE11}" destId="{C19EF765-576D-457B-83CF-9A1AB6BB551D}" srcOrd="0" destOrd="0" parTransId="{B0032D02-8142-4F4A-B66B-9858BB61AE12}" sibTransId="{98EF2E67-2843-46A8-AC3B-E0A2020B5C0F}"/>
    <dgm:cxn modelId="{2A735284-2C02-419D-993A-20FCCF142700}" type="presOf" srcId="{3DD97586-6482-460D-B7E8-CD4772C2CE11}" destId="{6ADE54DC-693D-4D35-A6C6-BA01223FA6FB}" srcOrd="0" destOrd="0" presId="urn:microsoft.com/office/officeart/2005/8/layout/process1"/>
    <dgm:cxn modelId="{0D2F5687-6ED2-46E6-9C18-1B8F8415FE92}" srcId="{3DD97586-6482-460D-B7E8-CD4772C2CE11}" destId="{EC319F9F-0DCD-48B3-B363-52974EB92D53}" srcOrd="2" destOrd="0" parTransId="{660623E7-D13D-474E-A773-EA2CB6001159}" sibTransId="{ED2C3BE7-8B8E-4ED9-ACC9-35088C0973D5}"/>
    <dgm:cxn modelId="{3537E897-725D-4A26-A376-80F550CD543F}" type="presOf" srcId="{98EF2E67-2843-46A8-AC3B-E0A2020B5C0F}" destId="{CE477C4F-C24B-4D88-9D17-08DC3243A30B}" srcOrd="1" destOrd="0" presId="urn:microsoft.com/office/officeart/2005/8/layout/process1"/>
    <dgm:cxn modelId="{2EDFFA9B-F920-43A7-AA80-3DCA59750E63}" srcId="{3DD97586-6482-460D-B7E8-CD4772C2CE11}" destId="{3B776B50-48C2-4EFB-9F89-A5FBC7B08373}" srcOrd="1" destOrd="0" parTransId="{C3F0E660-0FBB-4D91-A541-70D46B39210C}" sibTransId="{1D84B387-976D-4588-8C4D-01AB27BE89FB}"/>
    <dgm:cxn modelId="{C70208A1-1DD1-407B-9873-ADE160EBCBBF}" type="presOf" srcId="{1D84B387-976D-4588-8C4D-01AB27BE89FB}" destId="{3B03C82E-004C-42F6-9E48-B2D1F6687871}" srcOrd="0" destOrd="0" presId="urn:microsoft.com/office/officeart/2005/8/layout/process1"/>
    <dgm:cxn modelId="{9AF2D8D8-99BF-44BD-8068-32A03967A54F}" type="presOf" srcId="{C19EF765-576D-457B-83CF-9A1AB6BB551D}" destId="{8F08ECBB-8737-4977-99B5-0CB715A6441F}" srcOrd="0" destOrd="0" presId="urn:microsoft.com/office/officeart/2005/8/layout/process1"/>
    <dgm:cxn modelId="{116ACCF9-E189-4483-813A-A1BB1814D255}" type="presOf" srcId="{EC319F9F-0DCD-48B3-B363-52974EB92D53}" destId="{821552F2-10FC-463C-B34A-202E544EA6AD}" srcOrd="0" destOrd="0" presId="urn:microsoft.com/office/officeart/2005/8/layout/process1"/>
    <dgm:cxn modelId="{05C8DAD3-AEF4-4F4A-BB56-0AC90C8363AC}" type="presParOf" srcId="{6ADE54DC-693D-4D35-A6C6-BA01223FA6FB}" destId="{8F08ECBB-8737-4977-99B5-0CB715A6441F}" srcOrd="0" destOrd="0" presId="urn:microsoft.com/office/officeart/2005/8/layout/process1"/>
    <dgm:cxn modelId="{88CFFFAA-EA7D-443F-BA82-F003D7F4D529}" type="presParOf" srcId="{6ADE54DC-693D-4D35-A6C6-BA01223FA6FB}" destId="{EF0C2D42-D76C-41C4-BD42-2737B1B4B59F}" srcOrd="1" destOrd="0" presId="urn:microsoft.com/office/officeart/2005/8/layout/process1"/>
    <dgm:cxn modelId="{6E471F10-5A3C-4889-AA8F-4597665BC027}" type="presParOf" srcId="{EF0C2D42-D76C-41C4-BD42-2737B1B4B59F}" destId="{CE477C4F-C24B-4D88-9D17-08DC3243A30B}" srcOrd="0" destOrd="0" presId="urn:microsoft.com/office/officeart/2005/8/layout/process1"/>
    <dgm:cxn modelId="{E1862AF7-1745-4C6E-B744-85CDEE036BD9}" type="presParOf" srcId="{6ADE54DC-693D-4D35-A6C6-BA01223FA6FB}" destId="{21785A58-9320-420B-BEEE-7CAD3CB9A970}" srcOrd="2" destOrd="0" presId="urn:microsoft.com/office/officeart/2005/8/layout/process1"/>
    <dgm:cxn modelId="{E450269A-9FF0-4A29-85BA-2D906E26FDEA}" type="presParOf" srcId="{6ADE54DC-693D-4D35-A6C6-BA01223FA6FB}" destId="{3B03C82E-004C-42F6-9E48-B2D1F6687871}" srcOrd="3" destOrd="0" presId="urn:microsoft.com/office/officeart/2005/8/layout/process1"/>
    <dgm:cxn modelId="{A438A58D-7ED8-40EE-9F15-67E8D191F47A}" type="presParOf" srcId="{3B03C82E-004C-42F6-9E48-B2D1F6687871}" destId="{617F9789-005C-49B0-9408-466422203F52}" srcOrd="0" destOrd="0" presId="urn:microsoft.com/office/officeart/2005/8/layout/process1"/>
    <dgm:cxn modelId="{E07C36C7-2941-4BDB-BF3A-0A273835545A}" type="presParOf" srcId="{6ADE54DC-693D-4D35-A6C6-BA01223FA6FB}" destId="{821552F2-10FC-463C-B34A-202E544EA6A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E1CCD8-6499-4FF6-BE7C-BE10A4D3AAFA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2D09E3D-888C-4986-BC27-3B9E6BC5EDD5}">
      <dgm:prSet/>
      <dgm:spPr/>
      <dgm:t>
        <a:bodyPr/>
        <a:lstStyle/>
        <a:p>
          <a:r>
            <a:rPr lang="es-ES"/>
            <a:t>El valor afegit es genera:</a:t>
          </a:r>
          <a:endParaRPr lang="en-US"/>
        </a:p>
      </dgm:t>
    </dgm:pt>
    <dgm:pt modelId="{CFA75B9D-4D3C-40CA-A136-DDF91C4B8981}" type="parTrans" cxnId="{8EB39E85-712E-4B6A-A874-E3A89597DD40}">
      <dgm:prSet/>
      <dgm:spPr/>
      <dgm:t>
        <a:bodyPr/>
        <a:lstStyle/>
        <a:p>
          <a:endParaRPr lang="en-US"/>
        </a:p>
      </dgm:t>
    </dgm:pt>
    <dgm:pt modelId="{9096F906-6314-4DFA-B7C9-0B5E99853481}" type="sibTrans" cxnId="{8EB39E85-712E-4B6A-A874-E3A89597DD40}">
      <dgm:prSet/>
      <dgm:spPr/>
      <dgm:t>
        <a:bodyPr/>
        <a:lstStyle/>
        <a:p>
          <a:endParaRPr lang="en-US"/>
        </a:p>
      </dgm:t>
    </dgm:pt>
    <dgm:pt modelId="{86CF673F-8A4D-4454-894B-3DA0853A2AAC}">
      <dgm:prSet/>
      <dgm:spPr/>
      <dgm:t>
        <a:bodyPr/>
        <a:lstStyle/>
        <a:p>
          <a:r>
            <a:rPr lang="es-ES"/>
            <a:t>1. Oferint beneficis o disminuint costos</a:t>
          </a:r>
          <a:endParaRPr lang="en-US"/>
        </a:p>
      </dgm:t>
    </dgm:pt>
    <dgm:pt modelId="{0EB6A62E-EB16-46B3-9957-F23BB1FC6215}" type="parTrans" cxnId="{B3B5237B-D6AF-4319-8C2B-3E46C41018F6}">
      <dgm:prSet/>
      <dgm:spPr/>
      <dgm:t>
        <a:bodyPr/>
        <a:lstStyle/>
        <a:p>
          <a:endParaRPr lang="en-US"/>
        </a:p>
      </dgm:t>
    </dgm:pt>
    <dgm:pt modelId="{9B5980D6-F547-4683-952C-6E3086416CAA}" type="sibTrans" cxnId="{B3B5237B-D6AF-4319-8C2B-3E46C41018F6}">
      <dgm:prSet/>
      <dgm:spPr/>
      <dgm:t>
        <a:bodyPr/>
        <a:lstStyle/>
        <a:p>
          <a:endParaRPr lang="en-US"/>
        </a:p>
      </dgm:t>
    </dgm:pt>
    <dgm:pt modelId="{AD5EAC3F-594A-4081-830A-D6F5DAF502C4}">
      <dgm:prSet/>
      <dgm:spPr/>
      <dgm:t>
        <a:bodyPr/>
        <a:lstStyle/>
        <a:p>
          <a:r>
            <a:rPr lang="es-ES"/>
            <a:t>Augmentar les funcionalitats</a:t>
          </a:r>
          <a:endParaRPr lang="en-US"/>
        </a:p>
      </dgm:t>
    </dgm:pt>
    <dgm:pt modelId="{68FB2787-9EF6-46C6-A610-FC539A740D81}" type="parTrans" cxnId="{B056B5D7-1381-44D8-8653-3BE6A92713EE}">
      <dgm:prSet/>
      <dgm:spPr/>
      <dgm:t>
        <a:bodyPr/>
        <a:lstStyle/>
        <a:p>
          <a:endParaRPr lang="en-US"/>
        </a:p>
      </dgm:t>
    </dgm:pt>
    <dgm:pt modelId="{8C69C649-BD45-4842-9C56-C67A6CB2BAE1}" type="sibTrans" cxnId="{B056B5D7-1381-44D8-8653-3BE6A92713EE}">
      <dgm:prSet/>
      <dgm:spPr/>
      <dgm:t>
        <a:bodyPr/>
        <a:lstStyle/>
        <a:p>
          <a:endParaRPr lang="en-US"/>
        </a:p>
      </dgm:t>
    </dgm:pt>
    <dgm:pt modelId="{5C446542-26F2-494E-8981-F3EFA995C071}">
      <dgm:prSet/>
      <dgm:spPr/>
      <dgm:t>
        <a:bodyPr/>
        <a:lstStyle/>
        <a:p>
          <a:r>
            <a:rPr lang="es-ES"/>
            <a:t>Incrementa la qualitat</a:t>
          </a:r>
          <a:endParaRPr lang="en-US"/>
        </a:p>
      </dgm:t>
    </dgm:pt>
    <dgm:pt modelId="{85FFBF20-59E7-4288-B9F0-F02DAFC40090}" type="parTrans" cxnId="{2E6D74A6-F7D2-477A-BC8A-72CCAC258D06}">
      <dgm:prSet/>
      <dgm:spPr/>
      <dgm:t>
        <a:bodyPr/>
        <a:lstStyle/>
        <a:p>
          <a:endParaRPr lang="en-US"/>
        </a:p>
      </dgm:t>
    </dgm:pt>
    <dgm:pt modelId="{5CC7F08D-3781-493F-BA19-022DBDAF839A}" type="sibTrans" cxnId="{2E6D74A6-F7D2-477A-BC8A-72CCAC258D06}">
      <dgm:prSet/>
      <dgm:spPr/>
      <dgm:t>
        <a:bodyPr/>
        <a:lstStyle/>
        <a:p>
          <a:endParaRPr lang="en-US"/>
        </a:p>
      </dgm:t>
    </dgm:pt>
    <dgm:pt modelId="{E7888174-1549-4503-9674-3E917D31E05D}">
      <dgm:prSet/>
      <dgm:spPr/>
      <dgm:t>
        <a:bodyPr/>
        <a:lstStyle/>
        <a:p>
          <a:r>
            <a:rPr lang="es-ES"/>
            <a:t>Aporta garantia, disseny o facilitats de pagament</a:t>
          </a:r>
          <a:endParaRPr lang="en-US"/>
        </a:p>
      </dgm:t>
    </dgm:pt>
    <dgm:pt modelId="{66FB13C8-89DC-48E2-A868-3FE8A36B891A}" type="parTrans" cxnId="{CE3DCA78-0E93-480D-9B76-AE0F932D3E26}">
      <dgm:prSet/>
      <dgm:spPr/>
      <dgm:t>
        <a:bodyPr/>
        <a:lstStyle/>
        <a:p>
          <a:endParaRPr lang="en-US"/>
        </a:p>
      </dgm:t>
    </dgm:pt>
    <dgm:pt modelId="{F49D3FD9-C896-4313-829C-B95ACA25A9DB}" type="sibTrans" cxnId="{CE3DCA78-0E93-480D-9B76-AE0F932D3E26}">
      <dgm:prSet/>
      <dgm:spPr/>
      <dgm:t>
        <a:bodyPr/>
        <a:lstStyle/>
        <a:p>
          <a:endParaRPr lang="en-US"/>
        </a:p>
      </dgm:t>
    </dgm:pt>
    <dgm:pt modelId="{0DD1C3B1-0FB2-4C9D-B9B8-A962D1EB0AF9}">
      <dgm:prSet/>
      <dgm:spPr/>
      <dgm:t>
        <a:bodyPr/>
        <a:lstStyle/>
        <a:p>
          <a:r>
            <a:rPr lang="es-ES" dirty="0"/>
            <a:t>2. </a:t>
          </a:r>
          <a:r>
            <a:rPr lang="es-ES" dirty="0" err="1"/>
            <a:t>Disminuint</a:t>
          </a:r>
          <a:r>
            <a:rPr lang="es-ES" dirty="0"/>
            <a:t> costos</a:t>
          </a:r>
          <a:endParaRPr lang="en-US" dirty="0"/>
        </a:p>
      </dgm:t>
    </dgm:pt>
    <dgm:pt modelId="{2415FBE4-35AB-47CA-9D78-1DC1E8BB8418}" type="parTrans" cxnId="{436A3330-DC48-4EA2-8619-ED7B3A924D33}">
      <dgm:prSet/>
      <dgm:spPr/>
      <dgm:t>
        <a:bodyPr/>
        <a:lstStyle/>
        <a:p>
          <a:endParaRPr lang="en-US"/>
        </a:p>
      </dgm:t>
    </dgm:pt>
    <dgm:pt modelId="{9CA5323A-5B4C-44B6-A360-F4D6E085B172}" type="sibTrans" cxnId="{436A3330-DC48-4EA2-8619-ED7B3A924D33}">
      <dgm:prSet/>
      <dgm:spPr/>
      <dgm:t>
        <a:bodyPr/>
        <a:lstStyle/>
        <a:p>
          <a:endParaRPr lang="en-US"/>
        </a:p>
      </dgm:t>
    </dgm:pt>
    <dgm:pt modelId="{03830BDE-4960-443F-BACD-C1A3E906B26A}">
      <dgm:prSet/>
      <dgm:spPr/>
      <dgm:t>
        <a:bodyPr/>
        <a:lstStyle/>
        <a:p>
          <a:r>
            <a:rPr lang="es-ES"/>
            <a:t>Preu (més baix=)</a:t>
          </a:r>
          <a:endParaRPr lang="en-US"/>
        </a:p>
      </dgm:t>
    </dgm:pt>
    <dgm:pt modelId="{5BEF1225-F70A-407F-824B-02B2EEC41EFF}" type="parTrans" cxnId="{B1C1A74C-1817-4D5B-8309-5682E18A3FAC}">
      <dgm:prSet/>
      <dgm:spPr/>
      <dgm:t>
        <a:bodyPr/>
        <a:lstStyle/>
        <a:p>
          <a:endParaRPr lang="en-US"/>
        </a:p>
      </dgm:t>
    </dgm:pt>
    <dgm:pt modelId="{5D723020-3E11-43F3-9D99-2925C0D8E33A}" type="sibTrans" cxnId="{B1C1A74C-1817-4D5B-8309-5682E18A3FAC}">
      <dgm:prSet/>
      <dgm:spPr/>
      <dgm:t>
        <a:bodyPr/>
        <a:lstStyle/>
        <a:p>
          <a:endParaRPr lang="en-US"/>
        </a:p>
      </dgm:t>
    </dgm:pt>
    <dgm:pt modelId="{3F39B5B9-6F49-4A61-A8C0-22DFB47077F8}">
      <dgm:prSet/>
      <dgm:spPr/>
      <dgm:t>
        <a:bodyPr/>
        <a:lstStyle/>
        <a:p>
          <a:r>
            <a:rPr lang="es-ES"/>
            <a:t>Distància (menys)</a:t>
          </a:r>
          <a:endParaRPr lang="en-US"/>
        </a:p>
      </dgm:t>
    </dgm:pt>
    <dgm:pt modelId="{BB91CEF1-47BA-4812-81FE-A495E968CE22}" type="parTrans" cxnId="{6FAFBC10-968F-4DDA-9572-E7A8F0C6CACC}">
      <dgm:prSet/>
      <dgm:spPr/>
      <dgm:t>
        <a:bodyPr/>
        <a:lstStyle/>
        <a:p>
          <a:endParaRPr lang="en-US"/>
        </a:p>
      </dgm:t>
    </dgm:pt>
    <dgm:pt modelId="{6B5484D0-CD66-4290-8358-491662E4857F}" type="sibTrans" cxnId="{6FAFBC10-968F-4DDA-9572-E7A8F0C6CACC}">
      <dgm:prSet/>
      <dgm:spPr/>
      <dgm:t>
        <a:bodyPr/>
        <a:lstStyle/>
        <a:p>
          <a:endParaRPr lang="en-US"/>
        </a:p>
      </dgm:t>
    </dgm:pt>
    <dgm:pt modelId="{0BDC001D-C282-4F23-BB84-0599EBE1B01F}">
      <dgm:prSet/>
      <dgm:spPr/>
      <dgm:t>
        <a:bodyPr/>
        <a:lstStyle/>
        <a:p>
          <a:r>
            <a:rPr lang="es-ES"/>
            <a:t>Grandària (útil) </a:t>
          </a:r>
          <a:endParaRPr lang="en-US"/>
        </a:p>
      </dgm:t>
    </dgm:pt>
    <dgm:pt modelId="{0A0B4BC4-1D0A-47CC-B04C-102FFB1009F3}" type="parTrans" cxnId="{562000F0-74A3-4CAC-AA12-C88C9796398F}">
      <dgm:prSet/>
      <dgm:spPr/>
      <dgm:t>
        <a:bodyPr/>
        <a:lstStyle/>
        <a:p>
          <a:endParaRPr lang="en-US"/>
        </a:p>
      </dgm:t>
    </dgm:pt>
    <dgm:pt modelId="{AE489356-14EB-4F00-AD2C-FAC7D38AFEFE}" type="sibTrans" cxnId="{562000F0-74A3-4CAC-AA12-C88C9796398F}">
      <dgm:prSet/>
      <dgm:spPr/>
      <dgm:t>
        <a:bodyPr/>
        <a:lstStyle/>
        <a:p>
          <a:endParaRPr lang="en-US"/>
        </a:p>
      </dgm:t>
    </dgm:pt>
    <dgm:pt modelId="{D9470D28-365C-4031-8A31-4D4834E23876}">
      <dgm:prSet/>
      <dgm:spPr/>
      <dgm:t>
        <a:bodyPr/>
        <a:lstStyle/>
        <a:p>
          <a:r>
            <a:rPr lang="es-ES"/>
            <a:t>Facilita gestió o tramitació</a:t>
          </a:r>
          <a:endParaRPr lang="en-US"/>
        </a:p>
      </dgm:t>
    </dgm:pt>
    <dgm:pt modelId="{0136BEF8-C66C-41CB-ADED-E1312B77537A}" type="parTrans" cxnId="{4727CE8B-16C8-4B6C-BF0C-45A3B73DBE7D}">
      <dgm:prSet/>
      <dgm:spPr/>
      <dgm:t>
        <a:bodyPr/>
        <a:lstStyle/>
        <a:p>
          <a:endParaRPr lang="en-US"/>
        </a:p>
      </dgm:t>
    </dgm:pt>
    <dgm:pt modelId="{2743B175-9F62-4930-9B62-14268F26468C}" type="sibTrans" cxnId="{4727CE8B-16C8-4B6C-BF0C-45A3B73DBE7D}">
      <dgm:prSet/>
      <dgm:spPr/>
      <dgm:t>
        <a:bodyPr/>
        <a:lstStyle/>
        <a:p>
          <a:endParaRPr lang="en-US"/>
        </a:p>
      </dgm:t>
    </dgm:pt>
    <dgm:pt modelId="{1401C801-9996-471F-96AC-2D5968A71A1B}" type="pres">
      <dgm:prSet presAssocID="{D6E1CCD8-6499-4FF6-BE7C-BE10A4D3AAFA}" presName="Name0" presStyleCnt="0">
        <dgm:presLayoutVars>
          <dgm:dir/>
          <dgm:animLvl val="lvl"/>
          <dgm:resizeHandles val="exact"/>
        </dgm:presLayoutVars>
      </dgm:prSet>
      <dgm:spPr/>
    </dgm:pt>
    <dgm:pt modelId="{C3915FFC-A9BD-4A35-9D7F-5CB79791394A}" type="pres">
      <dgm:prSet presAssocID="{0DD1C3B1-0FB2-4C9D-B9B8-A962D1EB0AF9}" presName="boxAndChildren" presStyleCnt="0"/>
      <dgm:spPr/>
    </dgm:pt>
    <dgm:pt modelId="{0254B590-2FD7-424B-A3DB-AE43A24DBA8C}" type="pres">
      <dgm:prSet presAssocID="{0DD1C3B1-0FB2-4C9D-B9B8-A962D1EB0AF9}" presName="parentTextBox" presStyleLbl="node1" presStyleIdx="0" presStyleCnt="3"/>
      <dgm:spPr/>
    </dgm:pt>
    <dgm:pt modelId="{86AE3A78-C9B0-492F-836C-A512C6F37481}" type="pres">
      <dgm:prSet presAssocID="{0DD1C3B1-0FB2-4C9D-B9B8-A962D1EB0AF9}" presName="entireBox" presStyleLbl="node1" presStyleIdx="0" presStyleCnt="3"/>
      <dgm:spPr/>
    </dgm:pt>
    <dgm:pt modelId="{C4A4F742-CDC2-4B2E-A0FA-BE8366C6DA94}" type="pres">
      <dgm:prSet presAssocID="{0DD1C3B1-0FB2-4C9D-B9B8-A962D1EB0AF9}" presName="descendantBox" presStyleCnt="0"/>
      <dgm:spPr/>
    </dgm:pt>
    <dgm:pt modelId="{A803BD25-73CE-4402-ACDF-C37F535DC7CE}" type="pres">
      <dgm:prSet presAssocID="{03830BDE-4960-443F-BACD-C1A3E906B26A}" presName="childTextBox" presStyleLbl="fgAccFollowNode1" presStyleIdx="0" presStyleCnt="7">
        <dgm:presLayoutVars>
          <dgm:bulletEnabled val="1"/>
        </dgm:presLayoutVars>
      </dgm:prSet>
      <dgm:spPr/>
    </dgm:pt>
    <dgm:pt modelId="{AF536F22-60C3-4A61-A5A5-202707CBD2DA}" type="pres">
      <dgm:prSet presAssocID="{3F39B5B9-6F49-4A61-A8C0-22DFB47077F8}" presName="childTextBox" presStyleLbl="fgAccFollowNode1" presStyleIdx="1" presStyleCnt="7">
        <dgm:presLayoutVars>
          <dgm:bulletEnabled val="1"/>
        </dgm:presLayoutVars>
      </dgm:prSet>
      <dgm:spPr/>
    </dgm:pt>
    <dgm:pt modelId="{23E87239-D24A-4A0D-AAEC-1AE1E2682FD4}" type="pres">
      <dgm:prSet presAssocID="{0BDC001D-C282-4F23-BB84-0599EBE1B01F}" presName="childTextBox" presStyleLbl="fgAccFollowNode1" presStyleIdx="2" presStyleCnt="7">
        <dgm:presLayoutVars>
          <dgm:bulletEnabled val="1"/>
        </dgm:presLayoutVars>
      </dgm:prSet>
      <dgm:spPr/>
    </dgm:pt>
    <dgm:pt modelId="{69EBEB50-CD7B-4E3B-AB67-CB8A22AAFC0F}" type="pres">
      <dgm:prSet presAssocID="{D9470D28-365C-4031-8A31-4D4834E23876}" presName="childTextBox" presStyleLbl="fgAccFollowNode1" presStyleIdx="3" presStyleCnt="7">
        <dgm:presLayoutVars>
          <dgm:bulletEnabled val="1"/>
        </dgm:presLayoutVars>
      </dgm:prSet>
      <dgm:spPr/>
    </dgm:pt>
    <dgm:pt modelId="{EFB43E1F-7E08-42B1-ADAB-36042ED14BF0}" type="pres">
      <dgm:prSet presAssocID="{9B5980D6-F547-4683-952C-6E3086416CAA}" presName="sp" presStyleCnt="0"/>
      <dgm:spPr/>
    </dgm:pt>
    <dgm:pt modelId="{B554CCA6-D293-4849-B120-99053E7F2EB9}" type="pres">
      <dgm:prSet presAssocID="{86CF673F-8A4D-4454-894B-3DA0853A2AAC}" presName="arrowAndChildren" presStyleCnt="0"/>
      <dgm:spPr/>
    </dgm:pt>
    <dgm:pt modelId="{F8CCDFF4-0F54-48E5-9ECC-83DAA3B9B2D8}" type="pres">
      <dgm:prSet presAssocID="{86CF673F-8A4D-4454-894B-3DA0853A2AAC}" presName="parentTextArrow" presStyleLbl="node1" presStyleIdx="0" presStyleCnt="3"/>
      <dgm:spPr/>
    </dgm:pt>
    <dgm:pt modelId="{33B0FC83-7122-4D82-AD16-F078FA61035A}" type="pres">
      <dgm:prSet presAssocID="{86CF673F-8A4D-4454-894B-3DA0853A2AAC}" presName="arrow" presStyleLbl="node1" presStyleIdx="1" presStyleCnt="3"/>
      <dgm:spPr/>
    </dgm:pt>
    <dgm:pt modelId="{68BEA5B0-F53F-46E5-B113-331679EF090C}" type="pres">
      <dgm:prSet presAssocID="{86CF673F-8A4D-4454-894B-3DA0853A2AAC}" presName="descendantArrow" presStyleCnt="0"/>
      <dgm:spPr/>
    </dgm:pt>
    <dgm:pt modelId="{A126CF3B-9167-4945-B755-3C1358F3AE8E}" type="pres">
      <dgm:prSet presAssocID="{AD5EAC3F-594A-4081-830A-D6F5DAF502C4}" presName="childTextArrow" presStyleLbl="fgAccFollowNode1" presStyleIdx="4" presStyleCnt="7">
        <dgm:presLayoutVars>
          <dgm:bulletEnabled val="1"/>
        </dgm:presLayoutVars>
      </dgm:prSet>
      <dgm:spPr/>
    </dgm:pt>
    <dgm:pt modelId="{330448F3-562F-4CDB-9E87-2DD502666067}" type="pres">
      <dgm:prSet presAssocID="{5C446542-26F2-494E-8981-F3EFA995C071}" presName="childTextArrow" presStyleLbl="fgAccFollowNode1" presStyleIdx="5" presStyleCnt="7">
        <dgm:presLayoutVars>
          <dgm:bulletEnabled val="1"/>
        </dgm:presLayoutVars>
      </dgm:prSet>
      <dgm:spPr/>
    </dgm:pt>
    <dgm:pt modelId="{74E6B8F3-7669-4122-B6B2-7BDFBB6CBBDE}" type="pres">
      <dgm:prSet presAssocID="{E7888174-1549-4503-9674-3E917D31E05D}" presName="childTextArrow" presStyleLbl="fgAccFollowNode1" presStyleIdx="6" presStyleCnt="7">
        <dgm:presLayoutVars>
          <dgm:bulletEnabled val="1"/>
        </dgm:presLayoutVars>
      </dgm:prSet>
      <dgm:spPr/>
    </dgm:pt>
    <dgm:pt modelId="{88EF3B65-C282-438A-88F8-AA7BBEDF2EE9}" type="pres">
      <dgm:prSet presAssocID="{9096F906-6314-4DFA-B7C9-0B5E99853481}" presName="sp" presStyleCnt="0"/>
      <dgm:spPr/>
    </dgm:pt>
    <dgm:pt modelId="{1137CEA5-22BC-4C76-8FA6-A185E8063E80}" type="pres">
      <dgm:prSet presAssocID="{42D09E3D-888C-4986-BC27-3B9E6BC5EDD5}" presName="arrowAndChildren" presStyleCnt="0"/>
      <dgm:spPr/>
    </dgm:pt>
    <dgm:pt modelId="{8E5A8E78-9ED4-4C6C-A88E-A0A0CE1BF28E}" type="pres">
      <dgm:prSet presAssocID="{42D09E3D-888C-4986-BC27-3B9E6BC5EDD5}" presName="parentTextArrow" presStyleLbl="node1" presStyleIdx="2" presStyleCnt="3"/>
      <dgm:spPr/>
    </dgm:pt>
  </dgm:ptLst>
  <dgm:cxnLst>
    <dgm:cxn modelId="{6FAFBC10-968F-4DDA-9572-E7A8F0C6CACC}" srcId="{0DD1C3B1-0FB2-4C9D-B9B8-A962D1EB0AF9}" destId="{3F39B5B9-6F49-4A61-A8C0-22DFB47077F8}" srcOrd="1" destOrd="0" parTransId="{BB91CEF1-47BA-4812-81FE-A495E968CE22}" sibTransId="{6B5484D0-CD66-4290-8358-491662E4857F}"/>
    <dgm:cxn modelId="{436A3330-DC48-4EA2-8619-ED7B3A924D33}" srcId="{D6E1CCD8-6499-4FF6-BE7C-BE10A4D3AAFA}" destId="{0DD1C3B1-0FB2-4C9D-B9B8-A962D1EB0AF9}" srcOrd="2" destOrd="0" parTransId="{2415FBE4-35AB-47CA-9D78-1DC1E8BB8418}" sibTransId="{9CA5323A-5B4C-44B6-A360-F4D6E085B172}"/>
    <dgm:cxn modelId="{4D539235-0488-45D8-9009-55ECE16B5E8C}" type="presOf" srcId="{D6E1CCD8-6499-4FF6-BE7C-BE10A4D3AAFA}" destId="{1401C801-9996-471F-96AC-2D5968A71A1B}" srcOrd="0" destOrd="0" presId="urn:microsoft.com/office/officeart/2005/8/layout/process4"/>
    <dgm:cxn modelId="{726F9635-7135-4618-A2D1-3AF2FAFA09AD}" type="presOf" srcId="{AD5EAC3F-594A-4081-830A-D6F5DAF502C4}" destId="{A126CF3B-9167-4945-B755-3C1358F3AE8E}" srcOrd="0" destOrd="0" presId="urn:microsoft.com/office/officeart/2005/8/layout/process4"/>
    <dgm:cxn modelId="{6BC9DE3B-442B-4DFA-AB60-69FC89A5F57B}" type="presOf" srcId="{5C446542-26F2-494E-8981-F3EFA995C071}" destId="{330448F3-562F-4CDB-9E87-2DD502666067}" srcOrd="0" destOrd="0" presId="urn:microsoft.com/office/officeart/2005/8/layout/process4"/>
    <dgm:cxn modelId="{427D2C3E-0F28-49BF-B5F7-4D6A0AD88907}" type="presOf" srcId="{D9470D28-365C-4031-8A31-4D4834E23876}" destId="{69EBEB50-CD7B-4E3B-AB67-CB8A22AAFC0F}" srcOrd="0" destOrd="0" presId="urn:microsoft.com/office/officeart/2005/8/layout/process4"/>
    <dgm:cxn modelId="{98CD0C67-D592-4BD9-9EAB-446C5D170735}" type="presOf" srcId="{86CF673F-8A4D-4454-894B-3DA0853A2AAC}" destId="{33B0FC83-7122-4D82-AD16-F078FA61035A}" srcOrd="1" destOrd="0" presId="urn:microsoft.com/office/officeart/2005/8/layout/process4"/>
    <dgm:cxn modelId="{B1C1A74C-1817-4D5B-8309-5682E18A3FAC}" srcId="{0DD1C3B1-0FB2-4C9D-B9B8-A962D1EB0AF9}" destId="{03830BDE-4960-443F-BACD-C1A3E906B26A}" srcOrd="0" destOrd="0" parTransId="{5BEF1225-F70A-407F-824B-02B2EEC41EFF}" sibTransId="{5D723020-3E11-43F3-9D99-2925C0D8E33A}"/>
    <dgm:cxn modelId="{A064CC75-1395-4178-A830-8B03FF1BFA8D}" type="presOf" srcId="{0BDC001D-C282-4F23-BB84-0599EBE1B01F}" destId="{23E87239-D24A-4A0D-AAEC-1AE1E2682FD4}" srcOrd="0" destOrd="0" presId="urn:microsoft.com/office/officeart/2005/8/layout/process4"/>
    <dgm:cxn modelId="{AFD25778-0336-481F-9ADC-3B058595DBFD}" type="presOf" srcId="{42D09E3D-888C-4986-BC27-3B9E6BC5EDD5}" destId="{8E5A8E78-9ED4-4C6C-A88E-A0A0CE1BF28E}" srcOrd="0" destOrd="0" presId="urn:microsoft.com/office/officeart/2005/8/layout/process4"/>
    <dgm:cxn modelId="{BBEEBD58-3F87-4216-8767-7E093C166D6A}" type="presOf" srcId="{86CF673F-8A4D-4454-894B-3DA0853A2AAC}" destId="{F8CCDFF4-0F54-48E5-9ECC-83DAA3B9B2D8}" srcOrd="0" destOrd="0" presId="urn:microsoft.com/office/officeart/2005/8/layout/process4"/>
    <dgm:cxn modelId="{CE3DCA78-0E93-480D-9B76-AE0F932D3E26}" srcId="{86CF673F-8A4D-4454-894B-3DA0853A2AAC}" destId="{E7888174-1549-4503-9674-3E917D31E05D}" srcOrd="2" destOrd="0" parTransId="{66FB13C8-89DC-48E2-A868-3FE8A36B891A}" sibTransId="{F49D3FD9-C896-4313-829C-B95ACA25A9DB}"/>
    <dgm:cxn modelId="{B3B5237B-D6AF-4319-8C2B-3E46C41018F6}" srcId="{D6E1CCD8-6499-4FF6-BE7C-BE10A4D3AAFA}" destId="{86CF673F-8A4D-4454-894B-3DA0853A2AAC}" srcOrd="1" destOrd="0" parTransId="{0EB6A62E-EB16-46B3-9957-F23BB1FC6215}" sibTransId="{9B5980D6-F547-4683-952C-6E3086416CAA}"/>
    <dgm:cxn modelId="{8EB39E85-712E-4B6A-A874-E3A89597DD40}" srcId="{D6E1CCD8-6499-4FF6-BE7C-BE10A4D3AAFA}" destId="{42D09E3D-888C-4986-BC27-3B9E6BC5EDD5}" srcOrd="0" destOrd="0" parTransId="{CFA75B9D-4D3C-40CA-A136-DDF91C4B8981}" sibTransId="{9096F906-6314-4DFA-B7C9-0B5E99853481}"/>
    <dgm:cxn modelId="{4727CE8B-16C8-4B6C-BF0C-45A3B73DBE7D}" srcId="{0DD1C3B1-0FB2-4C9D-B9B8-A962D1EB0AF9}" destId="{D9470D28-365C-4031-8A31-4D4834E23876}" srcOrd="3" destOrd="0" parTransId="{0136BEF8-C66C-41CB-ADED-E1312B77537A}" sibTransId="{2743B175-9F62-4930-9B62-14268F26468C}"/>
    <dgm:cxn modelId="{48848A9E-7A12-43D2-9968-BF8171B8D6CC}" type="presOf" srcId="{03830BDE-4960-443F-BACD-C1A3E906B26A}" destId="{A803BD25-73CE-4402-ACDF-C37F535DC7CE}" srcOrd="0" destOrd="0" presId="urn:microsoft.com/office/officeart/2005/8/layout/process4"/>
    <dgm:cxn modelId="{2E6D74A6-F7D2-477A-BC8A-72CCAC258D06}" srcId="{86CF673F-8A4D-4454-894B-3DA0853A2AAC}" destId="{5C446542-26F2-494E-8981-F3EFA995C071}" srcOrd="1" destOrd="0" parTransId="{85FFBF20-59E7-4288-B9F0-F02DAFC40090}" sibTransId="{5CC7F08D-3781-493F-BA19-022DBDAF839A}"/>
    <dgm:cxn modelId="{A6BA2FB8-261C-4F32-966D-EF82F812FFBF}" type="presOf" srcId="{3F39B5B9-6F49-4A61-A8C0-22DFB47077F8}" destId="{AF536F22-60C3-4A61-A5A5-202707CBD2DA}" srcOrd="0" destOrd="0" presId="urn:microsoft.com/office/officeart/2005/8/layout/process4"/>
    <dgm:cxn modelId="{BB9677C9-F7EB-4FD4-806B-E0C1CD8AF299}" type="presOf" srcId="{0DD1C3B1-0FB2-4C9D-B9B8-A962D1EB0AF9}" destId="{0254B590-2FD7-424B-A3DB-AE43A24DBA8C}" srcOrd="0" destOrd="0" presId="urn:microsoft.com/office/officeart/2005/8/layout/process4"/>
    <dgm:cxn modelId="{B13B49D6-178A-4B29-A7A6-EC8A5865A477}" type="presOf" srcId="{0DD1C3B1-0FB2-4C9D-B9B8-A962D1EB0AF9}" destId="{86AE3A78-C9B0-492F-836C-A512C6F37481}" srcOrd="1" destOrd="0" presId="urn:microsoft.com/office/officeart/2005/8/layout/process4"/>
    <dgm:cxn modelId="{B056B5D7-1381-44D8-8653-3BE6A92713EE}" srcId="{86CF673F-8A4D-4454-894B-3DA0853A2AAC}" destId="{AD5EAC3F-594A-4081-830A-D6F5DAF502C4}" srcOrd="0" destOrd="0" parTransId="{68FB2787-9EF6-46C6-A610-FC539A740D81}" sibTransId="{8C69C649-BD45-4842-9C56-C67A6CB2BAE1}"/>
    <dgm:cxn modelId="{3903FAE8-2C78-490F-9CE7-33E8927A74B0}" type="presOf" srcId="{E7888174-1549-4503-9674-3E917D31E05D}" destId="{74E6B8F3-7669-4122-B6B2-7BDFBB6CBBDE}" srcOrd="0" destOrd="0" presId="urn:microsoft.com/office/officeart/2005/8/layout/process4"/>
    <dgm:cxn modelId="{562000F0-74A3-4CAC-AA12-C88C9796398F}" srcId="{0DD1C3B1-0FB2-4C9D-B9B8-A962D1EB0AF9}" destId="{0BDC001D-C282-4F23-BB84-0599EBE1B01F}" srcOrd="2" destOrd="0" parTransId="{0A0B4BC4-1D0A-47CC-B04C-102FFB1009F3}" sibTransId="{AE489356-14EB-4F00-AD2C-FAC7D38AFEFE}"/>
    <dgm:cxn modelId="{710C92A1-0E2F-4AFF-BD3C-A574B6E0AAD1}" type="presParOf" srcId="{1401C801-9996-471F-96AC-2D5968A71A1B}" destId="{C3915FFC-A9BD-4A35-9D7F-5CB79791394A}" srcOrd="0" destOrd="0" presId="urn:microsoft.com/office/officeart/2005/8/layout/process4"/>
    <dgm:cxn modelId="{C01A1331-BC5A-4204-A85B-1D7DB805963B}" type="presParOf" srcId="{C3915FFC-A9BD-4A35-9D7F-5CB79791394A}" destId="{0254B590-2FD7-424B-A3DB-AE43A24DBA8C}" srcOrd="0" destOrd="0" presId="urn:microsoft.com/office/officeart/2005/8/layout/process4"/>
    <dgm:cxn modelId="{EA20DD53-ED4B-44B5-A5EA-AD25FF56633B}" type="presParOf" srcId="{C3915FFC-A9BD-4A35-9D7F-5CB79791394A}" destId="{86AE3A78-C9B0-492F-836C-A512C6F37481}" srcOrd="1" destOrd="0" presId="urn:microsoft.com/office/officeart/2005/8/layout/process4"/>
    <dgm:cxn modelId="{56444BAA-F78B-4F1B-B583-593488A4904A}" type="presParOf" srcId="{C3915FFC-A9BD-4A35-9D7F-5CB79791394A}" destId="{C4A4F742-CDC2-4B2E-A0FA-BE8366C6DA94}" srcOrd="2" destOrd="0" presId="urn:microsoft.com/office/officeart/2005/8/layout/process4"/>
    <dgm:cxn modelId="{7D634210-605E-430E-A51F-EBADF976ECF9}" type="presParOf" srcId="{C4A4F742-CDC2-4B2E-A0FA-BE8366C6DA94}" destId="{A803BD25-73CE-4402-ACDF-C37F535DC7CE}" srcOrd="0" destOrd="0" presId="urn:microsoft.com/office/officeart/2005/8/layout/process4"/>
    <dgm:cxn modelId="{A1A28E96-6CED-4C34-8661-745AF42D64D1}" type="presParOf" srcId="{C4A4F742-CDC2-4B2E-A0FA-BE8366C6DA94}" destId="{AF536F22-60C3-4A61-A5A5-202707CBD2DA}" srcOrd="1" destOrd="0" presId="urn:microsoft.com/office/officeart/2005/8/layout/process4"/>
    <dgm:cxn modelId="{BC06B5C5-42BF-4558-8B1A-BA949C0F85AE}" type="presParOf" srcId="{C4A4F742-CDC2-4B2E-A0FA-BE8366C6DA94}" destId="{23E87239-D24A-4A0D-AAEC-1AE1E2682FD4}" srcOrd="2" destOrd="0" presId="urn:microsoft.com/office/officeart/2005/8/layout/process4"/>
    <dgm:cxn modelId="{7614AC06-8F78-4738-A9C9-F90171582036}" type="presParOf" srcId="{C4A4F742-CDC2-4B2E-A0FA-BE8366C6DA94}" destId="{69EBEB50-CD7B-4E3B-AB67-CB8A22AAFC0F}" srcOrd="3" destOrd="0" presId="urn:microsoft.com/office/officeart/2005/8/layout/process4"/>
    <dgm:cxn modelId="{7B4D99D8-41BA-4F91-A38C-9204E2C644F0}" type="presParOf" srcId="{1401C801-9996-471F-96AC-2D5968A71A1B}" destId="{EFB43E1F-7E08-42B1-ADAB-36042ED14BF0}" srcOrd="1" destOrd="0" presId="urn:microsoft.com/office/officeart/2005/8/layout/process4"/>
    <dgm:cxn modelId="{46D34AF2-9A33-4A08-9A71-B7165FB5403A}" type="presParOf" srcId="{1401C801-9996-471F-96AC-2D5968A71A1B}" destId="{B554CCA6-D293-4849-B120-99053E7F2EB9}" srcOrd="2" destOrd="0" presId="urn:microsoft.com/office/officeart/2005/8/layout/process4"/>
    <dgm:cxn modelId="{171B21D4-E4D1-43A6-AE70-F65F25FB2BA8}" type="presParOf" srcId="{B554CCA6-D293-4849-B120-99053E7F2EB9}" destId="{F8CCDFF4-0F54-48E5-9ECC-83DAA3B9B2D8}" srcOrd="0" destOrd="0" presId="urn:microsoft.com/office/officeart/2005/8/layout/process4"/>
    <dgm:cxn modelId="{2CC3A5B0-C7FF-4CC7-8257-31F28520883D}" type="presParOf" srcId="{B554CCA6-D293-4849-B120-99053E7F2EB9}" destId="{33B0FC83-7122-4D82-AD16-F078FA61035A}" srcOrd="1" destOrd="0" presId="urn:microsoft.com/office/officeart/2005/8/layout/process4"/>
    <dgm:cxn modelId="{1C50B879-79D8-410C-9051-2F5ABBDF2F70}" type="presParOf" srcId="{B554CCA6-D293-4849-B120-99053E7F2EB9}" destId="{68BEA5B0-F53F-46E5-B113-331679EF090C}" srcOrd="2" destOrd="0" presId="urn:microsoft.com/office/officeart/2005/8/layout/process4"/>
    <dgm:cxn modelId="{E9B2089B-CA0B-4427-BE0B-69C8648F7F85}" type="presParOf" srcId="{68BEA5B0-F53F-46E5-B113-331679EF090C}" destId="{A126CF3B-9167-4945-B755-3C1358F3AE8E}" srcOrd="0" destOrd="0" presId="urn:microsoft.com/office/officeart/2005/8/layout/process4"/>
    <dgm:cxn modelId="{AD1D5FFD-5E33-4D45-B7BF-4F788C2B017F}" type="presParOf" srcId="{68BEA5B0-F53F-46E5-B113-331679EF090C}" destId="{330448F3-562F-4CDB-9E87-2DD502666067}" srcOrd="1" destOrd="0" presId="urn:microsoft.com/office/officeart/2005/8/layout/process4"/>
    <dgm:cxn modelId="{4101FB50-7CD6-49BC-A6B6-DA4CABEB899E}" type="presParOf" srcId="{68BEA5B0-F53F-46E5-B113-331679EF090C}" destId="{74E6B8F3-7669-4122-B6B2-7BDFBB6CBBDE}" srcOrd="2" destOrd="0" presId="urn:microsoft.com/office/officeart/2005/8/layout/process4"/>
    <dgm:cxn modelId="{B39CB292-903F-42F7-AF74-B6A9AE4A4283}" type="presParOf" srcId="{1401C801-9996-471F-96AC-2D5968A71A1B}" destId="{88EF3B65-C282-438A-88F8-AA7BBEDF2EE9}" srcOrd="3" destOrd="0" presId="urn:microsoft.com/office/officeart/2005/8/layout/process4"/>
    <dgm:cxn modelId="{81FD4A87-DFD1-41FA-9EBE-C97CE03683F0}" type="presParOf" srcId="{1401C801-9996-471F-96AC-2D5968A71A1B}" destId="{1137CEA5-22BC-4C76-8FA6-A185E8063E80}" srcOrd="4" destOrd="0" presId="urn:microsoft.com/office/officeart/2005/8/layout/process4"/>
    <dgm:cxn modelId="{B910307F-AEC1-4A93-A84E-60D52B072AE8}" type="presParOf" srcId="{1137CEA5-22BC-4C76-8FA6-A185E8063E80}" destId="{8E5A8E78-9ED4-4C6C-A88E-A0A0CE1BF28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C6383C-17E8-47F2-8925-0EADC00EFB3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29B750-1CCE-4207-85CA-887BBD15F791}">
      <dgm:prSet/>
      <dgm:spPr/>
      <dgm:t>
        <a:bodyPr/>
        <a:lstStyle/>
        <a:p>
          <a:r>
            <a:rPr lang="es-ES"/>
            <a:t>Franquícies</a:t>
          </a:r>
          <a:endParaRPr lang="en-US"/>
        </a:p>
      </dgm:t>
    </dgm:pt>
    <dgm:pt modelId="{6FA41BB2-82AB-447B-9B32-227ABEE5BF40}" type="parTrans" cxnId="{3E293DC8-0329-4C8F-A4D4-DFF92E5A41F0}">
      <dgm:prSet/>
      <dgm:spPr/>
      <dgm:t>
        <a:bodyPr/>
        <a:lstStyle/>
        <a:p>
          <a:endParaRPr lang="en-US"/>
        </a:p>
      </dgm:t>
    </dgm:pt>
    <dgm:pt modelId="{5EBD4A89-439D-4C87-A7A2-36572FA4AFC9}" type="sibTrans" cxnId="{3E293DC8-0329-4C8F-A4D4-DFF92E5A41F0}">
      <dgm:prSet/>
      <dgm:spPr/>
      <dgm:t>
        <a:bodyPr/>
        <a:lstStyle/>
        <a:p>
          <a:endParaRPr lang="en-US"/>
        </a:p>
      </dgm:t>
    </dgm:pt>
    <dgm:pt modelId="{0F34D0BA-0503-440F-9AE6-39D54529EFF5}">
      <dgm:prSet/>
      <dgm:spPr/>
      <dgm:t>
        <a:bodyPr/>
        <a:lstStyle/>
        <a:p>
          <a:r>
            <a:rPr lang="es-ES" dirty="0" err="1"/>
            <a:t>Salut</a:t>
          </a:r>
          <a:r>
            <a:rPr lang="es-ES" dirty="0"/>
            <a:t>, </a:t>
          </a:r>
          <a:r>
            <a:rPr lang="es-ES" dirty="0" err="1"/>
            <a:t>dietètica</a:t>
          </a:r>
          <a:r>
            <a:rPr lang="es-ES" dirty="0"/>
            <a:t> i </a:t>
          </a:r>
          <a:r>
            <a:rPr lang="es-ES" dirty="0" err="1"/>
            <a:t>nutrició</a:t>
          </a:r>
          <a:r>
            <a:rPr lang="es-ES" dirty="0"/>
            <a:t>:</a:t>
          </a:r>
          <a:endParaRPr lang="en-US" dirty="0"/>
        </a:p>
      </dgm:t>
    </dgm:pt>
    <dgm:pt modelId="{40B00BD8-A587-4E26-B186-099F1F1FE32B}" type="parTrans" cxnId="{227308EB-8845-4362-BA2D-4BB96DA747E3}">
      <dgm:prSet/>
      <dgm:spPr/>
      <dgm:t>
        <a:bodyPr/>
        <a:lstStyle/>
        <a:p>
          <a:endParaRPr lang="en-US"/>
        </a:p>
      </dgm:t>
    </dgm:pt>
    <dgm:pt modelId="{34B72153-A76E-480B-BF2A-A25BB09E8590}" type="sibTrans" cxnId="{227308EB-8845-4362-BA2D-4BB96DA747E3}">
      <dgm:prSet/>
      <dgm:spPr/>
      <dgm:t>
        <a:bodyPr/>
        <a:lstStyle/>
        <a:p>
          <a:endParaRPr lang="en-US"/>
        </a:p>
      </dgm:t>
    </dgm:pt>
    <dgm:pt modelId="{E938FDFC-7686-4157-997B-E2F4F1663601}">
      <dgm:prSet/>
      <dgm:spPr/>
      <dgm:t>
        <a:bodyPr/>
        <a:lstStyle/>
        <a:p>
          <a:r>
            <a:rPr lang="es-ES"/>
            <a:t>https://www.emprendedores.es/franquicias/analisis-sistema-franquicia-espanol-sector-a-sector-2020/</a:t>
          </a:r>
          <a:endParaRPr lang="en-US"/>
        </a:p>
      </dgm:t>
    </dgm:pt>
    <dgm:pt modelId="{EA2627CF-7390-4F43-9932-549F800D0F7A}" type="parTrans" cxnId="{C7FD2FC9-6D99-40C3-A6E6-71F42CC260A2}">
      <dgm:prSet/>
      <dgm:spPr/>
      <dgm:t>
        <a:bodyPr/>
        <a:lstStyle/>
        <a:p>
          <a:endParaRPr lang="en-US"/>
        </a:p>
      </dgm:t>
    </dgm:pt>
    <dgm:pt modelId="{6A2B31B2-33D2-4DE8-B00A-441772E9C5DE}" type="sibTrans" cxnId="{C7FD2FC9-6D99-40C3-A6E6-71F42CC260A2}">
      <dgm:prSet/>
      <dgm:spPr/>
      <dgm:t>
        <a:bodyPr/>
        <a:lstStyle/>
        <a:p>
          <a:endParaRPr lang="en-US"/>
        </a:p>
      </dgm:t>
    </dgm:pt>
    <dgm:pt modelId="{1AD91824-B44E-4A61-9E7D-44779A4CDFD7}" type="pres">
      <dgm:prSet presAssocID="{D0C6383C-17E8-47F2-8925-0EADC00EFB39}" presName="linear" presStyleCnt="0">
        <dgm:presLayoutVars>
          <dgm:animLvl val="lvl"/>
          <dgm:resizeHandles val="exact"/>
        </dgm:presLayoutVars>
      </dgm:prSet>
      <dgm:spPr/>
    </dgm:pt>
    <dgm:pt modelId="{01D4EF49-8D22-4888-B2EB-4E50AECFEDB2}" type="pres">
      <dgm:prSet presAssocID="{6829B750-1CCE-4207-85CA-887BBD15F79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A644CF6-EC46-43AD-B30A-A205B4F38CC9}" type="pres">
      <dgm:prSet presAssocID="{6829B750-1CCE-4207-85CA-887BBD15F79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5CFA519-B160-436E-94C7-1138F71C9FE0}" type="presOf" srcId="{E938FDFC-7686-4157-997B-E2F4F1663601}" destId="{BA644CF6-EC46-43AD-B30A-A205B4F38CC9}" srcOrd="0" destOrd="1" presId="urn:microsoft.com/office/officeart/2005/8/layout/vList2"/>
    <dgm:cxn modelId="{AE860147-6E60-4ADE-99EC-E5CFE32ADFF0}" type="presOf" srcId="{6829B750-1CCE-4207-85CA-887BBD15F791}" destId="{01D4EF49-8D22-4888-B2EB-4E50AECFEDB2}" srcOrd="0" destOrd="0" presId="urn:microsoft.com/office/officeart/2005/8/layout/vList2"/>
    <dgm:cxn modelId="{9647576F-ACC4-4071-BB0B-FA9C95A8D31E}" type="presOf" srcId="{D0C6383C-17E8-47F2-8925-0EADC00EFB39}" destId="{1AD91824-B44E-4A61-9E7D-44779A4CDFD7}" srcOrd="0" destOrd="0" presId="urn:microsoft.com/office/officeart/2005/8/layout/vList2"/>
    <dgm:cxn modelId="{5677B3B0-6EEB-4D2D-BEBB-802FD2783D28}" type="presOf" srcId="{0F34D0BA-0503-440F-9AE6-39D54529EFF5}" destId="{BA644CF6-EC46-43AD-B30A-A205B4F38CC9}" srcOrd="0" destOrd="0" presId="urn:microsoft.com/office/officeart/2005/8/layout/vList2"/>
    <dgm:cxn modelId="{3E293DC8-0329-4C8F-A4D4-DFF92E5A41F0}" srcId="{D0C6383C-17E8-47F2-8925-0EADC00EFB39}" destId="{6829B750-1CCE-4207-85CA-887BBD15F791}" srcOrd="0" destOrd="0" parTransId="{6FA41BB2-82AB-447B-9B32-227ABEE5BF40}" sibTransId="{5EBD4A89-439D-4C87-A7A2-36572FA4AFC9}"/>
    <dgm:cxn modelId="{C7FD2FC9-6D99-40C3-A6E6-71F42CC260A2}" srcId="{6829B750-1CCE-4207-85CA-887BBD15F791}" destId="{E938FDFC-7686-4157-997B-E2F4F1663601}" srcOrd="1" destOrd="0" parTransId="{EA2627CF-7390-4F43-9932-549F800D0F7A}" sibTransId="{6A2B31B2-33D2-4DE8-B00A-441772E9C5DE}"/>
    <dgm:cxn modelId="{227308EB-8845-4362-BA2D-4BB96DA747E3}" srcId="{6829B750-1CCE-4207-85CA-887BBD15F791}" destId="{0F34D0BA-0503-440F-9AE6-39D54529EFF5}" srcOrd="0" destOrd="0" parTransId="{40B00BD8-A587-4E26-B186-099F1F1FE32B}" sibTransId="{34B72153-A76E-480B-BF2A-A25BB09E8590}"/>
    <dgm:cxn modelId="{665258BB-E033-444E-8B45-C05D29577900}" type="presParOf" srcId="{1AD91824-B44E-4A61-9E7D-44779A4CDFD7}" destId="{01D4EF49-8D22-4888-B2EB-4E50AECFEDB2}" srcOrd="0" destOrd="0" presId="urn:microsoft.com/office/officeart/2005/8/layout/vList2"/>
    <dgm:cxn modelId="{0F10AA0F-AC89-40BB-B06B-70EE66EEB71B}" type="presParOf" srcId="{1AD91824-B44E-4A61-9E7D-44779A4CDFD7}" destId="{BA644CF6-EC46-43AD-B30A-A205B4F38CC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9FE1E-9984-4D02-9DAA-656A8B94EB66}">
      <dsp:nvSpPr>
        <dsp:cNvPr id="0" name=""/>
        <dsp:cNvSpPr/>
      </dsp:nvSpPr>
      <dsp:spPr>
        <a:xfrm>
          <a:off x="0" y="24870"/>
          <a:ext cx="6900512" cy="13197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1. La creació d’una empresa comença amb l’identificació d’una oportunitat, la qual cosa constitueix la idea empresarial o idea de negoci.</a:t>
          </a:r>
          <a:endParaRPr lang="en-US" sz="2400" kern="1200"/>
        </a:p>
      </dsp:txBody>
      <dsp:txXfrm>
        <a:off x="64425" y="89295"/>
        <a:ext cx="6771662" cy="1190909"/>
      </dsp:txXfrm>
    </dsp:sp>
    <dsp:sp modelId="{AB90F643-D249-4DD8-BBAF-513EA3B208C9}">
      <dsp:nvSpPr>
        <dsp:cNvPr id="0" name=""/>
        <dsp:cNvSpPr/>
      </dsp:nvSpPr>
      <dsp:spPr>
        <a:xfrm>
          <a:off x="0" y="1413750"/>
          <a:ext cx="6900512" cy="1319759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2. On i com es poden identificar les principals fonts de negoci</a:t>
          </a:r>
          <a:endParaRPr lang="en-US" sz="2400" kern="1200"/>
        </a:p>
      </dsp:txBody>
      <dsp:txXfrm>
        <a:off x="64425" y="1478175"/>
        <a:ext cx="6771662" cy="1190909"/>
      </dsp:txXfrm>
    </dsp:sp>
    <dsp:sp modelId="{6F0F493F-8FB5-4F69-BAF0-B73E0A69E0F6}">
      <dsp:nvSpPr>
        <dsp:cNvPr id="0" name=""/>
        <dsp:cNvSpPr/>
      </dsp:nvSpPr>
      <dsp:spPr>
        <a:xfrm>
          <a:off x="0" y="2802630"/>
          <a:ext cx="6900512" cy="1319759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3. Quina és la naturalesa del procès d’identificació i configuració d’una idea empresarial i quina part activa que l’empresari hi juga.</a:t>
          </a:r>
          <a:endParaRPr lang="en-US" sz="2400" kern="1200"/>
        </a:p>
      </dsp:txBody>
      <dsp:txXfrm>
        <a:off x="64425" y="2867055"/>
        <a:ext cx="6771662" cy="1190909"/>
      </dsp:txXfrm>
    </dsp:sp>
    <dsp:sp modelId="{33B3A6D0-E95D-42DE-BEC2-6263831BBBFC}">
      <dsp:nvSpPr>
        <dsp:cNvPr id="0" name=""/>
        <dsp:cNvSpPr/>
      </dsp:nvSpPr>
      <dsp:spPr>
        <a:xfrm>
          <a:off x="0" y="4191510"/>
          <a:ext cx="6900512" cy="131975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4. Quins son els criteris per a l’avaluació d’una oportunitat empresarial.</a:t>
          </a:r>
          <a:endParaRPr lang="en-US" sz="2400" kern="1200"/>
        </a:p>
      </dsp:txBody>
      <dsp:txXfrm>
        <a:off x="64425" y="4255935"/>
        <a:ext cx="6771662" cy="1190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8ECBB-8737-4977-99B5-0CB715A6441F}">
      <dsp:nvSpPr>
        <dsp:cNvPr id="0" name=""/>
        <dsp:cNvSpPr/>
      </dsp:nvSpPr>
      <dsp:spPr>
        <a:xfrm>
          <a:off x="9510" y="694381"/>
          <a:ext cx="2842468" cy="23450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La idea de </a:t>
          </a:r>
          <a:r>
            <a:rPr lang="es-ES" sz="1800" kern="1200" dirty="0" err="1"/>
            <a:t>negoci</a:t>
          </a:r>
          <a:r>
            <a:rPr lang="es-ES" sz="1800" kern="1200" dirty="0"/>
            <a:t> está basada en una </a:t>
          </a:r>
          <a:r>
            <a:rPr lang="es-ES" sz="1800" kern="1200" dirty="0" err="1"/>
            <a:t>oportunitat</a:t>
          </a:r>
          <a:endParaRPr lang="en-US" sz="1800" kern="1200" dirty="0"/>
        </a:p>
      </dsp:txBody>
      <dsp:txXfrm>
        <a:off x="78194" y="763065"/>
        <a:ext cx="2705100" cy="2207668"/>
      </dsp:txXfrm>
    </dsp:sp>
    <dsp:sp modelId="{EF0C2D42-D76C-41C4-BD42-2737B1B4B59F}">
      <dsp:nvSpPr>
        <dsp:cNvPr id="0" name=""/>
        <dsp:cNvSpPr/>
      </dsp:nvSpPr>
      <dsp:spPr>
        <a:xfrm>
          <a:off x="3136225" y="1514433"/>
          <a:ext cx="602603" cy="704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136225" y="1655419"/>
        <a:ext cx="421822" cy="422960"/>
      </dsp:txXfrm>
    </dsp:sp>
    <dsp:sp modelId="{21785A58-9320-420B-BEEE-7CAD3CB9A970}">
      <dsp:nvSpPr>
        <dsp:cNvPr id="0" name=""/>
        <dsp:cNvSpPr/>
      </dsp:nvSpPr>
      <dsp:spPr>
        <a:xfrm>
          <a:off x="3988965" y="694381"/>
          <a:ext cx="2842468" cy="2345036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Les </a:t>
          </a:r>
          <a:r>
            <a:rPr lang="es-ES" sz="1800" kern="1200" dirty="0" err="1"/>
            <a:t>oportunitats</a:t>
          </a:r>
          <a:r>
            <a:rPr lang="es-ES" sz="1800" kern="1200" dirty="0"/>
            <a:t> </a:t>
          </a:r>
          <a:r>
            <a:rPr lang="es-ES" sz="1800" kern="1200" dirty="0" err="1"/>
            <a:t>estàn</a:t>
          </a:r>
          <a:r>
            <a:rPr lang="es-ES" sz="1800" kern="1200" dirty="0"/>
            <a:t> a </a:t>
          </a:r>
          <a:r>
            <a:rPr lang="es-ES" sz="1800" kern="1200" dirty="0" err="1"/>
            <a:t>l’entorn</a:t>
          </a:r>
          <a:endParaRPr lang="en-US" sz="1800" kern="1200" dirty="0"/>
        </a:p>
      </dsp:txBody>
      <dsp:txXfrm>
        <a:off x="4057649" y="763065"/>
        <a:ext cx="2705100" cy="2207668"/>
      </dsp:txXfrm>
    </dsp:sp>
    <dsp:sp modelId="{3B03C82E-004C-42F6-9E48-B2D1F6687871}">
      <dsp:nvSpPr>
        <dsp:cNvPr id="0" name=""/>
        <dsp:cNvSpPr/>
      </dsp:nvSpPr>
      <dsp:spPr>
        <a:xfrm>
          <a:off x="7115681" y="1514433"/>
          <a:ext cx="602603" cy="704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115681" y="1655419"/>
        <a:ext cx="421822" cy="422960"/>
      </dsp:txXfrm>
    </dsp:sp>
    <dsp:sp modelId="{821552F2-10FC-463C-B34A-202E544EA6AD}">
      <dsp:nvSpPr>
        <dsp:cNvPr id="0" name=""/>
        <dsp:cNvSpPr/>
      </dsp:nvSpPr>
      <dsp:spPr>
        <a:xfrm>
          <a:off x="7968421" y="458494"/>
          <a:ext cx="2842468" cy="2816810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Els</a:t>
          </a:r>
          <a:r>
            <a:rPr lang="es-ES" sz="1800" kern="1200" dirty="0"/>
            <a:t> </a:t>
          </a:r>
          <a:r>
            <a:rPr lang="es-ES" sz="1800" kern="1200" dirty="0" err="1"/>
            <a:t>productes</a:t>
          </a:r>
          <a:r>
            <a:rPr lang="es-ES" sz="1800" kern="1200" dirty="0"/>
            <a:t> o </a:t>
          </a:r>
          <a:r>
            <a:rPr lang="es-ES" sz="1800" kern="1200" dirty="0" err="1"/>
            <a:t>serveis</a:t>
          </a:r>
          <a:r>
            <a:rPr lang="es-ES" sz="1800" kern="1200" dirty="0"/>
            <a:t> que </a:t>
          </a:r>
          <a:r>
            <a:rPr lang="es-ES" sz="1800" kern="1200" dirty="0" err="1"/>
            <a:t>se’n</a:t>
          </a:r>
          <a:r>
            <a:rPr lang="es-ES" sz="1800" kern="1200" dirty="0"/>
            <a:t> deriven han </a:t>
          </a:r>
          <a:r>
            <a:rPr lang="es-ES" sz="1800" kern="1200" dirty="0" err="1"/>
            <a:t>d’afegir</a:t>
          </a:r>
          <a:r>
            <a:rPr lang="es-ES" sz="1800" kern="1200" dirty="0"/>
            <a:t> valor per a qui </a:t>
          </a:r>
          <a:r>
            <a:rPr lang="es-ES" sz="1800" kern="1200" dirty="0" err="1"/>
            <a:t>els</a:t>
          </a:r>
          <a:r>
            <a:rPr lang="es-ES" sz="1800" kern="1200" dirty="0"/>
            <a:t> </a:t>
          </a:r>
          <a:r>
            <a:rPr lang="es-ES" sz="1800" kern="1200" dirty="0" err="1"/>
            <a:t>pagarà</a:t>
          </a:r>
          <a:r>
            <a:rPr lang="es-ES" sz="1800" kern="1200" dirty="0"/>
            <a:t> – El consumidor o </a:t>
          </a:r>
          <a:r>
            <a:rPr lang="es-ES" sz="1800" kern="1200" dirty="0" err="1"/>
            <a:t>usuari</a:t>
          </a:r>
          <a:r>
            <a:rPr lang="es-ES" sz="1800" kern="1200" dirty="0"/>
            <a:t> no en </a:t>
          </a:r>
          <a:r>
            <a:rPr lang="es-ES" sz="1800" kern="1200" dirty="0" err="1"/>
            <a:t>sent</a:t>
          </a:r>
          <a:r>
            <a:rPr lang="es-ES" sz="1800" kern="1200" dirty="0"/>
            <a:t> la </a:t>
          </a:r>
          <a:r>
            <a:rPr lang="es-ES" sz="1800" kern="1200" dirty="0" err="1"/>
            <a:t>necesitat</a:t>
          </a:r>
          <a:r>
            <a:rPr lang="es-ES" sz="1800" kern="1200" dirty="0"/>
            <a:t>, </a:t>
          </a:r>
          <a:r>
            <a:rPr lang="es-ES" sz="1800" kern="1200" dirty="0" err="1"/>
            <a:t>però</a:t>
          </a:r>
          <a:r>
            <a:rPr lang="es-ES" sz="1800" kern="1200" dirty="0"/>
            <a:t> </a:t>
          </a:r>
          <a:r>
            <a:rPr lang="es-ES" sz="1800" kern="1200" dirty="0" err="1"/>
            <a:t>l’empresari</a:t>
          </a:r>
          <a:r>
            <a:rPr lang="es-ES" sz="1800" kern="1200" dirty="0"/>
            <a:t> </a:t>
          </a:r>
          <a:r>
            <a:rPr lang="es-ES" sz="1800" kern="1200" dirty="0" err="1"/>
            <a:t>intueix</a:t>
          </a:r>
          <a:r>
            <a:rPr lang="es-ES" sz="1800" kern="1200" dirty="0"/>
            <a:t> i está </a:t>
          </a:r>
          <a:r>
            <a:rPr lang="es-ES" sz="1800" kern="1200" dirty="0" err="1"/>
            <a:t>convençut</a:t>
          </a:r>
          <a:r>
            <a:rPr lang="es-ES" sz="1800" kern="1200" dirty="0"/>
            <a:t> que la </a:t>
          </a:r>
          <a:r>
            <a:rPr lang="es-ES" sz="1800" kern="1200" dirty="0" err="1"/>
            <a:t>tindrà</a:t>
          </a:r>
          <a:r>
            <a:rPr lang="es-ES" sz="1800" kern="1200" dirty="0"/>
            <a:t> en un </a:t>
          </a:r>
          <a:r>
            <a:rPr lang="es-ES" sz="1800" kern="1200" dirty="0" err="1"/>
            <a:t>futur</a:t>
          </a:r>
          <a:r>
            <a:rPr lang="es-ES" sz="1800" kern="1200" dirty="0"/>
            <a:t>!</a:t>
          </a:r>
          <a:endParaRPr lang="en-US" sz="1800" kern="1200" dirty="0"/>
        </a:p>
      </dsp:txBody>
      <dsp:txXfrm>
        <a:off x="8050923" y="540996"/>
        <a:ext cx="2677464" cy="2651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E3A78-C9B0-492F-836C-A512C6F37481}">
      <dsp:nvSpPr>
        <dsp:cNvPr id="0" name=""/>
        <dsp:cNvSpPr/>
      </dsp:nvSpPr>
      <dsp:spPr>
        <a:xfrm>
          <a:off x="0" y="3156146"/>
          <a:ext cx="10927829" cy="10359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2. </a:t>
          </a:r>
          <a:r>
            <a:rPr lang="es-ES" sz="1900" kern="1200" dirty="0" err="1"/>
            <a:t>Disminuint</a:t>
          </a:r>
          <a:r>
            <a:rPr lang="es-ES" sz="1900" kern="1200" dirty="0"/>
            <a:t> costos</a:t>
          </a:r>
          <a:endParaRPr lang="en-US" sz="1900" kern="1200" dirty="0"/>
        </a:p>
      </dsp:txBody>
      <dsp:txXfrm>
        <a:off x="0" y="3156146"/>
        <a:ext cx="10927829" cy="559395"/>
      </dsp:txXfrm>
    </dsp:sp>
    <dsp:sp modelId="{A803BD25-73CE-4402-ACDF-C37F535DC7CE}">
      <dsp:nvSpPr>
        <dsp:cNvPr id="0" name=""/>
        <dsp:cNvSpPr/>
      </dsp:nvSpPr>
      <dsp:spPr>
        <a:xfrm>
          <a:off x="0" y="3694823"/>
          <a:ext cx="2731957" cy="47652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Preu (més baix=)</a:t>
          </a:r>
          <a:endParaRPr lang="en-US" sz="1500" kern="1200"/>
        </a:p>
      </dsp:txBody>
      <dsp:txXfrm>
        <a:off x="0" y="3694823"/>
        <a:ext cx="2731957" cy="476522"/>
      </dsp:txXfrm>
    </dsp:sp>
    <dsp:sp modelId="{AF536F22-60C3-4A61-A5A5-202707CBD2DA}">
      <dsp:nvSpPr>
        <dsp:cNvPr id="0" name=""/>
        <dsp:cNvSpPr/>
      </dsp:nvSpPr>
      <dsp:spPr>
        <a:xfrm>
          <a:off x="2731957" y="3694823"/>
          <a:ext cx="2731957" cy="47652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Distància (menys)</a:t>
          </a:r>
          <a:endParaRPr lang="en-US" sz="1500" kern="1200"/>
        </a:p>
      </dsp:txBody>
      <dsp:txXfrm>
        <a:off x="2731957" y="3694823"/>
        <a:ext cx="2731957" cy="476522"/>
      </dsp:txXfrm>
    </dsp:sp>
    <dsp:sp modelId="{23E87239-D24A-4A0D-AAEC-1AE1E2682FD4}">
      <dsp:nvSpPr>
        <dsp:cNvPr id="0" name=""/>
        <dsp:cNvSpPr/>
      </dsp:nvSpPr>
      <dsp:spPr>
        <a:xfrm>
          <a:off x="5463914" y="3694823"/>
          <a:ext cx="2731957" cy="47652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Grandària (útil) </a:t>
          </a:r>
          <a:endParaRPr lang="en-US" sz="1500" kern="1200"/>
        </a:p>
      </dsp:txBody>
      <dsp:txXfrm>
        <a:off x="5463914" y="3694823"/>
        <a:ext cx="2731957" cy="476522"/>
      </dsp:txXfrm>
    </dsp:sp>
    <dsp:sp modelId="{69EBEB50-CD7B-4E3B-AB67-CB8A22AAFC0F}">
      <dsp:nvSpPr>
        <dsp:cNvPr id="0" name=""/>
        <dsp:cNvSpPr/>
      </dsp:nvSpPr>
      <dsp:spPr>
        <a:xfrm>
          <a:off x="8195871" y="3694823"/>
          <a:ext cx="2731957" cy="47652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Facilita gestió o tramitació</a:t>
          </a:r>
          <a:endParaRPr lang="en-US" sz="1500" kern="1200"/>
        </a:p>
      </dsp:txBody>
      <dsp:txXfrm>
        <a:off x="8195871" y="3694823"/>
        <a:ext cx="2731957" cy="476522"/>
      </dsp:txXfrm>
    </dsp:sp>
    <dsp:sp modelId="{33B0FC83-7122-4D82-AD16-F078FA61035A}">
      <dsp:nvSpPr>
        <dsp:cNvPr id="0" name=""/>
        <dsp:cNvSpPr/>
      </dsp:nvSpPr>
      <dsp:spPr>
        <a:xfrm rot="10800000">
          <a:off x="0" y="1578443"/>
          <a:ext cx="10927829" cy="1593241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1. Oferint beneficis o disminuint costos</a:t>
          </a:r>
          <a:endParaRPr lang="en-US" sz="1900" kern="1200"/>
        </a:p>
      </dsp:txBody>
      <dsp:txXfrm rot="-10800000">
        <a:off x="0" y="1578443"/>
        <a:ext cx="10927829" cy="559227"/>
      </dsp:txXfrm>
    </dsp:sp>
    <dsp:sp modelId="{A126CF3B-9167-4945-B755-3C1358F3AE8E}">
      <dsp:nvSpPr>
        <dsp:cNvPr id="0" name=""/>
        <dsp:cNvSpPr/>
      </dsp:nvSpPr>
      <dsp:spPr>
        <a:xfrm>
          <a:off x="5335" y="2137671"/>
          <a:ext cx="3639052" cy="47637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Augmentar les funcionalitats</a:t>
          </a:r>
          <a:endParaRPr lang="en-US" sz="1500" kern="1200"/>
        </a:p>
      </dsp:txBody>
      <dsp:txXfrm>
        <a:off x="5335" y="2137671"/>
        <a:ext cx="3639052" cy="476379"/>
      </dsp:txXfrm>
    </dsp:sp>
    <dsp:sp modelId="{330448F3-562F-4CDB-9E87-2DD502666067}">
      <dsp:nvSpPr>
        <dsp:cNvPr id="0" name=""/>
        <dsp:cNvSpPr/>
      </dsp:nvSpPr>
      <dsp:spPr>
        <a:xfrm>
          <a:off x="3644388" y="2137671"/>
          <a:ext cx="3639052" cy="47637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Incrementa la qualitat</a:t>
          </a:r>
          <a:endParaRPr lang="en-US" sz="1500" kern="1200"/>
        </a:p>
      </dsp:txBody>
      <dsp:txXfrm>
        <a:off x="3644388" y="2137671"/>
        <a:ext cx="3639052" cy="476379"/>
      </dsp:txXfrm>
    </dsp:sp>
    <dsp:sp modelId="{74E6B8F3-7669-4122-B6B2-7BDFBB6CBBDE}">
      <dsp:nvSpPr>
        <dsp:cNvPr id="0" name=""/>
        <dsp:cNvSpPr/>
      </dsp:nvSpPr>
      <dsp:spPr>
        <a:xfrm>
          <a:off x="7283440" y="2137671"/>
          <a:ext cx="3639052" cy="47637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Aporta garantia, disseny o facilitats de pagament</a:t>
          </a:r>
          <a:endParaRPr lang="en-US" sz="1500" kern="1200"/>
        </a:p>
      </dsp:txBody>
      <dsp:txXfrm>
        <a:off x="7283440" y="2137671"/>
        <a:ext cx="3639052" cy="476379"/>
      </dsp:txXfrm>
    </dsp:sp>
    <dsp:sp modelId="{8E5A8E78-9ED4-4C6C-A88E-A0A0CE1BF28E}">
      <dsp:nvSpPr>
        <dsp:cNvPr id="0" name=""/>
        <dsp:cNvSpPr/>
      </dsp:nvSpPr>
      <dsp:spPr>
        <a:xfrm rot="10800000">
          <a:off x="0" y="741"/>
          <a:ext cx="10927829" cy="1593241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El valor afegit es genera:</a:t>
          </a:r>
          <a:endParaRPr lang="en-US" sz="1900" kern="1200"/>
        </a:p>
      </dsp:txBody>
      <dsp:txXfrm rot="10800000">
        <a:off x="0" y="741"/>
        <a:ext cx="10927829" cy="1035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4EF49-8D22-4888-B2EB-4E50AECFEDB2}">
      <dsp:nvSpPr>
        <dsp:cNvPr id="0" name=""/>
        <dsp:cNvSpPr/>
      </dsp:nvSpPr>
      <dsp:spPr>
        <a:xfrm>
          <a:off x="0" y="1377465"/>
          <a:ext cx="10515600" cy="1079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kern="1200"/>
            <a:t>Franquícies</a:t>
          </a:r>
          <a:endParaRPr lang="en-US" sz="4500" kern="1200"/>
        </a:p>
      </dsp:txBody>
      <dsp:txXfrm>
        <a:off x="52688" y="1430153"/>
        <a:ext cx="10410224" cy="973949"/>
      </dsp:txXfrm>
    </dsp:sp>
    <dsp:sp modelId="{BA644CF6-EC46-43AD-B30A-A205B4F38CC9}">
      <dsp:nvSpPr>
        <dsp:cNvPr id="0" name=""/>
        <dsp:cNvSpPr/>
      </dsp:nvSpPr>
      <dsp:spPr>
        <a:xfrm>
          <a:off x="0" y="2456790"/>
          <a:ext cx="10515600" cy="1723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500" kern="1200" dirty="0" err="1"/>
            <a:t>Salut</a:t>
          </a:r>
          <a:r>
            <a:rPr lang="es-ES" sz="3500" kern="1200" dirty="0"/>
            <a:t>, </a:t>
          </a:r>
          <a:r>
            <a:rPr lang="es-ES" sz="3500" kern="1200" dirty="0" err="1"/>
            <a:t>dietètica</a:t>
          </a:r>
          <a:r>
            <a:rPr lang="es-ES" sz="3500" kern="1200" dirty="0"/>
            <a:t> i </a:t>
          </a:r>
          <a:r>
            <a:rPr lang="es-ES" sz="3500" kern="1200" dirty="0" err="1"/>
            <a:t>nutrició</a:t>
          </a:r>
          <a:r>
            <a:rPr lang="es-ES" sz="3500" kern="1200" dirty="0"/>
            <a:t>: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500" kern="1200"/>
            <a:t>https://www.emprendedores.es/franquicias/analisis-sistema-franquicia-espanol-sector-a-sector-2020/</a:t>
          </a:r>
          <a:endParaRPr lang="en-US" sz="3500" kern="1200"/>
        </a:p>
      </dsp:txBody>
      <dsp:txXfrm>
        <a:off x="0" y="2456790"/>
        <a:ext cx="10515600" cy="1723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95A68-9287-E2DC-198A-CBA3A7267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327E6B-F27E-DDE2-7692-7B604A3BC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C982BF-4889-B3B2-B9D2-8E7525074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F2FAA6-4534-6446-A03B-284A0252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BB0A3C-EFC7-005A-3FE1-7EABDD2E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2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10129-57AC-7359-756F-718C3FEC6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CD73AE-4C67-7611-F88A-FA1E3E030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555583-A191-9524-9EDE-3404F6A3D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C3AF25-017C-411C-83B5-55542322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1956F6-3D2A-5837-D1BC-9BBDBC75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99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6B0075-5A43-7AC6-CD98-296DBB4B6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32FE89-7678-E5B0-7698-42B502E11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AA9CF5-7A7B-E619-5F49-2324436F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660F31-D868-DF06-1B90-33F004CA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A65926-11C2-C542-8A80-C18A1C1A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22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21B45-B858-CBAA-F808-DEDBDED5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7157A6-E960-F135-33FE-23546BC92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522F00-9049-858E-16B6-CD0E4AFA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794C51-F246-6779-B5D7-6D14C780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00E306-0CE7-5562-231B-DB002D23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18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0046C-7852-4A26-2F2F-149122058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1B499D-F9C3-AA87-FE4C-2AD172F90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6B2282-6209-532D-9F48-73145FAB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77640B-B9F3-168B-592E-68330E55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D788A9-9060-70DF-CC6B-DF2E47F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684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EF625F-26F5-E17F-0F5D-A9ADFDB4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69F0EE-5B31-611E-2C3F-9115E3CA4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723F7B-5303-07AB-F552-969ED7A77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3D223F-D1F3-F05E-E6B5-C1195779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220085-A4A0-B0ED-39F5-A73F037B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8BB327-53DF-FDF5-68D3-7F8483245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51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6558C3-657F-6C00-CF43-20DB6C9FC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59851D-94B1-2A80-B465-766F65421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6D7A8B-ECDF-A10F-3B5A-54E8ECA50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B33BE3-11A6-F05B-ACE1-9677D5E4C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80DF10-EF35-E060-F5F8-C4B7F1236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80E9AE-7202-0F69-16BE-836A169A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8F5B18-A924-8A4C-BC3A-40707BEA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770124-9C55-EE98-7DDD-6EE2FE9C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59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4BF30-021C-FF19-2918-9A97AC7AC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B140AC-ADAE-813C-E41D-3C9D4A50B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E8A744-B6BF-7D3C-CED5-F1192F1A9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B18B7C-67EB-7ACE-7D91-5EFB61B93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42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30C01B9-75EA-C1A1-5469-9AAEB6FE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2C31FE-3082-6B3F-65E5-3EDD81D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D515A55-ADD5-C453-C66A-C6975B15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86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A323E-F0EB-0DE8-3E07-221BAD8D0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F493B3-26ED-1B16-1A58-9C0FE03B1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487BCE-D895-DFB9-9E44-4A7470F45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6E858F-9B34-8836-846C-3FEE7AB48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9930E-FEFD-5449-C04F-927363EF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FA56A3-AB8D-9229-160E-5610895A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73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72949-3585-8A5A-AD69-644B754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270172-46F4-D35E-B4E7-FA1258796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46B846-FCAD-2916-DAFF-F73BEB55F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8D1CE1-0D96-064B-E88B-8117B6C76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8B1643-4B8E-FC3F-A0CE-4A0C1A994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9E5775-DBB5-069B-81B1-2653391B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05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15F997B-A37E-D6A9-6D2A-D069375D1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1EDE7B-618D-0355-761D-07EE8C905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8AA38C-7E59-D6DC-9245-6939EAE3E1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FEABF-F8F6-4C4F-AE45-CDCFFBC0F7FA}" type="datetimeFigureOut">
              <a:rPr lang="es-ES" smtClean="0"/>
              <a:t>13/11/2022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EE31AD-3B51-7550-2EBA-574724CF9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EB82C-DB9D-9C17-7B2E-56F845119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72220-C641-4680-9AB7-52F8BD1C57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83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D8699-3DE8-5BBF-8288-CAF77737D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7587"/>
            <a:ext cx="9144000" cy="1907458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Identificació</a:t>
            </a:r>
            <a:r>
              <a:rPr lang="es-ES" dirty="0"/>
              <a:t> i </a:t>
            </a:r>
            <a:r>
              <a:rPr lang="es-ES" dirty="0" err="1"/>
              <a:t>avaluació</a:t>
            </a:r>
            <a:r>
              <a:rPr lang="es-ES" dirty="0"/>
              <a:t> </a:t>
            </a:r>
            <a:r>
              <a:rPr lang="es-ES" dirty="0" err="1"/>
              <a:t>d’una</a:t>
            </a:r>
            <a:r>
              <a:rPr lang="es-ES" dirty="0"/>
              <a:t> </a:t>
            </a:r>
            <a:r>
              <a:rPr lang="es-ES" dirty="0" err="1"/>
              <a:t>oportunitat</a:t>
            </a:r>
            <a:r>
              <a:rPr lang="es-ES" dirty="0"/>
              <a:t> empresarial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8CD8D0-7B41-E739-23C1-2D484B253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9BE0CE3-3298-1D2F-98B9-C4DF16BFA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2862470"/>
            <a:ext cx="10077450" cy="301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1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Marcador de contenido 2">
            <a:extLst>
              <a:ext uri="{FF2B5EF4-FFF2-40B4-BE49-F238E27FC236}">
                <a16:creationId xmlns:a16="http://schemas.microsoft.com/office/drawing/2014/main" id="{12303A27-1697-F7D0-EDB3-66D6DFC7AC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9543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609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6AACF9-AAA3-C313-4976-ED8C02088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s-ES" sz="4000"/>
              <a:t>Identificació d’oportunitats empresarials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3BC1D6A-DE1B-9E8E-10CF-CD58315406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993430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45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B53090B-B999-A01C-604C-8D956B58C3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71089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250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A18E3D-C113-8654-DFA7-34A11B56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 err="1"/>
              <a:t>Fonts</a:t>
            </a:r>
            <a:r>
              <a:rPr lang="es-ES" sz="4200" dirty="0"/>
              <a:t> </a:t>
            </a:r>
            <a:r>
              <a:rPr lang="es-ES" sz="4200" dirty="0" err="1"/>
              <a:t>d’idees</a:t>
            </a:r>
            <a:r>
              <a:rPr lang="es-ES" sz="4200" dirty="0"/>
              <a:t> de </a:t>
            </a:r>
            <a:r>
              <a:rPr lang="es-ES" sz="4200" dirty="0" err="1"/>
              <a:t>negoci</a:t>
            </a:r>
            <a:br>
              <a:rPr lang="es-ES" sz="4200" dirty="0"/>
            </a:br>
            <a:endParaRPr lang="es-ES" sz="4200" dirty="0"/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40EF82-5B90-9B91-26DC-5592949D4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4419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200" dirty="0"/>
              <a:t>1. </a:t>
            </a:r>
            <a:r>
              <a:rPr lang="es-ES" sz="2200" dirty="0" err="1"/>
              <a:t>Canvis</a:t>
            </a:r>
            <a:r>
              <a:rPr lang="es-ES" sz="2200" dirty="0"/>
              <a:t> en </a:t>
            </a:r>
            <a:r>
              <a:rPr lang="es-ES" sz="2200" dirty="0" err="1"/>
              <a:t>l’entorn</a:t>
            </a:r>
            <a:r>
              <a:rPr lang="es-ES" sz="2200" dirty="0"/>
              <a:t>:</a:t>
            </a:r>
          </a:p>
          <a:p>
            <a:pPr marL="0" indent="0">
              <a:buNone/>
            </a:pPr>
            <a:endParaRPr lang="es-ES" sz="2200" dirty="0"/>
          </a:p>
          <a:p>
            <a:pPr lvl="1"/>
            <a:r>
              <a:rPr lang="es-ES" sz="2200" b="1" dirty="0" err="1"/>
              <a:t>Canvis</a:t>
            </a:r>
            <a:r>
              <a:rPr lang="es-ES" sz="2200" b="1" dirty="0"/>
              <a:t> </a:t>
            </a:r>
            <a:r>
              <a:rPr lang="es-ES" sz="2200" b="1" dirty="0" err="1"/>
              <a:t>tecnològics</a:t>
            </a:r>
            <a:r>
              <a:rPr lang="es-ES" sz="2200" b="1" dirty="0"/>
              <a:t> </a:t>
            </a:r>
            <a:r>
              <a:rPr lang="es-ES" sz="2200" dirty="0"/>
              <a:t>(sector </a:t>
            </a:r>
            <a:r>
              <a:rPr lang="es-ES" sz="2200" dirty="0" err="1"/>
              <a:t>biomèdic</a:t>
            </a:r>
            <a:r>
              <a:rPr lang="es-ES" sz="2200" dirty="0"/>
              <a:t>, internet)</a:t>
            </a:r>
          </a:p>
          <a:p>
            <a:pPr lvl="1"/>
            <a:r>
              <a:rPr lang="es-ES" sz="2200" dirty="0" err="1"/>
              <a:t>Canvis</a:t>
            </a:r>
            <a:r>
              <a:rPr lang="es-ES" sz="2200" dirty="0"/>
              <a:t> en </a:t>
            </a:r>
            <a:r>
              <a:rPr lang="es-ES" sz="2200" dirty="0" err="1"/>
              <a:t>els</a:t>
            </a:r>
            <a:r>
              <a:rPr lang="es-ES" sz="2200" dirty="0"/>
              <a:t> </a:t>
            </a:r>
            <a:r>
              <a:rPr lang="es-ES" sz="2200" b="1" dirty="0" err="1"/>
              <a:t>valors</a:t>
            </a:r>
            <a:r>
              <a:rPr lang="es-ES" sz="2200" b="1" dirty="0"/>
              <a:t> </a:t>
            </a:r>
            <a:r>
              <a:rPr lang="es-ES" sz="2200" dirty="0"/>
              <a:t>(cultura hedonista, </a:t>
            </a:r>
            <a:r>
              <a:rPr lang="es-ES" sz="2200" dirty="0" err="1"/>
              <a:t>temps</a:t>
            </a:r>
            <a:r>
              <a:rPr lang="es-ES" sz="2200" dirty="0"/>
              <a:t> </a:t>
            </a:r>
            <a:r>
              <a:rPr lang="es-ES" sz="2200" dirty="0" err="1"/>
              <a:t>lliure</a:t>
            </a:r>
            <a:r>
              <a:rPr lang="es-ES" sz="2200" dirty="0"/>
              <a:t>, dona)</a:t>
            </a:r>
          </a:p>
          <a:p>
            <a:pPr lvl="1"/>
            <a:r>
              <a:rPr lang="es-ES" sz="2200" dirty="0" err="1"/>
              <a:t>Canvis</a:t>
            </a:r>
            <a:r>
              <a:rPr lang="es-ES" sz="2200" dirty="0"/>
              <a:t> en</a:t>
            </a:r>
            <a:r>
              <a:rPr lang="es-ES" sz="2200" b="1" dirty="0"/>
              <a:t> </a:t>
            </a:r>
            <a:r>
              <a:rPr lang="es-ES" sz="2200" b="1" dirty="0" err="1"/>
              <a:t>l’estructura</a:t>
            </a:r>
            <a:r>
              <a:rPr lang="es-ES" sz="2200" b="1" dirty="0"/>
              <a:t> demográfica </a:t>
            </a:r>
            <a:r>
              <a:rPr lang="es-ES" sz="2200" dirty="0"/>
              <a:t>(</a:t>
            </a:r>
            <a:r>
              <a:rPr lang="es-ES" sz="2200" dirty="0" err="1"/>
              <a:t>esperança</a:t>
            </a:r>
            <a:r>
              <a:rPr lang="es-ES" sz="2200" dirty="0"/>
              <a:t> de vida, </a:t>
            </a:r>
            <a:r>
              <a:rPr lang="es-ES" sz="2200" dirty="0" err="1"/>
              <a:t>envelliment</a:t>
            </a:r>
            <a:r>
              <a:rPr lang="es-ES" sz="2200" dirty="0"/>
              <a:t> ‘</a:t>
            </a:r>
            <a:r>
              <a:rPr lang="es-ES" sz="2200" dirty="0" err="1"/>
              <a:t>edat</a:t>
            </a:r>
            <a:r>
              <a:rPr lang="es-ES" sz="2200" dirty="0"/>
              <a:t> </a:t>
            </a:r>
            <a:r>
              <a:rPr lang="es-ES" sz="2200" dirty="0" err="1"/>
              <a:t>d’or</a:t>
            </a:r>
            <a:r>
              <a:rPr lang="es-ES" sz="2200" dirty="0"/>
              <a:t>’)</a:t>
            </a:r>
          </a:p>
          <a:p>
            <a:pPr lvl="1"/>
            <a:r>
              <a:rPr lang="es-ES" sz="2200" dirty="0" err="1"/>
              <a:t>Augment</a:t>
            </a:r>
            <a:r>
              <a:rPr lang="es-ES" sz="2200" dirty="0"/>
              <a:t> del </a:t>
            </a:r>
            <a:r>
              <a:rPr lang="es-ES" sz="2200" b="1" dirty="0"/>
              <a:t>sector </a:t>
            </a:r>
            <a:r>
              <a:rPr lang="es-ES" sz="2200" b="1" dirty="0" err="1"/>
              <a:t>serveis</a:t>
            </a:r>
            <a:r>
              <a:rPr lang="es-ES" sz="2200" b="1" dirty="0"/>
              <a:t> </a:t>
            </a:r>
            <a:r>
              <a:rPr lang="es-ES" sz="2200" dirty="0"/>
              <a:t>(</a:t>
            </a:r>
            <a:r>
              <a:rPr lang="es-ES" sz="2200" dirty="0" err="1"/>
              <a:t>salut</a:t>
            </a:r>
            <a:r>
              <a:rPr lang="es-ES" sz="2200" dirty="0"/>
              <a:t>, cura)</a:t>
            </a:r>
          </a:p>
          <a:p>
            <a:pPr lvl="1"/>
            <a:r>
              <a:rPr lang="es-ES" sz="2200" dirty="0" err="1"/>
              <a:t>Canvis</a:t>
            </a:r>
            <a:r>
              <a:rPr lang="es-ES" sz="2200" dirty="0"/>
              <a:t> en el </a:t>
            </a:r>
            <a:r>
              <a:rPr lang="es-ES" sz="2200" b="1" dirty="0"/>
              <a:t>poder </a:t>
            </a:r>
            <a:r>
              <a:rPr lang="es-ES" sz="2200" b="1" dirty="0" err="1"/>
              <a:t>adquisitiu</a:t>
            </a:r>
            <a:r>
              <a:rPr lang="es-ES" sz="2200" b="1" dirty="0"/>
              <a:t> </a:t>
            </a:r>
            <a:r>
              <a:rPr lang="es-ES" sz="2200" dirty="0"/>
              <a:t>(</a:t>
            </a:r>
            <a:r>
              <a:rPr lang="es-ES" sz="2200" dirty="0" err="1"/>
              <a:t>oportunitats</a:t>
            </a:r>
            <a:r>
              <a:rPr lang="es-ES" sz="2200" dirty="0"/>
              <a:t> de </a:t>
            </a:r>
            <a:r>
              <a:rPr lang="es-ES" sz="2200" dirty="0" err="1"/>
              <a:t>negoci</a:t>
            </a:r>
            <a:r>
              <a:rPr lang="es-ES" sz="2200" dirty="0"/>
              <a:t> en </a:t>
            </a:r>
            <a:r>
              <a:rPr lang="es-ES" sz="2200" dirty="0" err="1"/>
              <a:t>els</a:t>
            </a:r>
            <a:r>
              <a:rPr lang="es-ES" sz="2200" dirty="0"/>
              <a:t> dos </a:t>
            </a:r>
            <a:r>
              <a:rPr lang="es-ES" sz="2200" dirty="0" err="1"/>
              <a:t>sentits</a:t>
            </a:r>
            <a:r>
              <a:rPr lang="es-ES" sz="2200" dirty="0"/>
              <a:t>)</a:t>
            </a:r>
          </a:p>
          <a:p>
            <a:pPr lvl="1"/>
            <a:r>
              <a:rPr lang="es-ES" sz="2200" dirty="0" err="1"/>
              <a:t>Canvis</a:t>
            </a:r>
            <a:r>
              <a:rPr lang="es-ES" sz="2200" dirty="0"/>
              <a:t> en el </a:t>
            </a:r>
            <a:r>
              <a:rPr lang="es-ES" sz="2200" b="1" dirty="0" err="1"/>
              <a:t>mercat</a:t>
            </a:r>
            <a:r>
              <a:rPr lang="es-ES" sz="2200" b="1" dirty="0"/>
              <a:t> de </a:t>
            </a:r>
            <a:r>
              <a:rPr lang="es-ES" sz="2200" b="1" dirty="0" err="1"/>
              <a:t>treball</a:t>
            </a:r>
            <a:endParaRPr lang="es-ES" sz="2200" b="1" dirty="0"/>
          </a:p>
          <a:p>
            <a:pPr lvl="1"/>
            <a:r>
              <a:rPr lang="es-ES" sz="2200" dirty="0" err="1"/>
              <a:t>Canvis</a:t>
            </a:r>
            <a:r>
              <a:rPr lang="es-ES" sz="2200" dirty="0"/>
              <a:t> en les </a:t>
            </a:r>
            <a:r>
              <a:rPr lang="es-ES" sz="2200" b="1" dirty="0" err="1"/>
              <a:t>estratègies</a:t>
            </a:r>
            <a:r>
              <a:rPr lang="es-ES" sz="2200" dirty="0"/>
              <a:t> de les </a:t>
            </a:r>
            <a:r>
              <a:rPr lang="es-ES" sz="2200" b="1" dirty="0" err="1"/>
              <a:t>grans</a:t>
            </a:r>
            <a:r>
              <a:rPr lang="es-ES" sz="2200" b="1" dirty="0"/>
              <a:t> </a:t>
            </a:r>
            <a:r>
              <a:rPr lang="es-ES" sz="2200" b="1" dirty="0" err="1"/>
              <a:t>empreses</a:t>
            </a:r>
            <a:r>
              <a:rPr lang="es-ES" sz="2200" b="1" dirty="0"/>
              <a:t> </a:t>
            </a:r>
            <a:r>
              <a:rPr lang="es-ES" sz="2200" dirty="0"/>
              <a:t>(outsourcing)</a:t>
            </a:r>
          </a:p>
          <a:p>
            <a:pPr lvl="1"/>
            <a:r>
              <a:rPr lang="es-ES" sz="2200" b="1" dirty="0" err="1"/>
              <a:t>Privatització</a:t>
            </a:r>
            <a:r>
              <a:rPr lang="es-ES" sz="2200" dirty="0"/>
              <a:t> </a:t>
            </a:r>
            <a:r>
              <a:rPr lang="es-ES" sz="2200" dirty="0" err="1"/>
              <a:t>dels</a:t>
            </a:r>
            <a:r>
              <a:rPr lang="es-ES" sz="2200" dirty="0"/>
              <a:t> </a:t>
            </a:r>
            <a:r>
              <a:rPr lang="es-ES" sz="2200" dirty="0" err="1"/>
              <a:t>serveis</a:t>
            </a:r>
            <a:r>
              <a:rPr lang="es-ES" sz="2200" dirty="0"/>
              <a:t> </a:t>
            </a:r>
            <a:r>
              <a:rPr lang="es-ES" sz="2200" b="1" dirty="0" err="1"/>
              <a:t>públics</a:t>
            </a:r>
            <a:endParaRPr lang="es-ES" sz="2200" b="1" dirty="0"/>
          </a:p>
          <a:p>
            <a:pPr lvl="1"/>
            <a:r>
              <a:rPr lang="es-ES" sz="2200" dirty="0"/>
              <a:t>El problema </a:t>
            </a:r>
            <a:r>
              <a:rPr lang="es-ES" sz="2200" b="1" dirty="0" err="1"/>
              <a:t>ecològic</a:t>
            </a:r>
            <a:endParaRPr lang="es-ES" sz="2200" b="1" dirty="0"/>
          </a:p>
          <a:p>
            <a:pPr lvl="1"/>
            <a:r>
              <a:rPr lang="es-ES" sz="2200" dirty="0" err="1"/>
              <a:t>Societat</a:t>
            </a:r>
            <a:r>
              <a:rPr lang="es-ES" sz="2200" dirty="0"/>
              <a:t> del </a:t>
            </a:r>
            <a:r>
              <a:rPr lang="es-ES" sz="2200" b="1" dirty="0" err="1"/>
              <a:t>coneixement</a:t>
            </a:r>
            <a:r>
              <a:rPr lang="es-ES" sz="2200" dirty="0"/>
              <a:t> (know-how)</a:t>
            </a:r>
          </a:p>
        </p:txBody>
      </p:sp>
    </p:spTree>
    <p:extLst>
      <p:ext uri="{BB962C8B-B14F-4D97-AF65-F5344CB8AC3E}">
        <p14:creationId xmlns:p14="http://schemas.microsoft.com/office/powerpoint/2010/main" val="381530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7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5" name="Group 29">
            <a:extLst>
              <a:ext uri="{FF2B5EF4-FFF2-40B4-BE49-F238E27FC236}">
                <a16:creationId xmlns:a16="http://schemas.microsoft.com/office/drawing/2014/main" id="{31460D47-75CD-497D-BC88-FA41997D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9009592-A5E6-4C28-98E1-2066732D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0D59619-E7E2-49E5-B842-23F79868B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6A0E474-BC1B-4020-8F1C-5DB17CF64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990600"/>
            <a:ext cx="99060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E00EC2-FD58-3F29-C166-AA23B286E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1347019"/>
            <a:ext cx="6781800" cy="3834581"/>
          </a:xfrm>
        </p:spPr>
        <p:txBody>
          <a:bodyPr>
            <a:normAutofit/>
          </a:bodyPr>
          <a:lstStyle/>
          <a:p>
            <a:pPr algn="l"/>
            <a:endParaRPr lang="es-ES" sz="800" dirty="0">
              <a:solidFill>
                <a:schemeClr val="tx1">
                  <a:alpha val="55000"/>
                </a:schemeClr>
              </a:solidFill>
            </a:endParaRPr>
          </a:p>
          <a:p>
            <a:pPr algn="l"/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3.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Identificació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de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problemes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no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resolts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amb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els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productes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 o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serveis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actuals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.</a:t>
            </a:r>
          </a:p>
          <a:p>
            <a:pPr algn="l"/>
            <a:endParaRPr lang="es-ES" dirty="0">
              <a:solidFill>
                <a:schemeClr val="tx1">
                  <a:alpha val="55000"/>
                </a:schemeClr>
              </a:solidFill>
            </a:endParaRPr>
          </a:p>
          <a:p>
            <a:pPr algn="l"/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4.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Experiència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laboral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com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a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font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d’idees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de </a:t>
            </a:r>
            <a:r>
              <a:rPr lang="es-ES" dirty="0" err="1">
                <a:solidFill>
                  <a:schemeClr val="tx1">
                    <a:alpha val="55000"/>
                  </a:schemeClr>
                </a:solidFill>
              </a:rPr>
              <a:t>negoci</a:t>
            </a:r>
            <a:r>
              <a:rPr lang="es-ES" dirty="0">
                <a:solidFill>
                  <a:schemeClr val="tx1">
                    <a:alpha val="55000"/>
                  </a:schemeClr>
                </a:solidFill>
              </a:rPr>
              <a:t> :</a:t>
            </a:r>
          </a:p>
          <a:p>
            <a:pPr algn="l"/>
            <a:endParaRPr lang="es-ES" dirty="0">
              <a:solidFill>
                <a:schemeClr val="tx1">
                  <a:alpha val="55000"/>
                </a:schemeClr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chemeClr val="tx1">
                    <a:alpha val="55000"/>
                  </a:schemeClr>
                </a:solidFill>
              </a:rPr>
              <a:t>Conèixer</a:t>
            </a:r>
            <a:r>
              <a:rPr lang="es-ES" sz="2400" dirty="0">
                <a:solidFill>
                  <a:schemeClr val="tx1">
                    <a:alpha val="55000"/>
                  </a:schemeClr>
                </a:solidFill>
              </a:rPr>
              <a:t> un </a:t>
            </a:r>
            <a:r>
              <a:rPr lang="es-ES" sz="2400" dirty="0" err="1">
                <a:solidFill>
                  <a:schemeClr val="tx1">
                    <a:alpha val="55000"/>
                  </a:schemeClr>
                </a:solidFill>
              </a:rPr>
              <a:t>mercat</a:t>
            </a:r>
            <a:r>
              <a:rPr lang="es-ES" sz="2400" dirty="0">
                <a:solidFill>
                  <a:schemeClr val="tx1">
                    <a:alpha val="55000"/>
                  </a:schemeClr>
                </a:solidFill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chemeClr val="tx1">
                    <a:alpha val="55000"/>
                  </a:schemeClr>
                </a:solidFill>
              </a:rPr>
              <a:t>Conèixer</a:t>
            </a:r>
            <a:r>
              <a:rPr lang="es-ES" sz="2400" dirty="0">
                <a:solidFill>
                  <a:schemeClr val="tx1">
                    <a:alpha val="55000"/>
                  </a:schemeClr>
                </a:solidFill>
              </a:rPr>
              <a:t> un </a:t>
            </a:r>
            <a:r>
              <a:rPr lang="es-ES" sz="2400" dirty="0" err="1">
                <a:solidFill>
                  <a:schemeClr val="tx1">
                    <a:alpha val="55000"/>
                  </a:schemeClr>
                </a:solidFill>
              </a:rPr>
              <a:t>procès</a:t>
            </a:r>
            <a:r>
              <a:rPr lang="es-ES" sz="2400" dirty="0">
                <a:solidFill>
                  <a:schemeClr val="tx1">
                    <a:alpha val="55000"/>
                  </a:schemeClr>
                </a:solidFill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>
                    <a:alpha val="55000"/>
                  </a:schemeClr>
                </a:solidFill>
              </a:rPr>
              <a:t>Detectar </a:t>
            </a:r>
            <a:r>
              <a:rPr lang="es-ES" sz="2400" dirty="0" err="1">
                <a:solidFill>
                  <a:schemeClr val="tx1">
                    <a:alpha val="55000"/>
                  </a:schemeClr>
                </a:solidFill>
              </a:rPr>
              <a:t>deficiències</a:t>
            </a:r>
            <a:r>
              <a:rPr lang="es-ES" sz="2400" dirty="0">
                <a:solidFill>
                  <a:schemeClr val="tx1">
                    <a:alpha val="55000"/>
                  </a:schemeClr>
                </a:solidFill>
              </a:rPr>
              <a:t> de </a:t>
            </a:r>
            <a:r>
              <a:rPr lang="es-ES" sz="2400" dirty="0" err="1">
                <a:solidFill>
                  <a:schemeClr val="tx1">
                    <a:alpha val="55000"/>
                  </a:schemeClr>
                </a:solidFill>
              </a:rPr>
              <a:t>gestió</a:t>
            </a:r>
            <a:endParaRPr lang="es-ES" sz="2400" dirty="0">
              <a:solidFill>
                <a:schemeClr val="tx1">
                  <a:alpha val="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1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2FBC5C-E7C4-50AB-000D-9A26C88B6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148"/>
            <a:ext cx="5558489" cy="6489291"/>
          </a:xfrm>
        </p:spPr>
        <p:txBody>
          <a:bodyPr>
            <a:normAutofit/>
          </a:bodyPr>
          <a:lstStyle/>
          <a:p>
            <a:endParaRPr lang="es-ES" sz="1000" dirty="0"/>
          </a:p>
          <a:p>
            <a:pPr marL="0" indent="0">
              <a:buNone/>
            </a:pPr>
            <a:r>
              <a:rPr lang="es-ES" sz="2000" dirty="0"/>
              <a:t>4. </a:t>
            </a:r>
            <a:r>
              <a:rPr lang="es-ES" sz="2000" dirty="0" err="1"/>
              <a:t>Identificació</a:t>
            </a:r>
            <a:r>
              <a:rPr lang="es-ES" sz="2000" dirty="0"/>
              <a:t> de noves metes de </a:t>
            </a:r>
            <a:r>
              <a:rPr lang="es-ES" sz="2000" dirty="0" err="1"/>
              <a:t>mercat</a:t>
            </a:r>
            <a:r>
              <a:rPr lang="es-ES" sz="2000" dirty="0"/>
              <a:t> i </a:t>
            </a:r>
            <a:r>
              <a:rPr lang="es-ES" sz="2000" dirty="0" err="1"/>
              <a:t>divisió</a:t>
            </a:r>
            <a:r>
              <a:rPr lang="es-ES" sz="2000" dirty="0"/>
              <a:t> </a:t>
            </a:r>
            <a:r>
              <a:rPr lang="es-ES" sz="2000" dirty="0" err="1"/>
              <a:t>segons</a:t>
            </a:r>
            <a:r>
              <a:rPr lang="es-ES" sz="2000" dirty="0"/>
              <a:t> </a:t>
            </a:r>
            <a:r>
              <a:rPr lang="es-ES" sz="2000" b="1" dirty="0" err="1"/>
              <a:t>segments</a:t>
            </a:r>
            <a:r>
              <a:rPr lang="es-ES" sz="2000" b="1" dirty="0"/>
              <a:t> </a:t>
            </a:r>
            <a:r>
              <a:rPr lang="es-ES" sz="2000" b="1" dirty="0" err="1"/>
              <a:t>diferenciats</a:t>
            </a:r>
            <a:r>
              <a:rPr lang="es-ES" sz="2000" dirty="0"/>
              <a:t>. La </a:t>
            </a:r>
            <a:r>
              <a:rPr lang="es-ES" sz="2000" dirty="0" err="1"/>
              <a:t>diferenciació</a:t>
            </a:r>
            <a:r>
              <a:rPr lang="es-ES" sz="2000" dirty="0"/>
              <a:t> </a:t>
            </a:r>
            <a:r>
              <a:rPr lang="es-ES" sz="2000" dirty="0" err="1"/>
              <a:t>pot</a:t>
            </a:r>
            <a:r>
              <a:rPr lang="es-ES" sz="2000" dirty="0"/>
              <a:t> venir de:</a:t>
            </a:r>
          </a:p>
          <a:p>
            <a:endParaRPr lang="es-ES" sz="2000" dirty="0"/>
          </a:p>
          <a:p>
            <a:pPr lvl="2"/>
            <a:r>
              <a:rPr lang="es-ES" dirty="0" err="1"/>
              <a:t>Millorar</a:t>
            </a:r>
            <a:r>
              <a:rPr lang="es-ES" dirty="0"/>
              <a:t> la </a:t>
            </a:r>
            <a:r>
              <a:rPr lang="es-ES" dirty="0" err="1"/>
              <a:t>funció</a:t>
            </a:r>
            <a:endParaRPr lang="es-ES" dirty="0"/>
          </a:p>
          <a:p>
            <a:pPr lvl="2"/>
            <a:r>
              <a:rPr lang="es-ES" dirty="0" err="1"/>
              <a:t>Millorar</a:t>
            </a:r>
            <a:r>
              <a:rPr lang="es-ES" dirty="0"/>
              <a:t> la </a:t>
            </a:r>
            <a:r>
              <a:rPr lang="es-ES" dirty="0" err="1"/>
              <a:t>qualitat</a:t>
            </a:r>
            <a:endParaRPr lang="es-ES" dirty="0"/>
          </a:p>
          <a:p>
            <a:pPr lvl="2"/>
            <a:r>
              <a:rPr lang="es-ES" dirty="0" err="1"/>
              <a:t>Ús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fácil</a:t>
            </a:r>
          </a:p>
          <a:p>
            <a:pPr lvl="2"/>
            <a:r>
              <a:rPr lang="es-ES" dirty="0" err="1"/>
              <a:t>Disseny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/>
              <a:t>atractiu</a:t>
            </a:r>
            <a:endParaRPr lang="es-ES" dirty="0"/>
          </a:p>
          <a:p>
            <a:pPr lvl="2"/>
            <a:r>
              <a:rPr lang="es-ES" dirty="0" err="1"/>
              <a:t>Dimensions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/>
              <a:t>adequades</a:t>
            </a:r>
            <a:endParaRPr lang="es-ES" dirty="0"/>
          </a:p>
          <a:p>
            <a:pPr lvl="2"/>
            <a:r>
              <a:rPr lang="es-ES" dirty="0" err="1"/>
              <a:t>Menys</a:t>
            </a:r>
            <a:r>
              <a:rPr lang="es-ES" dirty="0"/>
              <a:t> pes</a:t>
            </a:r>
          </a:p>
          <a:p>
            <a:pPr lvl="2"/>
            <a:r>
              <a:rPr lang="es-ES" dirty="0" err="1"/>
              <a:t>Menys</a:t>
            </a:r>
            <a:r>
              <a:rPr lang="es-ES" dirty="0"/>
              <a:t> </a:t>
            </a:r>
            <a:r>
              <a:rPr lang="es-ES" dirty="0" err="1"/>
              <a:t>consum</a:t>
            </a:r>
            <a:endParaRPr lang="es-ES" dirty="0"/>
          </a:p>
          <a:p>
            <a:pPr lvl="2"/>
            <a:r>
              <a:rPr lang="es-ES" dirty="0" err="1"/>
              <a:t>Millor</a:t>
            </a:r>
            <a:r>
              <a:rPr lang="es-ES" dirty="0"/>
              <a:t> preu</a:t>
            </a:r>
          </a:p>
          <a:p>
            <a:pPr lvl="2"/>
            <a:r>
              <a:rPr lang="es-ES" dirty="0" err="1"/>
              <a:t>Facilitats</a:t>
            </a:r>
            <a:r>
              <a:rPr lang="es-ES" dirty="0"/>
              <a:t> de </a:t>
            </a:r>
            <a:r>
              <a:rPr lang="es-ES" dirty="0" err="1"/>
              <a:t>pagament</a:t>
            </a:r>
            <a:endParaRPr lang="es-ES" dirty="0"/>
          </a:p>
          <a:p>
            <a:pPr lvl="2"/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/>
              <a:t>fàcil</a:t>
            </a:r>
            <a:r>
              <a:rPr lang="es-ES" dirty="0"/>
              <a:t> </a:t>
            </a:r>
            <a:r>
              <a:rPr lang="es-ES" dirty="0" err="1"/>
              <a:t>d’adquirir</a:t>
            </a:r>
            <a:endParaRPr lang="es-ES" dirty="0"/>
          </a:p>
          <a:p>
            <a:pPr lvl="2"/>
            <a:r>
              <a:rPr lang="es-ES" dirty="0" err="1"/>
              <a:t>Millor</a:t>
            </a:r>
            <a:r>
              <a:rPr lang="es-ES" dirty="0"/>
              <a:t> garantía</a:t>
            </a:r>
          </a:p>
          <a:p>
            <a:pPr lvl="2"/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/>
              <a:t>seguretat</a:t>
            </a:r>
            <a:endParaRPr lang="es-ES" dirty="0"/>
          </a:p>
          <a:p>
            <a:pPr lvl="2"/>
            <a:r>
              <a:rPr lang="es-ES" dirty="0" err="1"/>
              <a:t>Facilitats</a:t>
            </a:r>
            <a:r>
              <a:rPr lang="es-ES" dirty="0"/>
              <a:t> </a:t>
            </a:r>
            <a:r>
              <a:rPr lang="es-ES" dirty="0" err="1"/>
              <a:t>d’entrega</a:t>
            </a:r>
            <a:r>
              <a:rPr lang="es-ES" dirty="0"/>
              <a:t>, </a:t>
            </a:r>
            <a:r>
              <a:rPr lang="es-ES" dirty="0" err="1"/>
              <a:t>muntatge</a:t>
            </a:r>
            <a:r>
              <a:rPr lang="es-ES" dirty="0"/>
              <a:t> i </a:t>
            </a:r>
            <a:r>
              <a:rPr lang="es-ES" dirty="0" err="1"/>
              <a:t>servei</a:t>
            </a:r>
            <a:r>
              <a:rPr lang="es-ES" dirty="0"/>
              <a:t> </a:t>
            </a:r>
            <a:r>
              <a:rPr lang="es-ES" dirty="0" err="1"/>
              <a:t>postvenda</a:t>
            </a:r>
            <a:endParaRPr lang="es-ES" dirty="0"/>
          </a:p>
          <a:p>
            <a:endParaRPr lang="es-ES" sz="10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Block Arc 27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3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AB07A9F-5981-6253-3567-C30AFD839F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85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4EC55C9-33CF-F09D-0A38-AD315CB77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676848"/>
              </p:ext>
            </p:extLst>
          </p:nvPr>
        </p:nvGraphicFramePr>
        <p:xfrm>
          <a:off x="838200" y="619432"/>
          <a:ext cx="10515600" cy="5557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5515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394</Words>
  <Application>Microsoft Office PowerPoint</Application>
  <PresentationFormat>Panorámica</PresentationFormat>
  <Paragraphs>59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Identificació i avaluació d’una oportunitat empresarial</vt:lpstr>
      <vt:lpstr>Presentación de PowerPoint</vt:lpstr>
      <vt:lpstr>Identificació d’oportunitats empresarials</vt:lpstr>
      <vt:lpstr>Presentación de PowerPoint</vt:lpstr>
      <vt:lpstr>Fonts d’idees de negoci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Identificació i avaluació d’una oportunitat empresarial</dc:title>
  <dc:creator>blanca aguinaliu</dc:creator>
  <cp:lastModifiedBy>blanca aguinaliu</cp:lastModifiedBy>
  <cp:revision>1</cp:revision>
  <dcterms:created xsi:type="dcterms:W3CDTF">2022-11-13T15:23:56Z</dcterms:created>
  <dcterms:modified xsi:type="dcterms:W3CDTF">2022-11-13T16:21:15Z</dcterms:modified>
</cp:coreProperties>
</file>