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ca aguinaliu" userId="ba29c45c7c128ab7" providerId="LiveId" clId="{79258994-FBA1-4212-87FC-89FF07BF76FC}"/>
    <pc:docChg chg="undo custSel addSld modSld">
      <pc:chgData name="blanca aguinaliu" userId="ba29c45c7c128ab7" providerId="LiveId" clId="{79258994-FBA1-4212-87FC-89FF07BF76FC}" dt="2022-02-23T11:15:08.355" v="16" actId="22"/>
      <pc:docMkLst>
        <pc:docMk/>
      </pc:docMkLst>
      <pc:sldChg chg="addSp delSp modSp mod setBg">
        <pc:chgData name="blanca aguinaliu" userId="ba29c45c7c128ab7" providerId="LiveId" clId="{79258994-FBA1-4212-87FC-89FF07BF76FC}" dt="2022-02-23T11:13:01.865" v="3" actId="26606"/>
        <pc:sldMkLst>
          <pc:docMk/>
          <pc:sldMk cId="2028795857" sldId="256"/>
        </pc:sldMkLst>
        <pc:spChg chg="del">
          <ac:chgData name="blanca aguinaliu" userId="ba29c45c7c128ab7" providerId="LiveId" clId="{79258994-FBA1-4212-87FC-89FF07BF76FC}" dt="2022-02-23T11:12:52.477" v="0" actId="478"/>
          <ac:spMkLst>
            <pc:docMk/>
            <pc:sldMk cId="2028795857" sldId="256"/>
            <ac:spMk id="2" creationId="{295409C4-FDD2-481C-8CD9-1F7D6047815C}"/>
          </ac:spMkLst>
        </pc:spChg>
        <pc:spChg chg="del">
          <ac:chgData name="blanca aguinaliu" userId="ba29c45c7c128ab7" providerId="LiveId" clId="{79258994-FBA1-4212-87FC-89FF07BF76FC}" dt="2022-02-23T11:12:54.083" v="1" actId="478"/>
          <ac:spMkLst>
            <pc:docMk/>
            <pc:sldMk cId="2028795857" sldId="256"/>
            <ac:spMk id="3" creationId="{91601ED9-83EB-464C-AD74-CAD0513AB0F1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10" creationId="{F3060C83-F051-4F0E-ABAD-AA0DFC48B218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12" creationId="{83C98ABE-055B-441F-B07E-44F97F083C39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14" creationId="{29FDB030-9B49-4CED-8CCD-4D99382388AC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16" creationId="{3783CA14-24A1-485C-8B30-D6A5D87987AD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18" creationId="{9A97C86A-04D6-40F7-AE84-31AB43E6A846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20" creationId="{FF9F2414-84E8-453E-B1F3-389FDE8192D9}"/>
          </ac:spMkLst>
        </pc:spChg>
        <pc:spChg chg="add">
          <ac:chgData name="blanca aguinaliu" userId="ba29c45c7c128ab7" providerId="LiveId" clId="{79258994-FBA1-4212-87FC-89FF07BF76FC}" dt="2022-02-23T11:13:01.865" v="3" actId="26606"/>
          <ac:spMkLst>
            <pc:docMk/>
            <pc:sldMk cId="2028795857" sldId="256"/>
            <ac:spMk id="22" creationId="{3ECA69A1-7536-43AC-85EF-C7106179F5ED}"/>
          </ac:spMkLst>
        </pc:spChg>
        <pc:picChg chg="add mod">
          <ac:chgData name="blanca aguinaliu" userId="ba29c45c7c128ab7" providerId="LiveId" clId="{79258994-FBA1-4212-87FC-89FF07BF76FC}" dt="2022-02-23T11:13:01.865" v="3" actId="26606"/>
          <ac:picMkLst>
            <pc:docMk/>
            <pc:sldMk cId="2028795857" sldId="256"/>
            <ac:picMk id="5" creationId="{1BA62D8A-8795-4701-9A66-66E8D2779103}"/>
          </ac:picMkLst>
        </pc:picChg>
      </pc:sldChg>
      <pc:sldChg chg="addSp delSp modSp new mod setBg">
        <pc:chgData name="blanca aguinaliu" userId="ba29c45c7c128ab7" providerId="LiveId" clId="{79258994-FBA1-4212-87FC-89FF07BF76FC}" dt="2022-02-23T11:13:52.184" v="8" actId="26606"/>
        <pc:sldMkLst>
          <pc:docMk/>
          <pc:sldMk cId="2935406551" sldId="257"/>
        </pc:sldMkLst>
        <pc:spChg chg="del">
          <ac:chgData name="blanca aguinaliu" userId="ba29c45c7c128ab7" providerId="LiveId" clId="{79258994-FBA1-4212-87FC-89FF07BF76FC}" dt="2022-02-23T11:13:10.852" v="5" actId="478"/>
          <ac:spMkLst>
            <pc:docMk/>
            <pc:sldMk cId="2935406551" sldId="257"/>
            <ac:spMk id="2" creationId="{87115E34-653B-49AE-9B8A-C376EA65B251}"/>
          </ac:spMkLst>
        </pc:spChg>
        <pc:spChg chg="del">
          <ac:chgData name="blanca aguinaliu" userId="ba29c45c7c128ab7" providerId="LiveId" clId="{79258994-FBA1-4212-87FC-89FF07BF76FC}" dt="2022-02-23T11:13:12.972" v="6" actId="478"/>
          <ac:spMkLst>
            <pc:docMk/>
            <pc:sldMk cId="2935406551" sldId="257"/>
            <ac:spMk id="3" creationId="{2563A40D-B53A-4D93-989F-99D30BDF8313}"/>
          </ac:spMkLst>
        </pc:spChg>
        <pc:spChg chg="add">
          <ac:chgData name="blanca aguinaliu" userId="ba29c45c7c128ab7" providerId="LiveId" clId="{79258994-FBA1-4212-87FC-89FF07BF76FC}" dt="2022-02-23T11:13:52.184" v="8" actId="26606"/>
          <ac:spMkLst>
            <pc:docMk/>
            <pc:sldMk cId="2935406551" sldId="257"/>
            <ac:spMk id="10" creationId="{86FF76B9-219D-4469-AF87-0236D29032F1}"/>
          </ac:spMkLst>
        </pc:spChg>
        <pc:spChg chg="add">
          <ac:chgData name="blanca aguinaliu" userId="ba29c45c7c128ab7" providerId="LiveId" clId="{79258994-FBA1-4212-87FC-89FF07BF76FC}" dt="2022-02-23T11:13:52.184" v="8" actId="26606"/>
          <ac:spMkLst>
            <pc:docMk/>
            <pc:sldMk cId="2935406551" sldId="257"/>
            <ac:spMk id="16" creationId="{2E80C965-DB6D-4F81-9E9E-B027384D0BD6}"/>
          </ac:spMkLst>
        </pc:spChg>
        <pc:spChg chg="add">
          <ac:chgData name="blanca aguinaliu" userId="ba29c45c7c128ab7" providerId="LiveId" clId="{79258994-FBA1-4212-87FC-89FF07BF76FC}" dt="2022-02-23T11:13:52.184" v="8" actId="26606"/>
          <ac:spMkLst>
            <pc:docMk/>
            <pc:sldMk cId="2935406551" sldId="257"/>
            <ac:spMk id="18" creationId="{633C5E46-DAC5-4661-9C87-22B08E2A512F}"/>
          </ac:spMkLst>
        </pc:spChg>
        <pc:grpChg chg="add">
          <ac:chgData name="blanca aguinaliu" userId="ba29c45c7c128ab7" providerId="LiveId" clId="{79258994-FBA1-4212-87FC-89FF07BF76FC}" dt="2022-02-23T11:13:52.184" v="8" actId="26606"/>
          <ac:grpSpMkLst>
            <pc:docMk/>
            <pc:sldMk cId="2935406551" sldId="257"/>
            <ac:grpSpMk id="12" creationId="{DB88BD78-87E1-424D-B479-C37D8E41B12E}"/>
          </ac:grpSpMkLst>
        </pc:grpChg>
        <pc:picChg chg="add mod">
          <ac:chgData name="blanca aguinaliu" userId="ba29c45c7c128ab7" providerId="LiveId" clId="{79258994-FBA1-4212-87FC-89FF07BF76FC}" dt="2022-02-23T11:13:52.184" v="8" actId="26606"/>
          <ac:picMkLst>
            <pc:docMk/>
            <pc:sldMk cId="2935406551" sldId="257"/>
            <ac:picMk id="5" creationId="{3C315EC0-04DF-4085-91FE-2279D6E2B98D}"/>
          </ac:picMkLst>
        </pc:picChg>
      </pc:sldChg>
      <pc:sldChg chg="addSp delSp modSp new mod setBg">
        <pc:chgData name="blanca aguinaliu" userId="ba29c45c7c128ab7" providerId="LiveId" clId="{79258994-FBA1-4212-87FC-89FF07BF76FC}" dt="2022-02-23T11:15:08.355" v="16" actId="22"/>
        <pc:sldMkLst>
          <pc:docMk/>
          <pc:sldMk cId="3979315322" sldId="258"/>
        </pc:sldMkLst>
        <pc:spChg chg="add del">
          <ac:chgData name="blanca aguinaliu" userId="ba29c45c7c128ab7" providerId="LiveId" clId="{79258994-FBA1-4212-87FC-89FF07BF76FC}" dt="2022-02-23T11:14:52.639" v="12" actId="26606"/>
          <ac:spMkLst>
            <pc:docMk/>
            <pc:sldMk cId="3979315322" sldId="258"/>
            <ac:spMk id="8" creationId="{86FF76B9-219D-4469-AF87-0236D29032F1}"/>
          </ac:spMkLst>
        </pc:spChg>
        <pc:spChg chg="add del">
          <ac:chgData name="blanca aguinaliu" userId="ba29c45c7c128ab7" providerId="LiveId" clId="{79258994-FBA1-4212-87FC-89FF07BF76FC}" dt="2022-02-23T11:14:52.639" v="12" actId="26606"/>
          <ac:spMkLst>
            <pc:docMk/>
            <pc:sldMk cId="3979315322" sldId="258"/>
            <ac:spMk id="14" creationId="{2E80C965-DB6D-4F81-9E9E-B027384D0BD6}"/>
          </ac:spMkLst>
        </pc:spChg>
        <pc:spChg chg="add del">
          <ac:chgData name="blanca aguinaliu" userId="ba29c45c7c128ab7" providerId="LiveId" clId="{79258994-FBA1-4212-87FC-89FF07BF76FC}" dt="2022-02-23T11:14:52.639" v="12" actId="26606"/>
          <ac:spMkLst>
            <pc:docMk/>
            <pc:sldMk cId="3979315322" sldId="258"/>
            <ac:spMk id="16" creationId="{633C5E46-DAC5-4661-9C87-22B08E2A512F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18" creationId="{9E914C83-E0D8-4953-92D5-169D28CB43AE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19" creationId="{46D6306C-ED4F-4AAE-B4A5-EEA6AFAD726E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20" creationId="{3512E083-F550-46AF-8490-767ECFD00CB7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21" creationId="{0EC5361D-F897-4856-B945-0455A365EB24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22" creationId="{4508C0C5-2268-42B5-B3C8-4D0899E05F8C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23" creationId="{141ACBDB-38F8-4B34-8183-BD95B4E55A62}"/>
          </ac:spMkLst>
        </pc:spChg>
        <pc:spChg chg="add">
          <ac:chgData name="blanca aguinaliu" userId="ba29c45c7c128ab7" providerId="LiveId" clId="{79258994-FBA1-4212-87FC-89FF07BF76FC}" dt="2022-02-23T11:14:52.659" v="13" actId="26606"/>
          <ac:spMkLst>
            <pc:docMk/>
            <pc:sldMk cId="3979315322" sldId="258"/>
            <ac:spMk id="24" creationId="{DE00DB52-3455-4E2F-867B-A6D0516E175B}"/>
          </ac:spMkLst>
        </pc:spChg>
        <pc:grpChg chg="add del">
          <ac:chgData name="blanca aguinaliu" userId="ba29c45c7c128ab7" providerId="LiveId" clId="{79258994-FBA1-4212-87FC-89FF07BF76FC}" dt="2022-02-23T11:14:52.639" v="12" actId="26606"/>
          <ac:grpSpMkLst>
            <pc:docMk/>
            <pc:sldMk cId="3979315322" sldId="258"/>
            <ac:grpSpMk id="10" creationId="{DB88BD78-87E1-424D-B479-C37D8E41B12E}"/>
          </ac:grpSpMkLst>
        </pc:grpChg>
        <pc:picChg chg="add del mod">
          <ac:chgData name="blanca aguinaliu" userId="ba29c45c7c128ab7" providerId="LiveId" clId="{79258994-FBA1-4212-87FC-89FF07BF76FC}" dt="2022-02-23T11:15:06.827" v="15" actId="478"/>
          <ac:picMkLst>
            <pc:docMk/>
            <pc:sldMk cId="3979315322" sldId="258"/>
            <ac:picMk id="3" creationId="{ADAB13F9-923D-4624-8BBC-49861DBA3105}"/>
          </ac:picMkLst>
        </pc:picChg>
        <pc:picChg chg="add">
          <ac:chgData name="blanca aguinaliu" userId="ba29c45c7c128ab7" providerId="LiveId" clId="{79258994-FBA1-4212-87FC-89FF07BF76FC}" dt="2022-02-23T11:15:08.355" v="16" actId="22"/>
          <ac:picMkLst>
            <pc:docMk/>
            <pc:sldMk cId="3979315322" sldId="258"/>
            <ac:picMk id="5" creationId="{5FBF4A35-F169-4C1C-B1A9-DC313A3897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8612D-F7DB-4A2D-B19B-CF013F0B6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3B55EF-8DC4-4F83-A23A-4C6981063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F50166-289B-48CE-9225-AEF00A90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6AEB70-7F85-4F3C-A898-6CF65A93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33B22-513E-40CE-A1D8-D49402D9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33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3D7E1-3A85-4CB5-887E-07C5EF0B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4A6D63-A9AF-4F80-8C3B-87379092D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CEEE0-AD2D-4F27-8CFC-50BB9174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0ED42-758A-4A04-BA49-615FFBF1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1497AC-8D6F-4A96-87D5-550B4E52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26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D021D6-EA5B-4F2D-B61A-F00E5E4AF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F9C01B-401F-46D3-A273-E71A610F7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180F1-93C7-48D7-94C7-7216C5F1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032CF4-7AB3-4E22-B340-8C08E55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7ED3C-B278-42AC-B619-C4178D63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65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DDC1A-4B24-4759-A992-60F41075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33B4C3-A88C-4D92-AB77-4FE0EB92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82027-1BE5-48BD-9CF1-E1C621B6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9A047-2BF5-4392-B31D-FF9221486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BD6D-FFEF-48F2-852D-5D5BE79B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85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F9BD9-8DF5-4E53-8C9E-F4CEDE38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E9029-ABB1-472E-BE52-A3319D9D5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CDF76B-EA96-4DD7-99A7-EB68BC04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5A5DFE-0B96-4607-9486-08B00E67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B788E-E823-46FD-8665-D245C390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6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BEBE6-D0D0-4384-9DFF-A6584078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D06A4-BB69-4D4C-8DF5-958B8D08B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FCEA38-C770-42C1-AEA1-114B2B3B8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605DBA-40E3-4B24-AF59-C415BB91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00CD92-E2B7-4400-BD34-E1529E27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38629-2549-4AE6-8ADE-D3017AA0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54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E6584-9D6A-410F-8A39-2C800DC5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B7E86A-F014-4045-BE2D-D4824C37F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21080D-AF49-4CB4-BCC9-85817C62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39E2EA-713D-4947-8399-A06060B65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895F90-4353-47FD-AAA8-EC69FE5C6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24565B-BCCA-4AA7-9E44-73D73C65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4FBFC9-F1D4-4B21-B79F-B0E6FE3E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A17527-0D1A-4315-B1D2-B4CB4248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07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70C55-DE15-494B-8ED9-7104FEA2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41DDA9-6579-4160-9B66-55DF75AE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1776DA-5EA9-423E-B75C-3B781034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1F1271-6D79-4023-ACE2-C422FE14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83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9AA8AF-1195-4C92-B4A0-B8B3ECDB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CAEEBD-1A0B-4A9F-A882-2BD7DAD0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15B407-53C4-471D-831E-8615CEB2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3FEC0-385D-48A6-A6AC-F09AC9CC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BCD6CE-5868-4102-BFBE-98D6B6358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6CCBE1-4E8A-4251-9429-3060EC79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5BD5D9-E80A-4E8C-B5DB-2BF3FB24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3FAB92-9DA8-47A3-9DDC-B33FAC46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E481E3-9674-4C87-BC82-D0456382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01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086E8-EE3A-4269-B183-7CA9ABBC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6A63714-2FAA-42DD-A4E9-8062CCF72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214284-4515-40C3-BE4A-1E36FF83D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F0F822-B6F4-453A-81A1-CA4061FD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1FACBB-B752-4F1A-B45D-36B9207D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DDACC3-C7B3-419D-BA23-B34CC358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82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7D9B0C-04DB-4BF1-B237-2A3BFCB1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DD127A-E76C-4E9F-8EDD-27EB30A9D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BCBB7-74BE-474D-9EBA-19B3DEE2F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4BFF-7A18-4410-9650-30FAF080788D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E90DA1-F5CB-46AD-AA96-5E22F808A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1BA45-19C9-4587-99D3-4383EE17C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FE69-1A2C-4689-BF27-2A75C809C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25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A62D8A-8795-4701-9A66-66E8D2779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6" y="643467"/>
            <a:ext cx="807400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9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315EC0-04DF-4085-91FE-2279D6E2B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634" y="643467"/>
            <a:ext cx="8162732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40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BF4A35-F169-4C1C-B1A9-DC313A389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176" y="0"/>
            <a:ext cx="98116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15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 aguinaliu</dc:creator>
  <cp:lastModifiedBy>blanca aguinaliu</cp:lastModifiedBy>
  <cp:revision>1</cp:revision>
  <dcterms:created xsi:type="dcterms:W3CDTF">2022-02-23T11:11:23Z</dcterms:created>
  <dcterms:modified xsi:type="dcterms:W3CDTF">2022-02-23T11:15:12Z</dcterms:modified>
</cp:coreProperties>
</file>