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EB46-D5BC-402B-8A8F-EC18406E3DEF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DB7C-1074-4799-A99B-689A3D7F284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199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EB46-D5BC-402B-8A8F-EC18406E3DEF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DB7C-1074-4799-A99B-689A3D7F284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344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EB46-D5BC-402B-8A8F-EC18406E3DEF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DB7C-1074-4799-A99B-689A3D7F284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88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EB46-D5BC-402B-8A8F-EC18406E3DEF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DB7C-1074-4799-A99B-689A3D7F284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46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EB46-D5BC-402B-8A8F-EC18406E3DEF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DB7C-1074-4799-A99B-689A3D7F284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105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EB46-D5BC-402B-8A8F-EC18406E3DEF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DB7C-1074-4799-A99B-689A3D7F284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988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EB46-D5BC-402B-8A8F-EC18406E3DEF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DB7C-1074-4799-A99B-689A3D7F284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157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EB46-D5BC-402B-8A8F-EC18406E3DEF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DB7C-1074-4799-A99B-689A3D7F284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39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EB46-D5BC-402B-8A8F-EC18406E3DEF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DB7C-1074-4799-A99B-689A3D7F284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157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EB46-D5BC-402B-8A8F-EC18406E3DEF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DB7C-1074-4799-A99B-689A3D7F284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84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EB46-D5BC-402B-8A8F-EC18406E3DEF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DB7C-1074-4799-A99B-689A3D7F284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172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DEB46-D5BC-402B-8A8F-EC18406E3DEF}" type="datetimeFigureOut">
              <a:rPr lang="es-ES" smtClean="0"/>
              <a:t>30/11/2016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2DB7C-1074-4799-A99B-689A3D7F284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447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metodesseparaciomescles-100915104435-phpapp02/95/metodes-separacio-mescles-1-728.jpg?cb=12845475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895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ESTIL·LACIÓ BASE DE LA SEPARACIÓ : diferència de temperatures d’ebullició dels dos líquids a separar APLICACIÓ : mescla 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681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ESTIL·LACIÓ BASE DE LA SEPARACIÓ : diferència de temperatures d’ebullició dels dos líquids a separar APLICACIÓ : mescla 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06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XTRACCIÓ LÍQUID-LÍQUID BASE DE LA SEPARACIÓ : Separació dels dos líquids mitjançant l’addició d’un tercer component. APL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576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XTRACCIÓ SÒLID-LÍQUID BASE DE LA SEPARACIÓ : Separació d’un dels components sòlids de la mescla mitjançant l’addició d’u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215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ROMATOGRAFIA BASE DE LA SEPARACIÓ : Separació dels diferents components líquids de la mescla gràcies a la seva diferent 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80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ROMATOGRAFIA BASE DE LA SEPARACIÓ : Separació dels diferents components líquids de la mescla gràcies a la seva diferent 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893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TRACIÓ BASE DE LA SEPARACIÓ : diferent mida de les partícules dels components de la mescla APLICACIÓ : mescles heterogè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998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TRACIÓ BASE DE LA SEPARACIÓ : diferent mida de les partícules dels components de la mescla APLICACIÓ : mescles heterogè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60" y="83671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27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CANTACIÓ BASE DE LA SEPARACIÓ : diferència de densitats entre els dos líquids (líquids immiscibles) APLICACIÓ : mescl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687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DIMENTACIÓ BASE DE LA SEPARACIÓ : diferència de densitats entre el sòlid i el líquid (el sòlid és més dens i es diposit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84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ENTRIFUGACIÓ BASE DE LA SEPARACIÓ : diferència de densitats entre el sòlid i el líquid (el sòlid és més dens i es diposi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364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VAPORACIÓ BASE DE LA SEPARACIÓ : eliminació dels components més volàtils (punt d’ebullició més baix) APLICACIÓ : Separac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887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VAPORACIÓ BASE DE LA SEPARACIÓ : eliminació dels components més volàtils (punt d’ebullició més baix) APLICACIÓ : Separac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422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ESTIL·LACIÓ BASE DE LA SEPARACIÓ : diferència de temperatures d’ebullició dels dos líquids a separar APLICACIÓ : mescla 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0282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Presentació en pantalla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15</vt:i4>
      </vt:variant>
    </vt:vector>
  </HeadingPairs>
  <TitlesOfParts>
    <vt:vector size="16" baseType="lpstr"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direccio</dc:creator>
  <cp:lastModifiedBy>direccio</cp:lastModifiedBy>
  <cp:revision>1</cp:revision>
  <dcterms:created xsi:type="dcterms:W3CDTF">2016-11-30T14:33:28Z</dcterms:created>
  <dcterms:modified xsi:type="dcterms:W3CDTF">2016-11-30T14:40:41Z</dcterms:modified>
</cp:coreProperties>
</file>