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gif" ContentType="image/gif"/>
  <Override PartName="/ppt/media/image6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7.png" ContentType="image/png"/>
  <Override PartName="/ppt/media/image9.png" ContentType="image/png"/>
  <Override PartName="/ppt/media/image29.gif" ContentType="image/gif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gif" ContentType="image/gif"/>
  <Override PartName="/ppt/media/image16.jpeg" ContentType="image/jpeg"/>
  <Override PartName="/ppt/media/image14.png" ContentType="image/png"/>
  <Override PartName="/ppt/media/image15.png" ContentType="image/pn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30.jpeg" ContentType="image/jpeg"/>
  <Override PartName="/ppt/media/image32.png" ContentType="image/pn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Feu clic per a editar el format del text del títol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Feu clic per a editar el format del text de l'esquema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Segon nivell d'esquema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nivell d'esquema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Quart nivell d'esquema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Cinquè nivell d'esquema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Sisè nivell d'esquema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Setè nivell d'esquema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Feu clic per a editar el format del text del títol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Feu clic per a editar el format del text de l'esquema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Segon nivell d'esquema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nivell d'esquema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Quart nivell d'esquema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Cinquè nivell d'esquema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Sisè nivell d'esquema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Setè nivell d'esquema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Feu clic per a editar el format del text del títol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Feu clic per a editar el format del text de l'esquema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Segon nivell d'esquema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nivell d'esquema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Quart nivell d'esquema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Cinquè nivell d'esquema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Sisè nivell d'esquema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Setè nivell d'esquema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Europa el 1914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BDB1BE2-C1C5-4431-9F2D-D3970CC2F2E8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17" name="7 Marcador de contenido" descr=""/>
          <p:cNvPicPr/>
          <p:nvPr/>
        </p:nvPicPr>
        <p:blipFill>
          <a:blip r:embed="rId1"/>
          <a:stretch/>
        </p:blipFill>
        <p:spPr>
          <a:xfrm>
            <a:off x="1697040" y="1600200"/>
            <a:ext cx="5747400" cy="4523760"/>
          </a:xfrm>
          <a:prstGeom prst="rect">
            <a:avLst/>
          </a:prstGeom>
          <a:ln>
            <a:noFill/>
          </a:ln>
        </p:spPr>
      </p:pic>
      <p:sp>
        <p:nvSpPr>
          <p:cNvPr id="118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Els soldats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9AAC814-6C50-45C5-B1C2-40A79FE048FC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74" name="5 Marcador de contenido" descr=""/>
          <p:cNvPicPr/>
          <p:nvPr/>
        </p:nvPicPr>
        <p:blipFill>
          <a:blip r:embed="rId1"/>
          <a:stretch/>
        </p:blipFill>
        <p:spPr>
          <a:xfrm>
            <a:off x="717840" y="1600200"/>
            <a:ext cx="7706160" cy="4523760"/>
          </a:xfrm>
          <a:prstGeom prst="rect">
            <a:avLst/>
          </a:prstGeom>
          <a:ln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274680"/>
            <a:ext cx="822744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L’armament de la guerra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77" name="5 Marcador de contenido" descr=""/>
          <p:cNvPicPr/>
          <p:nvPr/>
        </p:nvPicPr>
        <p:blipFill>
          <a:blip r:embed="rId1"/>
          <a:stretch/>
        </p:blipFill>
        <p:spPr>
          <a:xfrm>
            <a:off x="539640" y="1196640"/>
            <a:ext cx="3914280" cy="260388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82FF827-CC00-45E8-A3FB-BBFD9D8A3CE7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80" name="6 Imagen" descr=""/>
          <p:cNvPicPr/>
          <p:nvPr/>
        </p:nvPicPr>
        <p:blipFill>
          <a:blip r:embed="rId2"/>
          <a:stretch/>
        </p:blipFill>
        <p:spPr>
          <a:xfrm>
            <a:off x="4428000" y="1196640"/>
            <a:ext cx="4512240" cy="2469240"/>
          </a:xfrm>
          <a:prstGeom prst="rect">
            <a:avLst/>
          </a:prstGeom>
          <a:ln>
            <a:noFill/>
          </a:ln>
        </p:spPr>
      </p:pic>
      <p:pic>
        <p:nvPicPr>
          <p:cNvPr id="181" name="9 Imagen" descr=""/>
          <p:cNvPicPr/>
          <p:nvPr/>
        </p:nvPicPr>
        <p:blipFill>
          <a:blip r:embed="rId3"/>
          <a:stretch/>
        </p:blipFill>
        <p:spPr>
          <a:xfrm>
            <a:off x="539640" y="3226320"/>
            <a:ext cx="5182560" cy="3348720"/>
          </a:xfrm>
          <a:prstGeom prst="rect">
            <a:avLst/>
          </a:prstGeom>
          <a:ln>
            <a:noFill/>
          </a:ln>
        </p:spPr>
      </p:pic>
      <p:pic>
        <p:nvPicPr>
          <p:cNvPr id="182" name="10 Imagen" descr=""/>
          <p:cNvPicPr/>
          <p:nvPr/>
        </p:nvPicPr>
        <p:blipFill>
          <a:blip r:embed="rId4"/>
          <a:stretch/>
        </p:blipFill>
        <p:spPr>
          <a:xfrm>
            <a:off x="5239080" y="3226320"/>
            <a:ext cx="3701160" cy="334872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 reclutament forçós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85" name="5 Marcador de contenido" descr=""/>
          <p:cNvPicPr/>
          <p:nvPr/>
        </p:nvPicPr>
        <p:blipFill>
          <a:blip r:embed="rId1"/>
          <a:stretch/>
        </p:blipFill>
        <p:spPr>
          <a:xfrm>
            <a:off x="1415160" y="1628640"/>
            <a:ext cx="6423480" cy="439020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5934ECB-9F81-4350-867D-D8B98B44668D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680"/>
            <a:ext cx="8227440" cy="6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4000"/>
          </a:bodyPr>
          <a:p>
            <a:pPr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 treball de les dones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F2A35B2-B1D7-40FB-9FC6-47E4180E041D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13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92" name="7 Marcador de contenido" descr=""/>
          <p:cNvPicPr/>
          <p:nvPr/>
        </p:nvPicPr>
        <p:blipFill>
          <a:blip r:embed="rId1"/>
          <a:stretch/>
        </p:blipFill>
        <p:spPr>
          <a:xfrm>
            <a:off x="5591880" y="260640"/>
            <a:ext cx="3154320" cy="4511520"/>
          </a:xfrm>
          <a:prstGeom prst="rect">
            <a:avLst/>
          </a:prstGeom>
          <a:ln>
            <a:noFill/>
          </a:ln>
        </p:spPr>
      </p:pic>
      <p:pic>
        <p:nvPicPr>
          <p:cNvPr id="193" name="8 Imagen" descr=""/>
          <p:cNvPicPr/>
          <p:nvPr/>
        </p:nvPicPr>
        <p:blipFill>
          <a:blip r:embed="rId2"/>
          <a:stretch/>
        </p:blipFill>
        <p:spPr>
          <a:xfrm>
            <a:off x="683640" y="906480"/>
            <a:ext cx="4906440" cy="3168360"/>
          </a:xfrm>
          <a:prstGeom prst="rect">
            <a:avLst/>
          </a:prstGeom>
          <a:ln>
            <a:noFill/>
          </a:ln>
        </p:spPr>
      </p:pic>
      <p:pic>
        <p:nvPicPr>
          <p:cNvPr id="194" name="5 Marcador de contenido" descr=""/>
          <p:cNvPicPr/>
          <p:nvPr/>
        </p:nvPicPr>
        <p:blipFill>
          <a:blip r:embed="rId3"/>
          <a:stretch/>
        </p:blipFill>
        <p:spPr>
          <a:xfrm>
            <a:off x="699480" y="3970080"/>
            <a:ext cx="3198960" cy="2769120"/>
          </a:xfrm>
          <a:prstGeom prst="rect">
            <a:avLst/>
          </a:prstGeom>
          <a:ln>
            <a:noFill/>
          </a:ln>
        </p:spPr>
      </p:pic>
      <p:pic>
        <p:nvPicPr>
          <p:cNvPr id="195" name="10 Imagen" descr=""/>
          <p:cNvPicPr/>
          <p:nvPr/>
        </p:nvPicPr>
        <p:blipFill>
          <a:blip r:embed="rId4"/>
          <a:stretch/>
        </p:blipFill>
        <p:spPr>
          <a:xfrm>
            <a:off x="3900600" y="3979440"/>
            <a:ext cx="4845600" cy="2759760"/>
          </a:xfrm>
          <a:prstGeom prst="rect">
            <a:avLst/>
          </a:prstGeom>
          <a:ln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83640" y="980640"/>
            <a:ext cx="7770240" cy="35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Quart apartat</a:t>
            </a:r>
            <a:br/>
            <a:br/>
            <a:r>
              <a:rPr b="1" lang="es-ES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LES CONSEQÜÈNCIES</a:t>
            </a:r>
            <a:br/>
            <a:r>
              <a:rPr b="1" lang="es-ES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DE LA GUERRA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371600" y="5445360"/>
            <a:ext cx="6398640" cy="19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F19677A-AE7F-4716-8E01-7ABE44628787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Les víctimes de la IGM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203" name="5 Marcador de contenido" descr=""/>
          <p:cNvPicPr/>
          <p:nvPr/>
        </p:nvPicPr>
        <p:blipFill>
          <a:blip r:embed="rId1"/>
          <a:stretch/>
        </p:blipFill>
        <p:spPr>
          <a:xfrm>
            <a:off x="1724040" y="1672560"/>
            <a:ext cx="5693760" cy="437940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0AE54A6-CC47-4E3D-AF17-9318B05C2152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 cementiri de Verdun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208" name="5 Marcador de contenido" descr=""/>
          <p:cNvPicPr/>
          <p:nvPr/>
        </p:nvPicPr>
        <p:blipFill>
          <a:blip r:embed="rId1"/>
          <a:stretch/>
        </p:blipFill>
        <p:spPr>
          <a:xfrm>
            <a:off x="1224360" y="1628640"/>
            <a:ext cx="6579000" cy="439020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559A22B-6DA8-4A1E-BD50-0EF48EFDC0D8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Els tractats de pau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213" name="5 Marcador de contenido" descr=""/>
          <p:cNvPicPr/>
          <p:nvPr/>
        </p:nvPicPr>
        <p:blipFill>
          <a:blip r:embed="rId1"/>
          <a:stretch/>
        </p:blipFill>
        <p:spPr>
          <a:xfrm>
            <a:off x="1043640" y="1772640"/>
            <a:ext cx="5377320" cy="375120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60BA9F9-199A-4A61-AD28-112A2E7B2CB8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216" name="6 Imagen" descr=""/>
          <p:cNvPicPr/>
          <p:nvPr/>
        </p:nvPicPr>
        <p:blipFill>
          <a:blip r:embed="rId2"/>
          <a:stretch/>
        </p:blipFill>
        <p:spPr>
          <a:xfrm>
            <a:off x="6876360" y="2565000"/>
            <a:ext cx="1575000" cy="1575000"/>
          </a:xfrm>
          <a:prstGeom prst="rect">
            <a:avLst/>
          </a:prstGeom>
          <a:ln>
            <a:noFill/>
          </a:ln>
        </p:spPr>
      </p:pic>
      <p:sp>
        <p:nvSpPr>
          <p:cNvPr id="217" name="CustomShape 4"/>
          <p:cNvSpPr/>
          <p:nvPr/>
        </p:nvSpPr>
        <p:spPr>
          <a:xfrm>
            <a:off x="1835640" y="5661360"/>
            <a:ext cx="3886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Els líders aliats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6876360" y="4437000"/>
            <a:ext cx="1575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Societat de Nacions</a:t>
            </a: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(SDN)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L’atemptat de Sarajevo</a:t>
            </a:r>
            <a:br/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(28 de juny de 1914)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20" name="5 Marcador de contenido" descr=""/>
          <p:cNvPicPr/>
          <p:nvPr/>
        </p:nvPicPr>
        <p:blipFill>
          <a:blip r:embed="rId1"/>
          <a:stretch/>
        </p:blipFill>
        <p:spPr>
          <a:xfrm>
            <a:off x="899640" y="2063880"/>
            <a:ext cx="2855520" cy="312192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6DFA0AC-0E24-448D-AF7C-42894256AC0A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23" name="7 Imagen" descr=""/>
          <p:cNvPicPr/>
          <p:nvPr/>
        </p:nvPicPr>
        <p:blipFill>
          <a:blip r:embed="rId2"/>
          <a:stretch/>
        </p:blipFill>
        <p:spPr>
          <a:xfrm>
            <a:off x="4068000" y="2005920"/>
            <a:ext cx="4571640" cy="323820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Els bàndols de la guerra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26" name="5 Marcador de contenido" descr=""/>
          <p:cNvPicPr/>
          <p:nvPr/>
        </p:nvPicPr>
        <p:blipFill>
          <a:blip r:embed="rId1"/>
          <a:stretch/>
        </p:blipFill>
        <p:spPr>
          <a:xfrm>
            <a:off x="1214640" y="1432800"/>
            <a:ext cx="6595560" cy="49464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26DD463-84BE-4A42-8D04-F341E726C557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Els bàndols de la guerra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" y="1535040"/>
            <a:ext cx="403812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Els Aliats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645080" y="1535040"/>
            <a:ext cx="403956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Els Imperis Centrals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D9EC6DD-DCA2-417A-9A53-9523C8BC7E02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35" name="8 Marcador de contenido" descr=""/>
          <p:cNvPicPr/>
          <p:nvPr/>
        </p:nvPicPr>
        <p:blipFill>
          <a:blip r:embed="rId1"/>
          <a:stretch/>
        </p:blipFill>
        <p:spPr>
          <a:xfrm>
            <a:off x="971640" y="2546280"/>
            <a:ext cx="1509840" cy="86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9 Imagen" descr=""/>
          <p:cNvPicPr/>
          <p:nvPr/>
        </p:nvPicPr>
        <p:blipFill>
          <a:blip r:embed="rId2"/>
          <a:stretch/>
        </p:blipFill>
        <p:spPr>
          <a:xfrm>
            <a:off x="2786040" y="2513880"/>
            <a:ext cx="1423800" cy="912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7" name="10 Imagen" descr=""/>
          <p:cNvPicPr/>
          <p:nvPr/>
        </p:nvPicPr>
        <p:blipFill>
          <a:blip r:embed="rId3"/>
          <a:stretch/>
        </p:blipFill>
        <p:spPr>
          <a:xfrm>
            <a:off x="971640" y="3647520"/>
            <a:ext cx="1509840" cy="93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8" name="11 Imagen" descr=""/>
          <p:cNvPicPr/>
          <p:nvPr/>
        </p:nvPicPr>
        <p:blipFill>
          <a:blip r:embed="rId4"/>
          <a:stretch/>
        </p:blipFill>
        <p:spPr>
          <a:xfrm>
            <a:off x="2786040" y="3647520"/>
            <a:ext cx="1423800" cy="93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9" name="12 Imagen" descr=""/>
          <p:cNvPicPr/>
          <p:nvPr/>
        </p:nvPicPr>
        <p:blipFill>
          <a:blip r:embed="rId5"/>
          <a:stretch/>
        </p:blipFill>
        <p:spPr>
          <a:xfrm>
            <a:off x="4788000" y="2482560"/>
            <a:ext cx="1404360" cy="93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0" name="13 Marcador de contenido" descr=""/>
          <p:cNvPicPr/>
          <p:nvPr/>
        </p:nvPicPr>
        <p:blipFill>
          <a:blip r:embed="rId6"/>
          <a:stretch/>
        </p:blipFill>
        <p:spPr>
          <a:xfrm>
            <a:off x="6464160" y="2482560"/>
            <a:ext cx="1554480" cy="920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1" name="14 Imagen" descr=""/>
          <p:cNvPicPr/>
          <p:nvPr/>
        </p:nvPicPr>
        <p:blipFill>
          <a:blip r:embed="rId7"/>
          <a:stretch/>
        </p:blipFill>
        <p:spPr>
          <a:xfrm>
            <a:off x="4788000" y="3647520"/>
            <a:ext cx="1404360" cy="93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2" name="15 Imagen" descr=""/>
          <p:cNvPicPr/>
          <p:nvPr/>
        </p:nvPicPr>
        <p:blipFill>
          <a:blip r:embed="rId8"/>
          <a:stretch/>
        </p:blipFill>
        <p:spPr>
          <a:xfrm>
            <a:off x="6464160" y="3647520"/>
            <a:ext cx="1554480" cy="93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" name="CustomShape 6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4bd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7440" cy="13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Eix cronològic I Guerra Mundial</a:t>
            </a:r>
            <a:br/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1914-1918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31FB7B1-0F73-4651-AFA4-8219D410F036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47" name="8 Marcador de contenido" descr=""/>
          <p:cNvPicPr/>
          <p:nvPr/>
        </p:nvPicPr>
        <p:blipFill>
          <a:blip r:embed="rId1"/>
          <a:stretch/>
        </p:blipFill>
        <p:spPr>
          <a:xfrm>
            <a:off x="755640" y="2133000"/>
            <a:ext cx="7846560" cy="1634760"/>
          </a:xfrm>
          <a:prstGeom prst="rect">
            <a:avLst/>
          </a:prstGeom>
          <a:ln>
            <a:noFill/>
          </a:ln>
        </p:spPr>
      </p:pic>
      <p:sp>
        <p:nvSpPr>
          <p:cNvPr id="148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La Primera Guerra Mundial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50" name="5 Marcador de contenido" descr=""/>
          <p:cNvPicPr/>
          <p:nvPr/>
        </p:nvPicPr>
        <p:blipFill>
          <a:blip r:embed="rId1"/>
          <a:stretch/>
        </p:blipFill>
        <p:spPr>
          <a:xfrm>
            <a:off x="1523880" y="1686600"/>
            <a:ext cx="6093720" cy="43506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C25E125-AD82-4E92-B742-574C39B354E6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74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La guerra de trinxeres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55" name="5 Marcador de contenido" descr=""/>
          <p:cNvPicPr/>
          <p:nvPr/>
        </p:nvPicPr>
        <p:blipFill>
          <a:blip r:embed="rId1"/>
          <a:stretch/>
        </p:blipFill>
        <p:spPr>
          <a:xfrm>
            <a:off x="1763640" y="1268640"/>
            <a:ext cx="5712840" cy="215064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D3545D7-B122-46A8-8720-5A16BC2A1EC7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pic>
        <p:nvPicPr>
          <p:cNvPr id="158" name="7 Imagen" descr=""/>
          <p:cNvPicPr/>
          <p:nvPr/>
        </p:nvPicPr>
        <p:blipFill>
          <a:blip r:embed="rId2"/>
          <a:stretch/>
        </p:blipFill>
        <p:spPr>
          <a:xfrm>
            <a:off x="4356000" y="3612600"/>
            <a:ext cx="4246200" cy="2706120"/>
          </a:xfrm>
          <a:prstGeom prst="rect">
            <a:avLst/>
          </a:prstGeom>
          <a:ln>
            <a:noFill/>
          </a:ln>
        </p:spPr>
      </p:pic>
      <p:pic>
        <p:nvPicPr>
          <p:cNvPr id="159" name="8 Imagen" descr=""/>
          <p:cNvPicPr/>
          <p:nvPr/>
        </p:nvPicPr>
        <p:blipFill>
          <a:blip r:embed="rId3"/>
          <a:stretch/>
        </p:blipFill>
        <p:spPr>
          <a:xfrm>
            <a:off x="611640" y="3612600"/>
            <a:ext cx="3598200" cy="2747160"/>
          </a:xfrm>
          <a:prstGeom prst="rect">
            <a:avLst/>
          </a:prstGeom>
          <a:ln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La batalla de Verdun</a:t>
            </a:r>
            <a:br/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(febrer-desembre 1916)</a:t>
            </a:r>
            <a:endParaRPr b="0" lang="ca-ES" sz="4400" spc="-1" strike="noStrike">
              <a:latin typeface="Arial"/>
            </a:endParaRPr>
          </a:p>
        </p:txBody>
      </p:sp>
      <p:pic>
        <p:nvPicPr>
          <p:cNvPr id="162" name="7 Marcador de contenido" descr=""/>
          <p:cNvPicPr/>
          <p:nvPr/>
        </p:nvPicPr>
        <p:blipFill>
          <a:blip r:embed="rId1"/>
          <a:stretch/>
        </p:blipFill>
        <p:spPr>
          <a:xfrm>
            <a:off x="1547640" y="1628640"/>
            <a:ext cx="6046560" cy="451908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32340E4-2291-41E8-932B-5E4F2EA7F8EB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3640" y="980640"/>
            <a:ext cx="7770240" cy="35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Tercer apartat</a:t>
            </a:r>
            <a:br/>
            <a:br/>
            <a:r>
              <a:rPr b="1" lang="es-ES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LES CARACTERÍSTIQUES</a:t>
            </a:r>
            <a:br/>
            <a:r>
              <a:rPr b="1" lang="es-ES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DE LA GUERRA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371600" y="5445360"/>
            <a:ext cx="6398640" cy="19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LA PRIMERA GUERRA MUNDIAL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8D9C4AE-5B60-434A-A44F-29AA9FB52B7D}" type="slidenum"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ca-ES" sz="1200" spc="-1" strike="noStrike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a-E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BUXAWEB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1584</TotalTime>
  <Application>LibreOffice/6.4.7.2$Windows_X86_64 LibreOffice_project/639b8ac485750d5696d7590a72ef1b496725cfb5</Application>
  <Words>1130</Words>
  <Paragraphs>246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2014-01-14T18:35:46Z</dcterms:created>
  <dc:creator>buxadera</dc:creator>
  <dc:description/>
  <dc:language>ca-ES</dc:language>
  <cp:lastModifiedBy/>
  <cp:lastPrinted>2021-02-26T08:24:52Z</cp:lastPrinted>
  <dcterms:modified xsi:type="dcterms:W3CDTF">2021-02-26T08:26:30Z</dcterms:modified>
  <cp:revision>223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53</vt:i4>
  </property>
</Properties>
</file>