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0" r:id="rId5"/>
    <p:sldId id="261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148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152"/>
            <a:ext cx="12192000" cy="69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a-ES" sz="3600" b="1" dirty="0" smtClean="0">
                <a:solidFill>
                  <a:srgbClr val="FFFF00"/>
                </a:solidFill>
              </a:rPr>
              <a:t>EL CERCLE CROMÀTIC</a:t>
            </a:r>
          </a:p>
          <a:p>
            <a:r>
              <a:rPr lang="es-ES" sz="3600" b="1" dirty="0" smtClean="0">
                <a:solidFill>
                  <a:srgbClr val="FFFF00"/>
                </a:solidFill>
              </a:rPr>
              <a:t>ACTIVITAT 1</a:t>
            </a:r>
            <a:endParaRPr lang="es-E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7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700" y="171450"/>
            <a:ext cx="1156335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a-ES" sz="4000" b="1" dirty="0"/>
              <a:t>ACTIVITAT 1: </a:t>
            </a:r>
          </a:p>
          <a:p>
            <a:pPr>
              <a:lnSpc>
                <a:spcPct val="150000"/>
              </a:lnSpc>
            </a:pPr>
            <a:r>
              <a:rPr lang="ca-ES" b="1" dirty="0"/>
              <a:t>Realitza un cercle </a:t>
            </a:r>
            <a:r>
              <a:rPr lang="ca-ES" b="1" dirty="0" smtClean="0"/>
              <a:t>cromàtic amb 12 separacions </a:t>
            </a:r>
            <a:r>
              <a:rPr lang="ca-ES" b="1" dirty="0"/>
              <a:t>i </a:t>
            </a:r>
            <a:r>
              <a:rPr lang="ca-ES" b="1" dirty="0" smtClean="0"/>
              <a:t>pinta’l </a:t>
            </a:r>
            <a:r>
              <a:rPr lang="ca-ES" b="1" dirty="0"/>
              <a:t>amb pintures</a:t>
            </a:r>
            <a:r>
              <a:rPr lang="ca-ES" b="1" dirty="0" smtClean="0"/>
              <a:t>.</a:t>
            </a:r>
          </a:p>
          <a:p>
            <a:pPr>
              <a:lnSpc>
                <a:spcPct val="150000"/>
              </a:lnSpc>
            </a:pPr>
            <a:endParaRPr lang="ca-ES" b="1" u="sng" dirty="0" smtClean="0"/>
          </a:p>
          <a:p>
            <a:pPr>
              <a:lnSpc>
                <a:spcPct val="150000"/>
              </a:lnSpc>
            </a:pPr>
            <a:r>
              <a:rPr lang="ca-ES" b="1" u="sng" dirty="0" smtClean="0"/>
              <a:t>Materials necessaris: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</a:t>
            </a:r>
            <a:r>
              <a:rPr lang="ca-ES" b="1" dirty="0" err="1" smtClean="0"/>
              <a:t>pincell</a:t>
            </a:r>
            <a:r>
              <a:rPr lang="ca-ES" b="1" dirty="0" smtClean="0"/>
              <a:t> fi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</a:t>
            </a:r>
            <a:r>
              <a:rPr lang="ca-ES" b="1" dirty="0" err="1" smtClean="0"/>
              <a:t>pincell</a:t>
            </a:r>
            <a:r>
              <a:rPr lang="ca-ES" b="1" dirty="0" smtClean="0"/>
              <a:t> mitjà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got d’aigua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color groc, 1 cian i  1magenta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làmina bàsic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compàs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regle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 smtClean="0"/>
              <a:t>1 goma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>
              <a:lnSpc>
                <a:spcPct val="150000"/>
              </a:lnSpc>
            </a:pPr>
            <a:endParaRPr lang="ca-ES" b="1" dirty="0" smtClean="0"/>
          </a:p>
        </p:txBody>
      </p:sp>
      <p:pic>
        <p:nvPicPr>
          <p:cNvPr id="4" name="Picture 2" descr="Resultado de imagen para cercle cromat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500" r="19235" b="7500"/>
          <a:stretch/>
        </p:blipFill>
        <p:spPr bwMode="auto">
          <a:xfrm>
            <a:off x="6496050" y="2112140"/>
            <a:ext cx="4019550" cy="42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ercle cro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70" y="643533"/>
            <a:ext cx="4570030" cy="4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06607" y="643533"/>
            <a:ext cx="6851443" cy="1780424"/>
            <a:chOff x="406607" y="835622"/>
            <a:chExt cx="6851443" cy="1780424"/>
          </a:xfrm>
        </p:grpSpPr>
        <p:pic>
          <p:nvPicPr>
            <p:cNvPr id="7174" name="Picture 6" descr="Resultado de imagen para cercle croma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39" r="24438"/>
            <a:stretch/>
          </p:blipFill>
          <p:spPr bwMode="auto">
            <a:xfrm>
              <a:off x="406607" y="835622"/>
              <a:ext cx="5124450" cy="1780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Resultado de imagen para cercle croma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03" t="1124" b="1"/>
            <a:stretch/>
          </p:blipFill>
          <p:spPr bwMode="auto">
            <a:xfrm rot="10800000">
              <a:off x="5531056" y="848141"/>
              <a:ext cx="1726994" cy="1767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ángulo 3"/>
          <p:cNvSpPr/>
          <p:nvPr/>
        </p:nvSpPr>
        <p:spPr>
          <a:xfrm>
            <a:off x="406607" y="3105835"/>
            <a:ext cx="5594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ca-ES" b="1" u="sng" dirty="0" smtClean="0"/>
              <a:t>Passos a seguir :</a:t>
            </a:r>
          </a:p>
          <a:p>
            <a:pPr>
              <a:lnSpc>
                <a:spcPct val="200000"/>
              </a:lnSpc>
            </a:pPr>
            <a:r>
              <a:rPr lang="ca-ES" b="1" dirty="0" smtClean="0"/>
              <a:t>Fes el cercle i divideix-lo en 12 parts amb l’ajuda del compàs i el regle.  Tal com s’indiquen  als dibuixos d’aquesta làmina. </a:t>
            </a:r>
          </a:p>
          <a:p>
            <a:pPr>
              <a:lnSpc>
                <a:spcPct val="200000"/>
              </a:lnSpc>
            </a:pPr>
            <a:r>
              <a:rPr lang="ca-ES" b="1" dirty="0" smtClean="0"/>
              <a:t>Pots mirar els </a:t>
            </a:r>
            <a:r>
              <a:rPr lang="ca-ES" b="1" dirty="0" err="1" smtClean="0"/>
              <a:t>videos</a:t>
            </a:r>
            <a:r>
              <a:rPr lang="ca-ES" b="1" dirty="0" smtClean="0"/>
              <a:t> del </a:t>
            </a:r>
            <a:r>
              <a:rPr lang="ca-ES" b="1" dirty="0" err="1" smtClean="0"/>
              <a:t>moodle</a:t>
            </a:r>
            <a:r>
              <a:rPr lang="ca-ES" b="1" dirty="0" smtClean="0"/>
              <a:t> de VIP 1er ESO  unitat 10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32717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formas redondas en la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672311"/>
            <a:ext cx="2656925" cy="26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formas redondas en la naturale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para formas redondas en la naturale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4" name="Picture 8" descr="Kiwi fr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6524"/>
            <a:ext cx="3210536" cy="240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formas redondas en la naturale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07008"/>
            <a:ext cx="3629636" cy="27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Resultado de imagen para girasol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10" name="Picture 14" descr="Resultado de imagen para giraso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6524"/>
            <a:ext cx="3756887" cy="23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n para formas redondas en la naturale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74" y="986524"/>
            <a:ext cx="3574851" cy="23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Resultado de imagen para papa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9" y="3672311"/>
            <a:ext cx="3672396" cy="265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65174" y="278423"/>
            <a:ext cx="1068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/>
              <a:t>A partir d’aquí PLANTEJA’T  una imatge bidimensional on incloguis el cercle cromàtic 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59900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ormas redondas en la natural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9" y="678092"/>
            <a:ext cx="2643450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formas redondas en la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7" y="678092"/>
            <a:ext cx="2400834" cy="17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e/e6/Wheel_Iran.jpg/220px-Wheel_Ir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065" y="739672"/>
            <a:ext cx="1560775" cy="17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497" y="713017"/>
            <a:ext cx="2348442" cy="17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Resultado de imagen para sand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12" descr="Resultado de imagen para sandias"/>
          <p:cNvSpPr>
            <a:spLocks noChangeAspect="1" noChangeArrowheads="1"/>
          </p:cNvSpPr>
          <p:nvPr/>
        </p:nvSpPr>
        <p:spPr bwMode="auto">
          <a:xfrm>
            <a:off x="116522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14" descr="Resultado de imagen para sandi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36" name="Picture 16" descr="https://1.bp.blogspot.com/-KUSIV44R4Vc/VhPc-2mcEMI/AAAAAAAACx0/5-hICTyML7g/s320/con%2Bpepita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1734" r="11366" b="-1"/>
          <a:stretch/>
        </p:blipFill>
        <p:spPr bwMode="auto">
          <a:xfrm>
            <a:off x="9921484" y="775033"/>
            <a:ext cx="2247901" cy="16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Resultado de imagen para pizza  12 porcio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92" y="3056529"/>
            <a:ext cx="6291922" cy="36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Resultado de imagen para rueda mo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56529"/>
            <a:ext cx="4915564" cy="36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3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685801"/>
            <a:ext cx="11230294" cy="1181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4000" b="1" dirty="0" smtClean="0">
                <a:solidFill>
                  <a:srgbClr val="FFFF00"/>
                </a:solidFill>
              </a:rPr>
              <a:t>APASSIONA’T PER L’ART!     </a:t>
            </a:r>
            <a:endParaRPr lang="ca-ES" sz="4000" dirty="0" smtClean="0"/>
          </a:p>
        </p:txBody>
      </p:sp>
      <p:pic>
        <p:nvPicPr>
          <p:cNvPr id="5" name="Imagen 4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7" b="-2208"/>
          <a:stretch/>
        </p:blipFill>
        <p:spPr bwMode="auto">
          <a:xfrm>
            <a:off x="657861" y="2360082"/>
            <a:ext cx="3457575" cy="308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Resultado de imagen para arco 2018 galeri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"/>
          <a:stretch/>
        </p:blipFill>
        <p:spPr bwMode="auto">
          <a:xfrm>
            <a:off x="4951412" y="2360082"/>
            <a:ext cx="2564129" cy="308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https://i.avoz.es/sc/GAEPITAQvsUSA2RTtE7xmHPeoOU=/x/2018/02/15/00121518675704328771239/Foto/conj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7" t="54831" r="28542"/>
          <a:stretch/>
        </p:blipFill>
        <p:spPr bwMode="auto">
          <a:xfrm>
            <a:off x="8468043" y="2360082"/>
            <a:ext cx="3446462" cy="3083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267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56"/>
            <a:ext cx="5400040" cy="304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Obra de Pilar Albarracín en la galería Javier López, en Arco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6769"/>
            <a:ext cx="5400040" cy="306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60" y="-3177"/>
            <a:ext cx="5400040" cy="304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n relacionad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960" y="3796769"/>
            <a:ext cx="5400040" cy="307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780995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</TotalTime>
  <Words>105</Words>
  <Application>Microsoft Office PowerPoint</Application>
  <PresentationFormat>Panorámica</PresentationFormat>
  <Paragraphs>19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Ceni Garcia</dc:creator>
  <cp:lastModifiedBy>Olga Ceni Garcia</cp:lastModifiedBy>
  <cp:revision>9</cp:revision>
  <dcterms:created xsi:type="dcterms:W3CDTF">2018-02-18T18:41:23Z</dcterms:created>
  <dcterms:modified xsi:type="dcterms:W3CDTF">2018-02-18T20:24:57Z</dcterms:modified>
</cp:coreProperties>
</file>