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La línia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smtClean="0"/>
              <a:t>1er ESO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336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805" y="4973599"/>
            <a:ext cx="2991197" cy="1029795"/>
          </a:xfrm>
        </p:spPr>
        <p:txBody>
          <a:bodyPr/>
          <a:lstStyle/>
          <a:p>
            <a:r>
              <a:rPr lang="ca-ES" dirty="0" smtClean="0"/>
              <a:t>Sol </a:t>
            </a:r>
            <a:r>
              <a:rPr lang="ca-ES" dirty="0" err="1" smtClean="0"/>
              <a:t>Lewit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1" y="2383859"/>
            <a:ext cx="2585073" cy="121733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60" y="1628060"/>
            <a:ext cx="2062007" cy="9372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5" y="237431"/>
            <a:ext cx="2655146" cy="19913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39" y="161649"/>
            <a:ext cx="2347131" cy="1344588"/>
          </a:xfrm>
          <a:prstGeom prst="rect">
            <a:avLst/>
          </a:prstGeom>
        </p:spPr>
      </p:pic>
      <p:sp>
        <p:nvSpPr>
          <p:cNvPr id="8" name="AutoShape 2" descr="Resultado de imagen para sol lewitt ob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97" y="234635"/>
            <a:ext cx="2325372" cy="31004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02" y="234635"/>
            <a:ext cx="2540000" cy="36957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49" y="2687159"/>
            <a:ext cx="1583332" cy="1947498"/>
          </a:xfrm>
          <a:prstGeom prst="rect">
            <a:avLst/>
          </a:prstGeom>
        </p:spPr>
      </p:pic>
      <p:sp>
        <p:nvSpPr>
          <p:cNvPr id="13" name="AutoShape 4" descr="Resultado de imagen para sol lewitt obras"/>
          <p:cNvSpPr>
            <a:spLocks noChangeAspect="1" noChangeArrowheads="1"/>
          </p:cNvSpPr>
          <p:nvPr/>
        </p:nvSpPr>
        <p:spPr bwMode="auto">
          <a:xfrm>
            <a:off x="6894512" y="53372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Resultado de imagen para sol lewitt obr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234" y="4185263"/>
            <a:ext cx="24765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sol lewitt obra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2" y="3714438"/>
            <a:ext cx="2417276" cy="12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0" descr="Resultado de imagen para sol lewitt obr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AutoShape 12" descr="Resultado de imagen para sol lewitt obr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8" name="Picture 14" descr="Resultado de imagen para sol lewitt obra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38" y="4756480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sol lewitt studi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135" y="4185263"/>
            <a:ext cx="2007501" cy="18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2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216" y="4797702"/>
            <a:ext cx="3827284" cy="1412597"/>
          </a:xfrm>
        </p:spPr>
        <p:txBody>
          <a:bodyPr>
            <a:normAutofit/>
          </a:bodyPr>
          <a:lstStyle/>
          <a:p>
            <a:pPr marL="0" indent="0"/>
            <a:r>
              <a:rPr lang="ca-ES" dirty="0" smtClean="0"/>
              <a:t>PIET </a:t>
            </a:r>
            <a:r>
              <a:rPr lang="ca-ES" dirty="0"/>
              <a:t>MONDRIAN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27" y="2500035"/>
            <a:ext cx="2271619" cy="2394539"/>
          </a:xfrm>
          <a:prstGeom prst="rect">
            <a:avLst/>
          </a:prstGeom>
        </p:spPr>
      </p:pic>
      <p:pic>
        <p:nvPicPr>
          <p:cNvPr id="2050" name="Picture 2" descr="Resultado de imagen para obras piet mond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414585"/>
            <a:ext cx="28289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obras piet mondr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25" y="234420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obras piet mondr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16" y="2224319"/>
            <a:ext cx="25050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obras piet mondri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04" y="4639597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obras piet mondri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04" y="43363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 piet mondria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2"/>
          <a:stretch/>
        </p:blipFill>
        <p:spPr bwMode="auto">
          <a:xfrm>
            <a:off x="9474140" y="270624"/>
            <a:ext cx="2066925" cy="20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piet mondr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140" y="5028246"/>
            <a:ext cx="2338124" cy="16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MIES VAN DER ROHE</a:t>
            </a:r>
            <a:endParaRPr lang="es-ES" dirty="0"/>
          </a:p>
        </p:txBody>
      </p:sp>
      <p:pic>
        <p:nvPicPr>
          <p:cNvPr id="3074" name="Picture 2" descr="Resultado de imagen para mies van der roh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2096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n para mies van der ro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para mies van der roh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8" descr="Resultado de imagen para mies van der roh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0" descr="Resultado de imagen para mies van der roh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4" name="Picture 12" descr="Resultado de imagen para mies van der ro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163495"/>
            <a:ext cx="29432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n para mies van der ro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86" y="225687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sultado de imagen para mies van der ro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72" y="988216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Resultado de imagen para mies van der roh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0" y="250560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esultado de imagen para mies van der roh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0" y="3063344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Resultado de imagen para mies van der rohe rascacielos seagr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850" y="282307"/>
            <a:ext cx="17240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n para mies van der roh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6" name="Picture 4" descr="Resultado de imagen para mies van der roh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2" y="5385093"/>
            <a:ext cx="416242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0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2006599"/>
            <a:ext cx="103348040" cy="30011977"/>
          </a:xfrm>
        </p:spPr>
        <p:txBody>
          <a:bodyPr/>
          <a:lstStyle/>
          <a:p>
            <a:r>
              <a:rPr lang="ca-ES" dirty="0" smtClean="0"/>
              <a:t>Pablo </a:t>
            </a:r>
            <a:r>
              <a:rPr lang="ca-ES" dirty="0" err="1" smtClean="0"/>
              <a:t>palazuelo</a:t>
            </a:r>
            <a:endParaRPr lang="es-ES" dirty="0"/>
          </a:p>
        </p:txBody>
      </p:sp>
      <p:sp>
        <p:nvSpPr>
          <p:cNvPr id="4" name="AutoShape 2" descr="Resultado de imagen para palazue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para palazu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4" y="712342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palazue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91" y="712343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Resultado de imagen para palazuelo"/>
          <p:cNvSpPr>
            <a:spLocks noChangeAspect="1" noChangeArrowheads="1"/>
          </p:cNvSpPr>
          <p:nvPr/>
        </p:nvSpPr>
        <p:spPr bwMode="auto">
          <a:xfrm>
            <a:off x="307975" y="7937"/>
            <a:ext cx="4009314" cy="400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6" name="Picture 12" descr="Resultado de imagen para palazue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947" y="712343"/>
            <a:ext cx="2443396" cy="31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684213" y="5311520"/>
            <a:ext cx="4765611" cy="869824"/>
          </a:xfrm>
        </p:spPr>
        <p:txBody>
          <a:bodyPr>
            <a:normAutofit/>
          </a:bodyPr>
          <a:lstStyle/>
          <a:p>
            <a:r>
              <a:rPr lang="ca-ES" sz="3600" dirty="0" smtClean="0">
                <a:solidFill>
                  <a:schemeClr val="tx1"/>
                </a:solidFill>
              </a:rPr>
              <a:t>PABLO PALAZUELO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1038" name="Picture 14" descr="Resultado de imagen para palazue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30" y="712342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palazue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3" y="2695892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palazuel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38" y="3730181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palazue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15" y="2613280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pablo palazuel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947" y="4758881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20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792" y="5206592"/>
            <a:ext cx="5888736" cy="855543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Sean </a:t>
            </a:r>
            <a:r>
              <a:rPr lang="ca-ES" dirty="0" err="1" smtClean="0"/>
              <a:t>Scully</a:t>
            </a:r>
            <a:endParaRPr lang="es-ES" dirty="0"/>
          </a:p>
        </p:txBody>
      </p:sp>
      <p:sp>
        <p:nvSpPr>
          <p:cNvPr id="4" name="AutoShape 2" descr="Resultado de imagen para sean scully ob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para sean scully ob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71" y="715154"/>
            <a:ext cx="29908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sean scully ob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3918712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sean scully ob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96" y="2923349"/>
            <a:ext cx="58102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sean scully obr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04" y="631152"/>
            <a:ext cx="3625342" cy="20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sean scully ob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4" y="715154"/>
            <a:ext cx="20193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01469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</TotalTime>
  <Words>16</Words>
  <Application>Microsoft Office PowerPoint</Application>
  <PresentationFormat>Panorámica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Sector</vt:lpstr>
      <vt:lpstr>La línia</vt:lpstr>
      <vt:lpstr>Sol Lewit</vt:lpstr>
      <vt:lpstr>PIET MONDRIAN </vt:lpstr>
      <vt:lpstr>MIES VAN DER ROHE</vt:lpstr>
      <vt:lpstr>Pablo palazuelo</vt:lpstr>
      <vt:lpstr> Sean Scully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línia</dc:title>
  <dc:creator>Olga Ceni Garcia</dc:creator>
  <cp:lastModifiedBy>Olga Ceni Garcia</cp:lastModifiedBy>
  <cp:revision>6</cp:revision>
  <dcterms:created xsi:type="dcterms:W3CDTF">2017-11-05T21:10:31Z</dcterms:created>
  <dcterms:modified xsi:type="dcterms:W3CDTF">2017-11-05T22:10:58Z</dcterms:modified>
</cp:coreProperties>
</file>