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4" autoAdjust="0"/>
    <p:restoredTop sz="94660"/>
  </p:normalViewPr>
  <p:slideViewPr>
    <p:cSldViewPr snapToGrid="0">
      <p:cViewPr varScale="1">
        <p:scale>
          <a:sx n="51" d="100"/>
          <a:sy n="51" d="100"/>
        </p:scale>
        <p:origin x="7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El Pla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8552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Mark </a:t>
            </a:r>
            <a:r>
              <a:rPr lang="ca-ES" dirty="0" err="1" smtClean="0"/>
              <a:t>rothko</a:t>
            </a:r>
            <a:endParaRPr lang="es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555" y="838200"/>
            <a:ext cx="3121152" cy="3483864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251" y="912026"/>
            <a:ext cx="2677741" cy="344089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52" y="838200"/>
            <a:ext cx="2070795" cy="3440898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179" y="4753783"/>
            <a:ext cx="1687473" cy="182879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3917" y="4726017"/>
            <a:ext cx="1521620" cy="1884332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711" y="838201"/>
            <a:ext cx="360045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82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Juan gris</a:t>
            </a:r>
            <a:endParaRPr lang="es-ES" dirty="0"/>
          </a:p>
        </p:txBody>
      </p:sp>
      <p:pic>
        <p:nvPicPr>
          <p:cNvPr id="1026" name="Picture 2" descr="Resultado de imagen para collage juan gri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400" y="866540"/>
            <a:ext cx="26289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collage juan gr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924" y="2829982"/>
            <a:ext cx="23907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8" descr="Resultado de imagen para collage juan gri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AutoShape 10" descr="Resultado de imagen para collage juan gri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6" name="Picture 12" descr="Resultado de imagen para collage juan gri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658" y="837964"/>
            <a:ext cx="255270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Resultado de imagen para collage juan gri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658" y="3267307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Resultado de imagen para collage juan gri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412" y="1333265"/>
            <a:ext cx="19050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Resultado de imagen para collage juan gri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294" y="5027141"/>
            <a:ext cx="28765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20" descr="Resultado de imagen para collage juan gri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46" name="Picture 22" descr="Resultado de imagen para collage juan gri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3134" y="515407"/>
            <a:ext cx="1971675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7069141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</TotalTime>
  <Words>6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Sector</vt:lpstr>
      <vt:lpstr>El Pla</vt:lpstr>
      <vt:lpstr>Mark rothko</vt:lpstr>
      <vt:lpstr>Juan gris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Pla</dc:title>
  <dc:creator>Olga Ceni Garcia</dc:creator>
  <cp:lastModifiedBy>Olga Ceni Garcia</cp:lastModifiedBy>
  <cp:revision>2</cp:revision>
  <dcterms:created xsi:type="dcterms:W3CDTF">2017-11-05T21:40:04Z</dcterms:created>
  <dcterms:modified xsi:type="dcterms:W3CDTF">2017-11-05T22:00:14Z</dcterms:modified>
</cp:coreProperties>
</file>