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3" r:id="rId9"/>
    <p:sldId id="262" r:id="rId10"/>
    <p:sldId id="264" r:id="rId11"/>
    <p:sldId id="265" r:id="rId12"/>
    <p:sldId id="267" r:id="rId13"/>
    <p:sldId id="26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VanGogh_1887_Selbstbildni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cap="none" dirty="0"/>
              <a:t>T</a:t>
            </a:r>
            <a:r>
              <a:rPr lang="ca-ES" cap="none" dirty="0" smtClean="0"/>
              <a:t>ema1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puntillisme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a-ES" dirty="0" smtClean="0"/>
              <a:t>Autors </a:t>
            </a:r>
          </a:p>
          <a:p>
            <a:pPr algn="r"/>
            <a:r>
              <a:rPr lang="ca-ES" dirty="0" smtClean="0"/>
              <a:t>Obres </a:t>
            </a:r>
          </a:p>
          <a:p>
            <a:pPr algn="r"/>
            <a:r>
              <a:rPr lang="ca-ES" dirty="0" smtClean="0"/>
              <a:t>Característiques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567081" y="696036"/>
            <a:ext cx="123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1er 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520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Delavallée</a:t>
            </a:r>
            <a:r>
              <a:rPr lang="es-ES" dirty="0" smtClean="0"/>
              <a:t>, Henri</a:t>
            </a:r>
            <a:endParaRPr lang="es-ES" dirty="0"/>
          </a:p>
        </p:txBody>
      </p:sp>
      <p:pic>
        <p:nvPicPr>
          <p:cNvPr id="8194" name="Picture 2" descr="Resultado de imagen para Henri Delavallée, EL CAMINO AL S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275380"/>
            <a:ext cx="4399578" cy="366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0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LUCE, MAXIMILIEN</a:t>
            </a:r>
            <a:endParaRPr lang="es-ES" dirty="0"/>
          </a:p>
        </p:txBody>
      </p:sp>
      <p:pic>
        <p:nvPicPr>
          <p:cNvPr id="9218" name="Picture 2" descr="Resultado de imagen para Henri Delavallée, EL CAMINO AL S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310185"/>
            <a:ext cx="5325684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661931" y="520556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1200" dirty="0"/>
              <a:t>Títol obra:</a:t>
            </a:r>
          </a:p>
          <a:p>
            <a:r>
              <a:rPr lang="ca-ES" sz="1200" dirty="0"/>
              <a:t>Any: </a:t>
            </a:r>
          </a:p>
          <a:p>
            <a:r>
              <a:rPr lang="ca-ES" sz="1200" dirty="0"/>
              <a:t>Tècnica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7409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Petitjean</a:t>
            </a:r>
            <a:r>
              <a:rPr lang="es-ES" dirty="0" smtClean="0"/>
              <a:t>, </a:t>
            </a:r>
            <a:r>
              <a:rPr lang="es-ES" dirty="0"/>
              <a:t>Hippolyte</a:t>
            </a:r>
            <a:br>
              <a:rPr lang="es-ES" dirty="0"/>
            </a:br>
            <a:endParaRPr lang="es-ES" dirty="0"/>
          </a:p>
        </p:txBody>
      </p:sp>
      <p:pic>
        <p:nvPicPr>
          <p:cNvPr id="11266" name="Picture 2" descr="https://upload.wikimedia.org/wikipedia/commons/a/ac/Hippolyte_Petitjean_-_Pont_neu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097088"/>
            <a:ext cx="2896404" cy="37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5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Lemmen</a:t>
            </a:r>
            <a:r>
              <a:rPr lang="es-ES" dirty="0" smtClean="0"/>
              <a:t> </a:t>
            </a:r>
            <a:r>
              <a:rPr lang="es-ES" dirty="0"/>
              <a:t>Georges, </a:t>
            </a:r>
            <a:br>
              <a:rPr lang="es-ES" dirty="0"/>
            </a:br>
            <a:endParaRPr lang="es-ES" dirty="0"/>
          </a:p>
        </p:txBody>
      </p:sp>
      <p:pic>
        <p:nvPicPr>
          <p:cNvPr id="10242" name="Picture 2" descr="https://upload.wikimedia.org/wikipedia/commons/thumb/e/e8/Georges_Lemmen_-_Plage_%C3%A0_Heist.jpg/800px-Georges_Lemmen_-_Plage_%C3%A0_Hei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65" y="2361745"/>
            <a:ext cx="4352334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Chuck </a:t>
            </a:r>
            <a:r>
              <a:rPr lang="es-ES" dirty="0" err="1" smtClean="0"/>
              <a:t>close</a:t>
            </a:r>
            <a:endParaRPr lang="es-ES" dirty="0"/>
          </a:p>
        </p:txBody>
      </p:sp>
      <p:pic>
        <p:nvPicPr>
          <p:cNvPr id="4098" name="Picture 2" descr="puntillismo clo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6" y="2425782"/>
            <a:ext cx="4725060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318913" y="4913194"/>
            <a:ext cx="4967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a-ES" sz="1200" dirty="0" smtClean="0"/>
          </a:p>
          <a:p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7018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3036" y="1262130"/>
            <a:ext cx="10380371" cy="305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ES" sz="2800" b="1" kern="1400" spc="-5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PUNT</a:t>
            </a:r>
            <a:endParaRPr lang="es-ES" sz="2800" kern="1400" spc="-5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 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representació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petita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un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bàsics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 </a:t>
            </a: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geometría plana,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juntament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 </a:t>
            </a: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recta i 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 </a:t>
            </a:r>
            <a:r>
              <a:rPr lang="es-ES" sz="2000" kern="1400" spc="-5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</a:t>
            </a: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lloc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 tallen </a:t>
            </a:r>
            <a:r>
              <a:rPr lang="es-ES" sz="2000" kern="1400" spc="-5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dues</a:t>
            </a: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línies</a:t>
            </a: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kern="1400" spc="-50" dirty="0" err="1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kern="1400" spc="-5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infinitament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fet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només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posició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s-ES" sz="2000" kern="1400" spc="-5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l'espai</a:t>
            </a:r>
            <a:r>
              <a:rPr lang="es-ES" sz="2000" kern="1400" spc="-5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kern="1400" spc="-5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5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cap="none" dirty="0"/>
              <a:t>P</a:t>
            </a:r>
            <a:r>
              <a:rPr lang="ca-ES" cap="none" dirty="0" smtClean="0"/>
              <a:t>untillisme</a:t>
            </a:r>
            <a:endParaRPr lang="es-ES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>
                <a:solidFill>
                  <a:schemeClr val="bg1"/>
                </a:solidFill>
              </a:rPr>
              <a:t>El </a:t>
            </a:r>
            <a:r>
              <a:rPr lang="es-ES" b="1" dirty="0" err="1">
                <a:solidFill>
                  <a:schemeClr val="bg1"/>
                </a:solidFill>
              </a:rPr>
              <a:t>puntillisme</a:t>
            </a:r>
            <a:r>
              <a:rPr lang="es-ES" dirty="0">
                <a:solidFill>
                  <a:schemeClr val="bg1"/>
                </a:solidFill>
              </a:rPr>
              <a:t> </a:t>
            </a:r>
            <a:r>
              <a:rPr lang="es-ES" dirty="0" err="1">
                <a:solidFill>
                  <a:schemeClr val="bg1"/>
                </a:solidFill>
              </a:rPr>
              <a:t>és</a:t>
            </a:r>
            <a:r>
              <a:rPr lang="es-ES" dirty="0">
                <a:solidFill>
                  <a:schemeClr val="bg1"/>
                </a:solidFill>
              </a:rPr>
              <a:t> una </a:t>
            </a:r>
            <a:r>
              <a:rPr lang="es-ES" dirty="0" smtClean="0">
                <a:solidFill>
                  <a:srgbClr val="FF0000"/>
                </a:solidFill>
              </a:rPr>
              <a:t>TÈCNICA DE PINTURA </a:t>
            </a:r>
            <a:r>
              <a:rPr lang="es-ES" dirty="0" smtClean="0">
                <a:solidFill>
                  <a:schemeClr val="bg1"/>
                </a:solidFill>
              </a:rPr>
              <a:t>que </a:t>
            </a:r>
            <a:r>
              <a:rPr lang="es-ES" dirty="0" err="1">
                <a:solidFill>
                  <a:schemeClr val="bg1"/>
                </a:solidFill>
              </a:rPr>
              <a:t>apareix</a:t>
            </a:r>
            <a:r>
              <a:rPr lang="es-ES" dirty="0">
                <a:solidFill>
                  <a:schemeClr val="bg1"/>
                </a:solidFill>
              </a:rPr>
              <a:t> per primera vegada el 1883, </a:t>
            </a:r>
            <a:r>
              <a:rPr lang="es-ES" dirty="0" err="1">
                <a:solidFill>
                  <a:schemeClr val="bg1"/>
                </a:solidFill>
              </a:rPr>
              <a:t>encapçalat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pel</a:t>
            </a:r>
            <a:r>
              <a:rPr lang="es-ES" dirty="0">
                <a:solidFill>
                  <a:schemeClr val="bg1"/>
                </a:solidFill>
              </a:rPr>
              <a:t> pintor</a:t>
            </a:r>
            <a:r>
              <a:rPr lang="es-ES" b="1" dirty="0">
                <a:solidFill>
                  <a:schemeClr val="bg1"/>
                </a:solidFill>
              </a:rPr>
              <a:t> </a:t>
            </a:r>
            <a:r>
              <a:rPr lang="es-ES" b="1" dirty="0" smtClean="0">
                <a:solidFill>
                  <a:schemeClr val="bg1"/>
                </a:solidFill>
              </a:rPr>
              <a:t>SEURAT.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El </a:t>
            </a:r>
            <a:r>
              <a:rPr lang="es-ES" dirty="0" err="1" smtClean="0">
                <a:solidFill>
                  <a:schemeClr val="bg1"/>
                </a:solidFill>
              </a:rPr>
              <a:t>procediment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emprat</a:t>
            </a:r>
            <a:r>
              <a:rPr lang="es-ES" dirty="0" smtClean="0">
                <a:solidFill>
                  <a:schemeClr val="bg1"/>
                </a:solidFill>
              </a:rPr>
              <a:t> per </a:t>
            </a:r>
            <a:r>
              <a:rPr lang="es-ES" dirty="0" err="1" smtClean="0">
                <a:solidFill>
                  <a:schemeClr val="bg1"/>
                </a:solidFill>
              </a:rPr>
              <a:t>aquests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artistes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consisteix</a:t>
            </a:r>
            <a:r>
              <a:rPr lang="es-ES" dirty="0" smtClean="0">
                <a:solidFill>
                  <a:schemeClr val="bg1"/>
                </a:solidFill>
              </a:rPr>
              <a:t> en </a:t>
            </a:r>
            <a:r>
              <a:rPr lang="es-ES" dirty="0" smtClean="0">
                <a:solidFill>
                  <a:srgbClr val="FF0000"/>
                </a:solidFill>
              </a:rPr>
              <a:t>POSAR PUNTS DE COLORS PURS,</a:t>
            </a:r>
            <a:r>
              <a:rPr lang="es-ES" dirty="0" smtClean="0">
                <a:solidFill>
                  <a:schemeClr val="bg1"/>
                </a:solidFill>
              </a:rPr>
              <a:t> en </a:t>
            </a:r>
            <a:r>
              <a:rPr lang="es-ES" dirty="0" err="1" smtClean="0">
                <a:solidFill>
                  <a:schemeClr val="bg1"/>
                </a:solidFill>
              </a:rPr>
              <a:t>lloc</a:t>
            </a:r>
            <a:r>
              <a:rPr lang="es-ES" dirty="0" smtClean="0">
                <a:solidFill>
                  <a:schemeClr val="bg1"/>
                </a:solidFill>
              </a:rPr>
              <a:t> de </a:t>
            </a:r>
            <a:r>
              <a:rPr lang="es-ES" dirty="0" err="1" smtClean="0">
                <a:solidFill>
                  <a:schemeClr val="bg1"/>
                </a:solidFill>
              </a:rPr>
              <a:t>pinzellades</a:t>
            </a:r>
            <a:r>
              <a:rPr lang="es-ES" dirty="0" smtClean="0">
                <a:solidFill>
                  <a:schemeClr val="bg1"/>
                </a:solidFill>
              </a:rPr>
              <a:t> sobre la tela, 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Un </a:t>
            </a:r>
            <a:r>
              <a:rPr lang="es-ES" dirty="0" err="1" smtClean="0">
                <a:solidFill>
                  <a:schemeClr val="bg1"/>
                </a:solidFill>
              </a:rPr>
              <a:t>altre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dels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més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importants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seguidors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puntillisme</a:t>
            </a:r>
            <a:r>
              <a:rPr lang="es-ES" dirty="0" smtClean="0">
                <a:solidFill>
                  <a:schemeClr val="bg1"/>
                </a:solidFill>
              </a:rPr>
              <a:t> va ser </a:t>
            </a:r>
            <a:r>
              <a:rPr lang="es-ES" b="1" dirty="0" smtClean="0">
                <a:solidFill>
                  <a:schemeClr val="bg1"/>
                </a:solidFill>
              </a:rPr>
              <a:t>SIGNAC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chemeClr val="bg1"/>
                </a:solidFill>
              </a:rPr>
              <a:t>A continuación </a:t>
            </a:r>
            <a:r>
              <a:rPr lang="es-ES" dirty="0" err="1" smtClean="0">
                <a:solidFill>
                  <a:schemeClr val="bg1"/>
                </a:solidFill>
              </a:rPr>
              <a:t>veurem</a:t>
            </a:r>
            <a:r>
              <a:rPr lang="es-ES" dirty="0" smtClean="0">
                <a:solidFill>
                  <a:schemeClr val="bg1"/>
                </a:solidFill>
              </a:rPr>
              <a:t> artistas </a:t>
            </a:r>
            <a:r>
              <a:rPr lang="es-ES" dirty="0" err="1" smtClean="0">
                <a:solidFill>
                  <a:schemeClr val="bg1"/>
                </a:solidFill>
              </a:rPr>
              <a:t>seguidors</a:t>
            </a:r>
            <a:r>
              <a:rPr lang="es-ES" dirty="0" smtClean="0">
                <a:solidFill>
                  <a:schemeClr val="bg1"/>
                </a:solidFill>
              </a:rPr>
              <a:t> del </a:t>
            </a:r>
            <a:r>
              <a:rPr lang="es-ES" dirty="0" err="1" smtClean="0">
                <a:solidFill>
                  <a:schemeClr val="bg1"/>
                </a:solidFill>
              </a:rPr>
              <a:t>puntillisme</a:t>
            </a:r>
            <a:r>
              <a:rPr lang="es-ES" dirty="0" smtClean="0">
                <a:solidFill>
                  <a:schemeClr val="bg1"/>
                </a:solidFill>
              </a:rPr>
              <a:t> o del </a:t>
            </a:r>
            <a:r>
              <a:rPr lang="es-ES" dirty="0" err="1" smtClean="0">
                <a:solidFill>
                  <a:schemeClr val="bg1"/>
                </a:solidFill>
              </a:rPr>
              <a:t>divisionisme</a:t>
            </a:r>
            <a:r>
              <a:rPr lang="es-ES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597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SEURAT,</a:t>
            </a:r>
            <a:r>
              <a:rPr lang="ca-ES" dirty="0"/>
              <a:t> GEORGE </a:t>
            </a:r>
            <a:r>
              <a:rPr lang="ca-ES" dirty="0" smtClean="0"/>
              <a:t/>
            </a:r>
            <a:br>
              <a:rPr lang="ca-ES" dirty="0" smtClean="0"/>
            </a:br>
            <a:endParaRPr lang="es-ES" sz="1400" dirty="0"/>
          </a:p>
        </p:txBody>
      </p:sp>
      <p:pic>
        <p:nvPicPr>
          <p:cNvPr id="1026" name="Picture 2" descr="Resultado de imagen para Tarde de domingo en la isla de la Grande Jat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996" y="2097088"/>
            <a:ext cx="5317885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440537" y="487713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/>
              <a:t>P</a:t>
            </a:r>
            <a:r>
              <a:rPr lang="ca-ES" sz="1100" dirty="0" smtClean="0"/>
              <a:t>untillisme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344712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SIGNAT, PAUL</a:t>
            </a:r>
            <a:endParaRPr lang="es-ES" dirty="0"/>
          </a:p>
        </p:txBody>
      </p:sp>
      <p:pic>
        <p:nvPicPr>
          <p:cNvPr id="2052" name="Picture 4" descr="puntillismo sign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02" y="2097088"/>
            <a:ext cx="4370953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0411291" y="487713"/>
            <a:ext cx="934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dirty="0"/>
              <a:t>Puntillisme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97974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5027375" cy="1483237"/>
          </a:xfrm>
        </p:spPr>
        <p:txBody>
          <a:bodyPr/>
          <a:lstStyle/>
          <a:p>
            <a:r>
              <a:rPr lang="ca-ES" smtClean="0"/>
              <a:t>Van Gogh, Vincent</a:t>
            </a:r>
            <a:endParaRPr lang="es-ES" dirty="0"/>
          </a:p>
        </p:txBody>
      </p:sp>
      <p:pic>
        <p:nvPicPr>
          <p:cNvPr id="4" name="Marcador de contenido 3" descr="https://upload.wikimedia.org/wikipedia/commons/thumb/3/38/VanGogh_1887_Selbstbildnis.jpg/190px-VanGogh_1887_Selbstbildni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07" y="2384856"/>
            <a:ext cx="2413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0329404" y="487712"/>
            <a:ext cx="934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100" dirty="0"/>
              <a:t>Puntillisme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408926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angrand</a:t>
            </a:r>
            <a:r>
              <a:rPr lang="es-ES" dirty="0" smtClean="0"/>
              <a:t>, charles</a:t>
            </a:r>
            <a:endParaRPr lang="es-ES" dirty="0"/>
          </a:p>
        </p:txBody>
      </p:sp>
      <p:pic>
        <p:nvPicPr>
          <p:cNvPr id="3074" name="Picture 2" descr="https://lh3.googleusercontent.com/HUYYk9njZsvYT0NRB0NGKS-dDR62tXgi70I5xw05HEr0-NI67lemfwXw_I0cs8E2Q7kxIbrr_jxMIBcC7FSDRadQqGxLFzd-eytXgUypZpj5zlAVsq9P0WP_bcGi2X2vnN7pMc80bbeG8RDWyC65QbjzntfF4MSdD3rPCZjcNvP8xmkjmc_tv3_Arx0bxqnpQu1p-7Mxc1wV9NdFyalQMsZz1tkIGLusT8BEOjA8qIyojofSs3ExXrKfBB5FitdJuLxgKgo9gXLXQdp7np9tX6_XSakuLUacT-utt_UDaZFuL7ZTfIj7nptv5ftLnW9fbJgmiUntO282noBMEAtXumI8oscuECSgoB4lkDfAth2GpM6PP0odiEeUPjFasySDT66e0xF5jE0aOKR9F2l5OPKH_wheULvGPjo-ZQIp8d3doJ-fNmkz5DRhiUf3wToH-qGI5jXEs3sjiY592hyA9ZQty8i27IesPr89kPTooMHr8f06YqHXbb4TD1MDjtVWthbN3NST60uKwFA5p1WcxkhKsoi3rk6KF0cfFaL9arKir8YTiycF28oGxxScGLq0C1UeocK0BVu58WdJCP0QOgXnHAOFrx1KJ6dNpXiZNgn6QedaFrzlPsIPoPHQUfCZXJQxcLeNnDkp8v2McIz10b7ld1id_1eTPVi3hVCxEPptmBw=w780-h508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2097088"/>
            <a:ext cx="3758150" cy="24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untillismo Ang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984" y="2133157"/>
            <a:ext cx="1791051" cy="241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2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Cross, Henri-</a:t>
            </a:r>
            <a:r>
              <a:rPr lang="es-ES" dirty="0" err="1" smtClean="0"/>
              <a:t>Edmond</a:t>
            </a:r>
            <a:endParaRPr lang="es-ES" dirty="0"/>
          </a:p>
        </p:txBody>
      </p:sp>
      <p:pic>
        <p:nvPicPr>
          <p:cNvPr id="5122" name="Picture 2" descr="puntillismo cro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09" y="2097088"/>
            <a:ext cx="4897928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1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Pissarro</a:t>
            </a:r>
            <a:r>
              <a:rPr lang="es-ES" dirty="0" smtClean="0"/>
              <a:t>, Camile</a:t>
            </a:r>
            <a:endParaRPr lang="es-ES" dirty="0"/>
          </a:p>
        </p:txBody>
      </p:sp>
      <p:pic>
        <p:nvPicPr>
          <p:cNvPr id="7170" name="Picture 2" descr="puntillismo pisar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69" y="2097088"/>
            <a:ext cx="2837394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17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134</TotalTime>
  <Words>49</Words>
  <Application>Microsoft Office PowerPoint</Application>
  <PresentationFormat>Panorámica</PresentationFormat>
  <Paragraphs>31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Tw Cen MT</vt:lpstr>
      <vt:lpstr>Circuito</vt:lpstr>
      <vt:lpstr>Tema1  puntillisme</vt:lpstr>
      <vt:lpstr>Presentación de PowerPoint</vt:lpstr>
      <vt:lpstr>Puntillisme</vt:lpstr>
      <vt:lpstr>SEURAT, GEORGE  </vt:lpstr>
      <vt:lpstr>SIGNAT, PAUL</vt:lpstr>
      <vt:lpstr>Van Gogh, Vincent</vt:lpstr>
      <vt:lpstr>angrand, charles</vt:lpstr>
      <vt:lpstr>Cross, Henri-Edmond</vt:lpstr>
      <vt:lpstr>Pissarro, Camile</vt:lpstr>
      <vt:lpstr>Delavallée, Henri</vt:lpstr>
      <vt:lpstr> LUCE, MAXIMILIEN</vt:lpstr>
      <vt:lpstr>Petitjean, Hippolyte </vt:lpstr>
      <vt:lpstr>Lemmen Georges,  </vt:lpstr>
      <vt:lpstr> Chuck close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 puntillisme</dc:title>
  <dc:creator>Olga Ceni Garcia</dc:creator>
  <cp:lastModifiedBy>Olga Ceni Garcia</cp:lastModifiedBy>
  <cp:revision>35</cp:revision>
  <dcterms:created xsi:type="dcterms:W3CDTF">2017-09-14T20:45:12Z</dcterms:created>
  <dcterms:modified xsi:type="dcterms:W3CDTF">2017-11-05T20:44:03Z</dcterms:modified>
</cp:coreProperties>
</file>