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7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024" y="627797"/>
            <a:ext cx="10181230" cy="955343"/>
          </a:xfrm>
        </p:spPr>
        <p:txBody>
          <a:bodyPr/>
          <a:lstStyle/>
          <a:p>
            <a:pPr algn="ctr"/>
            <a:r>
              <a:rPr lang="ca-ES" b="1" dirty="0" smtClean="0"/>
              <a:t>Dissenys de rajola hidràulica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7"/>
          <a:stretch/>
        </p:blipFill>
        <p:spPr bwMode="auto">
          <a:xfrm>
            <a:off x="684212" y="2156346"/>
            <a:ext cx="540004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6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Resultado de imagen para l'art del mosaic hidraulic a cataluny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581080"/>
            <a:ext cx="9283926" cy="322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plantilles pintar rajola hidraulic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7967" r="4718" b="10646"/>
          <a:stretch/>
        </p:blipFill>
        <p:spPr bwMode="auto">
          <a:xfrm>
            <a:off x="684212" y="4061267"/>
            <a:ext cx="4463143" cy="2359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6" y="4061267"/>
            <a:ext cx="4122302" cy="239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24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Resultado de imagen para plantilles pintar rajola hidrauli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598715"/>
            <a:ext cx="3614738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pintar rajola hidraul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92" y="598715"/>
            <a:ext cx="3473696" cy="354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92" y="4487332"/>
            <a:ext cx="1972116" cy="197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sultado de imagen para pintar rajola hidraulic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2202" r="46565" b="4940"/>
          <a:stretch/>
        </p:blipFill>
        <p:spPr bwMode="auto">
          <a:xfrm>
            <a:off x="9063330" y="696788"/>
            <a:ext cx="2776560" cy="3446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Resultado de imagen para l'art del mosaic hidraulic a cataluny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63" y="4487332"/>
            <a:ext cx="3754450" cy="1972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10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Imagen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533400"/>
            <a:ext cx="3614738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plantilles pintar rajola hidraulic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t="2212" r="2145" b="2678"/>
          <a:stretch/>
        </p:blipFill>
        <p:spPr bwMode="auto">
          <a:xfrm>
            <a:off x="4275173" y="533400"/>
            <a:ext cx="3760631" cy="364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para pintar el modernism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27" y="533400"/>
            <a:ext cx="3464124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octogonal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5" b="48023"/>
          <a:stretch/>
        </p:blipFill>
        <p:spPr bwMode="auto">
          <a:xfrm>
            <a:off x="379412" y="4481194"/>
            <a:ext cx="4258901" cy="2376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2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http://www.mosaicsmarti.com/html/imgs_htm/mo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3386" y="-1891522"/>
            <a:ext cx="6235823" cy="10574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2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7" y="545736"/>
            <a:ext cx="7192686" cy="472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http://www.menorquiantiles.com/MENORQUIAN_TILES/CATALEG_MODELS_RAJOLES_HIDRAULIQUES_MT_files/shapeimage_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8"/>
          <a:stretch/>
        </p:blipFill>
        <p:spPr bwMode="auto">
          <a:xfrm>
            <a:off x="7801923" y="545735"/>
            <a:ext cx="3927479" cy="4722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64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7" y="458418"/>
            <a:ext cx="5934328" cy="593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17" y="458418"/>
            <a:ext cx="4087009" cy="324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para l'art del mosaic hidraulic a cataluny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812" r="10271" b="9444"/>
          <a:stretch/>
        </p:blipFill>
        <p:spPr bwMode="auto">
          <a:xfrm>
            <a:off x="6933917" y="3750629"/>
            <a:ext cx="4087009" cy="2642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61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07" y="591300"/>
            <a:ext cx="5400040" cy="53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1" y="696865"/>
            <a:ext cx="5117011" cy="258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87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l'art del mosaic hidraulic a cataluny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/>
          <a:stretch/>
        </p:blipFill>
        <p:spPr bwMode="auto">
          <a:xfrm>
            <a:off x="164091" y="294070"/>
            <a:ext cx="4541733" cy="6406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1" t="1054" r="9921" b="55582"/>
          <a:stretch/>
        </p:blipFill>
        <p:spPr bwMode="auto">
          <a:xfrm rot="16200000">
            <a:off x="9352765" y="93400"/>
            <a:ext cx="1583140" cy="1684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magen relacionad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351" r="9041" b="1634"/>
          <a:stretch/>
        </p:blipFill>
        <p:spPr bwMode="auto">
          <a:xfrm>
            <a:off x="4918636" y="143944"/>
            <a:ext cx="4170773" cy="6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0" t="53579" r="8017" b="4267"/>
          <a:stretch/>
        </p:blipFill>
        <p:spPr bwMode="auto">
          <a:xfrm rot="16200000">
            <a:off x="9318646" y="3504636"/>
            <a:ext cx="1651379" cy="1637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51476" r="56971" b="8113"/>
          <a:stretch/>
        </p:blipFill>
        <p:spPr bwMode="auto">
          <a:xfrm rot="16200000">
            <a:off x="9327364" y="5187106"/>
            <a:ext cx="1624083" cy="1627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054" r="56148" b="57046"/>
          <a:stretch/>
        </p:blipFill>
        <p:spPr bwMode="auto">
          <a:xfrm rot="16200000">
            <a:off x="9305111" y="1809772"/>
            <a:ext cx="1668588" cy="1627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233612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4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Sector</vt:lpstr>
      <vt:lpstr>Dissenys de rajola hidràulica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Dissenys de rajola hidràulica</dc:title>
  <dc:creator>Olga Ceni Garcia</dc:creator>
  <cp:lastModifiedBy>Olga Ceni Garcia</cp:lastModifiedBy>
  <cp:revision>5</cp:revision>
  <dcterms:created xsi:type="dcterms:W3CDTF">2017-12-03T21:46:17Z</dcterms:created>
  <dcterms:modified xsi:type="dcterms:W3CDTF">2017-12-03T22:10:32Z</dcterms:modified>
</cp:coreProperties>
</file>