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70" d="100"/>
          <a:sy n="70" d="100"/>
        </p:scale>
        <p:origin x="72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4024" y="627797"/>
            <a:ext cx="10181230" cy="955343"/>
          </a:xfrm>
        </p:spPr>
        <p:txBody>
          <a:bodyPr/>
          <a:lstStyle/>
          <a:p>
            <a:pPr algn="ctr"/>
            <a:r>
              <a:rPr lang="ca-ES" b="1" dirty="0" smtClean="0"/>
              <a:t>Dissenys de rajola hidràulica</a:t>
            </a:r>
            <a:endParaRPr lang="es-ES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" name="Imagen 6" descr="Imagen relacionada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67"/>
          <a:stretch/>
        </p:blipFill>
        <p:spPr bwMode="auto">
          <a:xfrm>
            <a:off x="684212" y="2156346"/>
            <a:ext cx="5400040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9627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 descr="Resultado de imagen para l'art del mosaic hidraulic a cataluny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581080"/>
            <a:ext cx="9283926" cy="3227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plantilles pintar rajola hidraulic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5" t="17967" r="4718" b="10646"/>
          <a:stretch/>
        </p:blipFill>
        <p:spPr bwMode="auto">
          <a:xfrm>
            <a:off x="684212" y="4061267"/>
            <a:ext cx="4463143" cy="23591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 descr="Imagen relacionad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836" y="4061267"/>
            <a:ext cx="4122302" cy="2393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4247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 descr="Resultado de imagen para plantilles pintar rajola hidraulic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598715"/>
            <a:ext cx="3614738" cy="36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pintar rajola hidraulic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292" y="598715"/>
            <a:ext cx="3473696" cy="3544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Imagen relacionad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892" y="4487332"/>
            <a:ext cx="1972116" cy="1972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Resultado de imagen para pintar rajola hidraulic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t="2202" r="46565" b="4940"/>
          <a:stretch/>
        </p:blipFill>
        <p:spPr bwMode="auto">
          <a:xfrm>
            <a:off x="9063330" y="696788"/>
            <a:ext cx="2776560" cy="34465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 descr="Resultado de imagen para l'art del mosaic hidraulic a catalunya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763" y="4487332"/>
            <a:ext cx="3754450" cy="19721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2103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 descr="Imagen relacionad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" y="533400"/>
            <a:ext cx="3614738" cy="36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plantilles pintar rajola hidraulic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" t="2212" r="2145" b="2678"/>
          <a:stretch/>
        </p:blipFill>
        <p:spPr bwMode="auto">
          <a:xfrm>
            <a:off x="4275173" y="533400"/>
            <a:ext cx="3760631" cy="3644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Resultado de imagen para pintar el modernism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827" y="533400"/>
            <a:ext cx="3464124" cy="36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octogonals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5" b="48023"/>
          <a:stretch/>
        </p:blipFill>
        <p:spPr bwMode="auto">
          <a:xfrm>
            <a:off x="379412" y="4481194"/>
            <a:ext cx="4258901" cy="23768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6240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 descr="http://www.mosaicsmarti.com/html/imgs_htm/mo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53386" y="-1891522"/>
            <a:ext cx="6235823" cy="10574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7723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relacionad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37" y="545736"/>
            <a:ext cx="7192686" cy="4722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 descr="http://www.menorquiantiles.com/MENORQUIAN_TILES/CATALEG_MODELS_RAJOLES_HIDRAULIQUES_MT_files/shapeimage_4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98"/>
          <a:stretch/>
        </p:blipFill>
        <p:spPr bwMode="auto">
          <a:xfrm>
            <a:off x="7801923" y="545735"/>
            <a:ext cx="3927479" cy="47229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82641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relacionad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67" y="458418"/>
            <a:ext cx="5934328" cy="5934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Imagen relacionad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917" y="458418"/>
            <a:ext cx="4087009" cy="3247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Resultado de imagen para l'art del mosaic hidraulic a catalunya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4" t="5812" r="10271" b="9444"/>
          <a:stretch/>
        </p:blipFill>
        <p:spPr bwMode="auto">
          <a:xfrm>
            <a:off x="6933917" y="3750629"/>
            <a:ext cx="4087009" cy="2642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9619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relacionad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907" y="591300"/>
            <a:ext cx="5400040" cy="5371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 descr="Imagen relacionad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21" y="696865"/>
            <a:ext cx="5117011" cy="2580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3874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Resultado de imagen para l'art del mosaic hidraulic a catalunya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"/>
          <a:stretch/>
        </p:blipFill>
        <p:spPr bwMode="auto">
          <a:xfrm>
            <a:off x="164091" y="294070"/>
            <a:ext cx="4541733" cy="64069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 descr="Imagen relacionad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51" t="1054" r="9921" b="55582"/>
          <a:stretch/>
        </p:blipFill>
        <p:spPr bwMode="auto">
          <a:xfrm rot="16200000">
            <a:off x="9352765" y="93400"/>
            <a:ext cx="1583140" cy="16842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 descr="Imagen relacionada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6" t="1351" r="9041" b="1634"/>
          <a:stretch/>
        </p:blipFill>
        <p:spPr bwMode="auto">
          <a:xfrm>
            <a:off x="4918636" y="143944"/>
            <a:ext cx="4170773" cy="670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Imagen relacionad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0" t="53579" r="8017" b="4267"/>
          <a:stretch/>
        </p:blipFill>
        <p:spPr bwMode="auto">
          <a:xfrm rot="16200000">
            <a:off x="9318646" y="3504636"/>
            <a:ext cx="1651379" cy="1637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Imagen relacionad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2" t="51476" r="56971" b="8113"/>
          <a:stretch/>
        </p:blipFill>
        <p:spPr bwMode="auto">
          <a:xfrm rot="16200000">
            <a:off x="9327364" y="5187106"/>
            <a:ext cx="1624083" cy="1627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 descr="Imagen relacionad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t="1054" r="56148" b="57046"/>
          <a:stretch/>
        </p:blipFill>
        <p:spPr bwMode="auto">
          <a:xfrm rot="16200000">
            <a:off x="9305111" y="1809772"/>
            <a:ext cx="1668588" cy="16273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2336127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</TotalTime>
  <Words>4</Words>
  <Application>Microsoft Office PowerPoint</Application>
  <PresentationFormat>Panorámica</PresentationFormat>
  <Paragraphs>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Sector</vt:lpstr>
      <vt:lpstr>Dissenys de rajola hidràulica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Dissenys de rajola hidràulica</dc:title>
  <dc:creator>Olga Ceni Garcia</dc:creator>
  <cp:lastModifiedBy>Olga Ceni Garcia</cp:lastModifiedBy>
  <cp:revision>5</cp:revision>
  <dcterms:created xsi:type="dcterms:W3CDTF">2017-12-03T21:46:17Z</dcterms:created>
  <dcterms:modified xsi:type="dcterms:W3CDTF">2017-12-03T22:10:32Z</dcterms:modified>
</cp:coreProperties>
</file>