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3" r:id="rId6"/>
    <p:sldId id="260" r:id="rId7"/>
    <p:sldId id="262" r:id="rId8"/>
    <p:sldId id="261" r:id="rId9"/>
    <p:sldId id="264" r:id="rId10"/>
  </p:sldIdLst>
  <p:sldSz cx="12192000" cy="6858000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3" autoAdjust="0"/>
    <p:restoredTop sz="94660"/>
  </p:normalViewPr>
  <p:slideViewPr>
    <p:cSldViewPr snapToGrid="0">
      <p:cViewPr>
        <p:scale>
          <a:sx n="50" d="100"/>
          <a:sy n="50" d="100"/>
        </p:scale>
        <p:origin x="1482" y="59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 smtClean="0"/>
              <a:t>Haga clic para modificar el estilo de subtítulo del patrón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31FF31-64A2-4908-9326-2EA93F62584F}" type="datetimeFigureOut">
              <a:rPr lang="es-ES" smtClean="0"/>
              <a:t>18/02/2018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613F56-6BA2-41AC-9787-667BEA6D5D95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3081650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31FF31-64A2-4908-9326-2EA93F62584F}" type="datetimeFigureOut">
              <a:rPr lang="es-ES" smtClean="0"/>
              <a:t>18/02/2018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613F56-6BA2-41AC-9787-667BEA6D5D95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8019994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31FF31-64A2-4908-9326-2EA93F62584F}" type="datetimeFigureOut">
              <a:rPr lang="es-ES" smtClean="0"/>
              <a:t>18/02/2018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613F56-6BA2-41AC-9787-667BEA6D5D95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3534209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31FF31-64A2-4908-9326-2EA93F62584F}" type="datetimeFigureOut">
              <a:rPr lang="es-ES" smtClean="0"/>
              <a:t>18/02/2018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613F56-6BA2-41AC-9787-667BEA6D5D95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2449957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31FF31-64A2-4908-9326-2EA93F62584F}" type="datetimeFigureOut">
              <a:rPr lang="es-ES" smtClean="0"/>
              <a:t>18/02/2018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613F56-6BA2-41AC-9787-667BEA6D5D95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0465778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31FF31-64A2-4908-9326-2EA93F62584F}" type="datetimeFigureOut">
              <a:rPr lang="es-ES" smtClean="0"/>
              <a:t>18/02/2018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613F56-6BA2-41AC-9787-667BEA6D5D95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6602985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31FF31-64A2-4908-9326-2EA93F62584F}" type="datetimeFigureOut">
              <a:rPr lang="es-ES" smtClean="0"/>
              <a:t>18/02/2018</a:t>
            </a:fld>
            <a:endParaRPr lang="es-ES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613F56-6BA2-41AC-9787-667BEA6D5D95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5622710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31FF31-64A2-4908-9326-2EA93F62584F}" type="datetimeFigureOut">
              <a:rPr lang="es-ES" smtClean="0"/>
              <a:t>18/02/2018</a:t>
            </a:fld>
            <a:endParaRPr lang="es-ES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613F56-6BA2-41AC-9787-667BEA6D5D95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2539327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31FF31-64A2-4908-9326-2EA93F62584F}" type="datetimeFigureOut">
              <a:rPr lang="es-ES" smtClean="0"/>
              <a:t>18/02/2018</a:t>
            </a:fld>
            <a:endParaRPr lang="es-ES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613F56-6BA2-41AC-9787-667BEA6D5D95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5990337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31FF31-64A2-4908-9326-2EA93F62584F}" type="datetimeFigureOut">
              <a:rPr lang="es-ES" smtClean="0"/>
              <a:t>18/02/2018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613F56-6BA2-41AC-9787-667BEA6D5D95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0837590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31FF31-64A2-4908-9326-2EA93F62584F}" type="datetimeFigureOut">
              <a:rPr lang="es-ES" smtClean="0"/>
              <a:t>18/02/2018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613F56-6BA2-41AC-9787-667BEA6D5D95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849984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31FF31-64A2-4908-9326-2EA93F62584F}" type="datetimeFigureOut">
              <a:rPr lang="es-ES" smtClean="0"/>
              <a:t>18/02/2018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613F56-6BA2-41AC-9787-667BEA6D5D95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4519873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Imagen relacionad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94004" y="0"/>
            <a:ext cx="5397996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289310" y="5737538"/>
            <a:ext cx="4378817" cy="1120462"/>
          </a:xfrm>
        </p:spPr>
        <p:txBody>
          <a:bodyPr/>
          <a:lstStyle/>
          <a:p>
            <a:r>
              <a:rPr lang="ca-ES" dirty="0" smtClean="0"/>
              <a:t>Tony </a:t>
            </a:r>
            <a:r>
              <a:rPr lang="ca-ES" dirty="0" err="1" smtClean="0"/>
              <a:t>Cragg</a:t>
            </a:r>
            <a:endParaRPr lang="es-ES" dirty="0"/>
          </a:p>
        </p:txBody>
      </p:sp>
      <p:pic>
        <p:nvPicPr>
          <p:cNvPr id="4" name="Picture 4" descr="Resultado de imagen para tony crag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89407" y="2395471"/>
            <a:ext cx="2578621" cy="31098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8365398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2050" name="Picture 2" descr="Imagen relacionad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19269"/>
            <a:ext cx="12192000" cy="64849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6363224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Imagen relacionad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26288" y="326627"/>
            <a:ext cx="5841862" cy="58418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Imagen relacionada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500" y="326627"/>
            <a:ext cx="5511800" cy="4133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8486600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0" name="Picture 4" descr="Imagen relacionad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95986" y="990601"/>
            <a:ext cx="8796014" cy="5867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2" name="Picture 6" descr="Resultado de imagen para tony crag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3121025" cy="38126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8966276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Imagen relacionad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12726"/>
            <a:ext cx="12192000" cy="94165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6591186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Resultado de imagen para tony crag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342900"/>
            <a:ext cx="4648201" cy="18829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Imagen relacionada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2876549"/>
            <a:ext cx="4648200" cy="34768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6" name="Picture 6" descr="Resultado de imagen para tony crag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48250" y="761999"/>
            <a:ext cx="7143750" cy="47625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8833584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Imagen relacionad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5625" y="1329505"/>
            <a:ext cx="4587875" cy="42055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Imagen relacionada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3599" y="1313416"/>
            <a:ext cx="5737225" cy="42216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0353934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Imagen relacionad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94993" y="343957"/>
            <a:ext cx="8330108" cy="61330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118237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Tony Cragg inspired colour wheel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542" b="2517"/>
          <a:stretch/>
        </p:blipFill>
        <p:spPr bwMode="auto">
          <a:xfrm>
            <a:off x="6902889" y="114300"/>
            <a:ext cx="4965261" cy="66484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uadroTexto 1"/>
          <p:cNvSpPr txBox="1"/>
          <p:nvPr/>
        </p:nvSpPr>
        <p:spPr>
          <a:xfrm>
            <a:off x="876300" y="1238250"/>
            <a:ext cx="5124450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a-ES" sz="7200" dirty="0" smtClean="0"/>
              <a:t>ACTIVITAT 2:</a:t>
            </a:r>
            <a:r>
              <a:rPr lang="ca-ES" dirty="0" smtClean="0"/>
              <a:t> Busca petits objectes reciclats  i </a:t>
            </a:r>
            <a:r>
              <a:rPr lang="ca-ES" dirty="0" err="1" smtClean="0"/>
              <a:t>pintal’s</a:t>
            </a:r>
            <a:r>
              <a:rPr lang="ca-ES" dirty="0" smtClean="0"/>
              <a:t> amb els 12 colors dels cercle cromàtic conformant la teva obra d’art!</a:t>
            </a:r>
            <a:endParaRPr lang="es-ES" dirty="0"/>
          </a:p>
        </p:txBody>
      </p:sp>
      <p:pic>
        <p:nvPicPr>
          <p:cNvPr id="9220" name="Picture 4" descr="Resultado de imagen para tony crag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6300" y="3514725"/>
            <a:ext cx="2247900" cy="32099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66102061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20</TotalTime>
  <Words>24</Words>
  <Application>Microsoft Office PowerPoint</Application>
  <PresentationFormat>Panorámica</PresentationFormat>
  <Paragraphs>2</Paragraphs>
  <Slides>9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9</vt:i4>
      </vt:variant>
    </vt:vector>
  </HeadingPairs>
  <TitlesOfParts>
    <vt:vector size="13" baseType="lpstr">
      <vt:lpstr>Arial</vt:lpstr>
      <vt:lpstr>Calibri</vt:lpstr>
      <vt:lpstr>Calibri Light</vt:lpstr>
      <vt:lpstr>Tema de Office</vt:lpstr>
      <vt:lpstr>Tony Cragg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Tony Cragg</dc:title>
  <dc:creator>Olga Ceni Garcia</dc:creator>
  <cp:lastModifiedBy>Olga Ceni Garcia</cp:lastModifiedBy>
  <cp:revision>5</cp:revision>
  <dcterms:created xsi:type="dcterms:W3CDTF">2018-02-18T19:08:21Z</dcterms:created>
  <dcterms:modified xsi:type="dcterms:W3CDTF">2018-02-18T19:28:32Z</dcterms:modified>
</cp:coreProperties>
</file>