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148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FF31-64A2-4908-9326-2EA93F62584F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3F56-6BA2-41AC-9787-667BEA6D5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16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FF31-64A2-4908-9326-2EA93F62584F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3F56-6BA2-41AC-9787-667BEA6D5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99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FF31-64A2-4908-9326-2EA93F62584F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3F56-6BA2-41AC-9787-667BEA6D5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42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FF31-64A2-4908-9326-2EA93F62584F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3F56-6BA2-41AC-9787-667BEA6D5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99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FF31-64A2-4908-9326-2EA93F62584F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3F56-6BA2-41AC-9787-667BEA6D5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57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FF31-64A2-4908-9326-2EA93F62584F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3F56-6BA2-41AC-9787-667BEA6D5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29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FF31-64A2-4908-9326-2EA93F62584F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3F56-6BA2-41AC-9787-667BEA6D5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27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FF31-64A2-4908-9326-2EA93F62584F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3F56-6BA2-41AC-9787-667BEA6D5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93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FF31-64A2-4908-9326-2EA93F62584F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3F56-6BA2-41AC-9787-667BEA6D5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03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FF31-64A2-4908-9326-2EA93F62584F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3F56-6BA2-41AC-9787-667BEA6D5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75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FF31-64A2-4908-9326-2EA93F62584F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3F56-6BA2-41AC-9787-667BEA6D5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99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FF31-64A2-4908-9326-2EA93F62584F}" type="datetimeFigureOut">
              <a:rPr lang="es-ES" smtClean="0"/>
              <a:t>18/02/2018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13F56-6BA2-41AC-9787-667BEA6D5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98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04" y="0"/>
            <a:ext cx="5397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9310" y="5737538"/>
            <a:ext cx="4378817" cy="1120462"/>
          </a:xfrm>
        </p:spPr>
        <p:txBody>
          <a:bodyPr/>
          <a:lstStyle/>
          <a:p>
            <a:r>
              <a:rPr lang="ca-ES" dirty="0" smtClean="0"/>
              <a:t>Tony </a:t>
            </a:r>
            <a:r>
              <a:rPr lang="ca-ES" dirty="0" err="1" smtClean="0"/>
              <a:t>Cragg</a:t>
            </a:r>
            <a:endParaRPr lang="es-ES" dirty="0"/>
          </a:p>
        </p:txBody>
      </p:sp>
      <p:pic>
        <p:nvPicPr>
          <p:cNvPr id="4" name="Picture 4" descr="Resultado de imagen para tony cra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7" y="2395471"/>
            <a:ext cx="2578621" cy="31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5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69"/>
            <a:ext cx="12192000" cy="648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3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88" y="326627"/>
            <a:ext cx="5841862" cy="58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6627"/>
            <a:ext cx="55118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6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6" y="990601"/>
            <a:ext cx="879601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tony cra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1025" cy="381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6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26"/>
            <a:ext cx="12192000" cy="941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1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tony cra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"/>
            <a:ext cx="4648201" cy="18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76549"/>
            <a:ext cx="4648200" cy="34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tony cra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761999"/>
            <a:ext cx="714375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33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329505"/>
            <a:ext cx="4587875" cy="42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313416"/>
            <a:ext cx="5737225" cy="42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3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93" y="343957"/>
            <a:ext cx="8330108" cy="61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ny Cragg inspired colour whe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 b="2517"/>
          <a:stretch/>
        </p:blipFill>
        <p:spPr bwMode="auto">
          <a:xfrm>
            <a:off x="6902889" y="114300"/>
            <a:ext cx="4965261" cy="66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76300" y="1238250"/>
            <a:ext cx="5124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200" dirty="0" smtClean="0"/>
              <a:t>ACTIVITAT 2:</a:t>
            </a:r>
            <a:r>
              <a:rPr lang="ca-ES" dirty="0" smtClean="0"/>
              <a:t> Busca petits objectes reciclats  i </a:t>
            </a:r>
            <a:r>
              <a:rPr lang="ca-ES" dirty="0" err="1" smtClean="0"/>
              <a:t>pintal’s</a:t>
            </a:r>
            <a:r>
              <a:rPr lang="ca-ES" dirty="0" smtClean="0"/>
              <a:t> amb els 12 colors dels cercle cromàtic conformant la teva obra d’art!</a:t>
            </a:r>
            <a:endParaRPr lang="es-ES" dirty="0"/>
          </a:p>
        </p:txBody>
      </p:sp>
      <p:pic>
        <p:nvPicPr>
          <p:cNvPr id="9220" name="Picture 4" descr="Resultado de imagen para tony cra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514725"/>
            <a:ext cx="22479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02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</Words>
  <Application>Microsoft Office PowerPoint</Application>
  <PresentationFormat>Panorámica</PresentationFormat>
  <Paragraphs>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Tony Cragg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Tony Cragg</dc:title>
  <dc:creator>Olga Ceni Garcia</dc:creator>
  <cp:lastModifiedBy>Olga Ceni Garcia</cp:lastModifiedBy>
  <cp:revision>5</cp:revision>
  <dcterms:created xsi:type="dcterms:W3CDTF">2018-02-18T19:08:21Z</dcterms:created>
  <dcterms:modified xsi:type="dcterms:W3CDTF">2018-02-18T19:28:32Z</dcterms:modified>
</cp:coreProperties>
</file>