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10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9" r:id="rId2"/>
    <p:sldId id="256" r:id="rId3"/>
    <p:sldId id="270" r:id="rId4"/>
    <p:sldId id="257" r:id="rId5"/>
    <p:sldId id="271" r:id="rId6"/>
    <p:sldId id="266" r:id="rId7"/>
    <p:sldId id="272" r:id="rId8"/>
    <p:sldId id="258" r:id="rId9"/>
    <p:sldId id="274" r:id="rId10"/>
    <p:sldId id="259" r:id="rId11"/>
    <p:sldId id="273" r:id="rId12"/>
    <p:sldId id="263" r:id="rId13"/>
    <p:sldId id="275" r:id="rId14"/>
    <p:sldId id="260" r:id="rId15"/>
    <p:sldId id="276" r:id="rId16"/>
    <p:sldId id="261" r:id="rId17"/>
    <p:sldId id="278" r:id="rId18"/>
    <p:sldId id="262" r:id="rId19"/>
    <p:sldId id="277" r:id="rId20"/>
    <p:sldId id="264" r:id="rId21"/>
    <p:sldId id="267" r:id="rId22"/>
    <p:sldId id="279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111" autoAdjust="0"/>
    <p:restoredTop sz="94582" autoAdjust="0"/>
  </p:normalViewPr>
  <p:slideViewPr>
    <p:cSldViewPr>
      <p:cViewPr varScale="1">
        <p:scale>
          <a:sx n="107" d="100"/>
          <a:sy n="107" d="100"/>
        </p:scale>
        <p:origin x="-6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D93ED-8E33-40D2-8EA8-91849F48AFE6}" type="datetimeFigureOut">
              <a:rPr lang="es-ES" smtClean="0"/>
              <a:t>03/10/2011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7B8CA-446D-436A-A4C9-40E28517E2E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a-ES" sz="8000" b="1" i="1" dirty="0" smtClean="0"/>
              <a:t>Plans i Vistes</a:t>
            </a:r>
            <a:endParaRPr lang="es-ES" sz="80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5" name="4 Marcador de contenido" descr="Ding-Duck2-724077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573073"/>
            <a:ext cx="4038600" cy="2580217"/>
          </a:xfrm>
        </p:spPr>
      </p:pic>
      <p:pic>
        <p:nvPicPr>
          <p:cNvPr id="6" name="5 Marcador de contenido" descr="fotografias_labios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214943" y="1857364"/>
            <a:ext cx="3000396" cy="4057530"/>
          </a:xfrm>
        </p:spPr>
      </p:pic>
      <p:sp>
        <p:nvSpPr>
          <p:cNvPr id="7" name="6 Cara sonriente"/>
          <p:cNvSpPr/>
          <p:nvPr/>
        </p:nvSpPr>
        <p:spPr>
          <a:xfrm>
            <a:off x="4214810" y="5857892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5" name="4 Marcador de contenido" descr="londres_antiguo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05062" y="1848644"/>
            <a:ext cx="4333875" cy="4029075"/>
          </a:xfrm>
        </p:spPr>
      </p:pic>
      <p:sp>
        <p:nvSpPr>
          <p:cNvPr id="7" name="6 Cara sonriente"/>
          <p:cNvSpPr/>
          <p:nvPr/>
        </p:nvSpPr>
        <p:spPr>
          <a:xfrm>
            <a:off x="785786" y="3643314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5" name="4 Marcador de contenido" descr="images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14282" y="1571612"/>
            <a:ext cx="4048154" cy="2428892"/>
          </a:xfrm>
        </p:spPr>
      </p:pic>
      <p:pic>
        <p:nvPicPr>
          <p:cNvPr id="6" name="5 Marcador de contenido" descr="images03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3438" y="3429000"/>
            <a:ext cx="4191773" cy="3071834"/>
          </a:xfrm>
        </p:spPr>
      </p:pic>
      <p:sp>
        <p:nvSpPr>
          <p:cNvPr id="7" name="6 Cara sonriente"/>
          <p:cNvSpPr/>
          <p:nvPr/>
        </p:nvSpPr>
        <p:spPr>
          <a:xfrm>
            <a:off x="2000232" y="5000636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7" name="6 Marcador de contenido" descr="índice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57158" y="1785926"/>
            <a:ext cx="3079224" cy="3968778"/>
          </a:xfrm>
        </p:spPr>
      </p:pic>
      <p:pic>
        <p:nvPicPr>
          <p:cNvPr id="8" name="7 Marcador de contenido" descr="índice03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3929058" y="1857364"/>
            <a:ext cx="5083758" cy="3807911"/>
          </a:xfrm>
        </p:spPr>
      </p:pic>
      <p:sp>
        <p:nvSpPr>
          <p:cNvPr id="9" name="8 Cara sonriente"/>
          <p:cNvSpPr/>
          <p:nvPr/>
        </p:nvSpPr>
        <p:spPr>
          <a:xfrm>
            <a:off x="4143372" y="5929330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5" name="4 Marcador de contenido" descr="lucyliu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07551" y="1600200"/>
            <a:ext cx="3337898" cy="4525963"/>
          </a:xfrm>
        </p:spPr>
      </p:pic>
      <p:pic>
        <p:nvPicPr>
          <p:cNvPr id="6" name="5 Marcador de contenido" descr="quesabesde-fotografias-300x197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572000" y="2428868"/>
            <a:ext cx="4156927" cy="2729716"/>
          </a:xfrm>
        </p:spPr>
      </p:pic>
      <p:sp>
        <p:nvSpPr>
          <p:cNvPr id="7" name="6 Cara sonriente"/>
          <p:cNvSpPr/>
          <p:nvPr/>
        </p:nvSpPr>
        <p:spPr>
          <a:xfrm>
            <a:off x="6572264" y="5786454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pic>
        <p:nvPicPr>
          <p:cNvPr id="10" name="9 Marcador de contenido" descr="023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14348" y="1857364"/>
            <a:ext cx="2815957" cy="3496480"/>
          </a:xfrm>
        </p:spPr>
      </p:pic>
      <p:pic>
        <p:nvPicPr>
          <p:cNvPr id="11" name="10 Marcador de contenido" descr="2417041064_aa3144be99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214810" y="2071678"/>
            <a:ext cx="4310534" cy="2698395"/>
          </a:xfrm>
        </p:spPr>
      </p:pic>
      <p:sp>
        <p:nvSpPr>
          <p:cNvPr id="14" name="13 Cara sonriente">
            <a:hlinkClick r:id="" action="ppaction://hlinkshowjump?jump=nextslide"/>
          </p:cNvPr>
          <p:cNvSpPr/>
          <p:nvPr/>
        </p:nvSpPr>
        <p:spPr>
          <a:xfrm>
            <a:off x="8072462" y="5857892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8" name="7 Marcador de contenido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5984" y="2143116"/>
            <a:ext cx="4165701" cy="3234544"/>
          </a:xfrm>
        </p:spPr>
      </p:pic>
      <p:sp>
        <p:nvSpPr>
          <p:cNvPr id="10" name="9 Cara sonriente"/>
          <p:cNvSpPr/>
          <p:nvPr/>
        </p:nvSpPr>
        <p:spPr>
          <a:xfrm>
            <a:off x="7858148" y="2928934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16" name="15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lecha derecha">
            <a:hlinkClick r:id="rId2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5" name="4 Marcador de contenido" descr="3871843899_2b44be1530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14348" y="2000240"/>
            <a:ext cx="4000528" cy="3000396"/>
          </a:xfrm>
        </p:spPr>
      </p:pic>
      <p:pic>
        <p:nvPicPr>
          <p:cNvPr id="6" name="5 Marcador de contenido" descr="3871844985_a9d4e6809f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214942" y="1428736"/>
            <a:ext cx="3346734" cy="4864439"/>
          </a:xfrm>
        </p:spPr>
      </p:pic>
      <p:sp>
        <p:nvSpPr>
          <p:cNvPr id="7" name="6 Cara sonriente"/>
          <p:cNvSpPr/>
          <p:nvPr/>
        </p:nvSpPr>
        <p:spPr>
          <a:xfrm>
            <a:off x="857224" y="5643578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7" name="6 Marcador de contenido" descr="images0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28794" y="1857364"/>
            <a:ext cx="5143536" cy="3852687"/>
          </a:xfrm>
        </p:spPr>
      </p:pic>
      <p:sp>
        <p:nvSpPr>
          <p:cNvPr id="8" name="7 Cara sonriente"/>
          <p:cNvSpPr/>
          <p:nvPr/>
        </p:nvSpPr>
        <p:spPr>
          <a:xfrm>
            <a:off x="4357686" y="6000768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es-ES" dirty="0"/>
          </a:p>
        </p:txBody>
      </p:sp>
      <p:pic>
        <p:nvPicPr>
          <p:cNvPr id="5" name="4 Marcador de contenido" descr="Andrea-Rosillo-miguel-prado-fotografia-envista_DSC1652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48504" y="1600200"/>
            <a:ext cx="3055992" cy="4525963"/>
          </a:xfrm>
        </p:spPr>
      </p:pic>
      <p:pic>
        <p:nvPicPr>
          <p:cNvPr id="6" name="5 Marcador de contenido" descr="che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429124" y="2143116"/>
            <a:ext cx="4377224" cy="2927877"/>
          </a:xfrm>
        </p:spPr>
      </p:pic>
      <p:sp>
        <p:nvSpPr>
          <p:cNvPr id="7" name="6 Cara sonriente"/>
          <p:cNvSpPr/>
          <p:nvPr/>
        </p:nvSpPr>
        <p:spPr>
          <a:xfrm>
            <a:off x="8001024" y="928670"/>
            <a:ext cx="428628" cy="357190"/>
          </a:xfrm>
          <a:prstGeom prst="smileyFac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i="1" dirty="0" smtClean="0"/>
              <a:t>Plans i Vistes</a:t>
            </a:r>
            <a:endParaRPr lang="ca-ES" b="1" i="1" dirty="0"/>
          </a:p>
        </p:txBody>
      </p:sp>
      <p:sp>
        <p:nvSpPr>
          <p:cNvPr id="12" name="1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i="1" dirty="0"/>
              <a:t>Tipus de Plans</a:t>
            </a:r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>
                <a:latin typeface="Comic Sans MS" pitchFamily="66" charset="0"/>
              </a:rPr>
              <a:t>Gran 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general.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sencer.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conjunt.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americà.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</a:t>
            </a:r>
            <a:r>
              <a:rPr lang="ca-ES" dirty="0" smtClean="0">
                <a:latin typeface="Comic Sans MS" pitchFamily="66" charset="0"/>
              </a:rPr>
              <a:t>mig.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 err="1">
                <a:latin typeface="Comic Sans MS" pitchFamily="66" charset="0"/>
              </a:rPr>
              <a:t>Primeríssim</a:t>
            </a:r>
            <a:r>
              <a:rPr lang="ca-ES" dirty="0">
                <a:latin typeface="Comic Sans MS" pitchFamily="66" charset="0"/>
              </a:rPr>
              <a:t> primer </a:t>
            </a:r>
            <a:r>
              <a:rPr lang="ca-ES" dirty="0" smtClean="0">
                <a:latin typeface="Comic Sans MS" pitchFamily="66" charset="0"/>
              </a:rPr>
              <a:t>pla.</a:t>
            </a:r>
            <a:endParaRPr lang="es-ES" dirty="0">
              <a:latin typeface="Comic Sans MS" pitchFamily="66" charset="0"/>
            </a:endParaRPr>
          </a:p>
          <a:p>
            <a:pPr lvl="1"/>
            <a:r>
              <a:rPr lang="ca-ES" dirty="0">
                <a:latin typeface="Comic Sans MS" pitchFamily="66" charset="0"/>
              </a:rPr>
              <a:t>Pla de </a:t>
            </a:r>
            <a:r>
              <a:rPr lang="ca-ES" dirty="0" smtClean="0">
                <a:latin typeface="Comic Sans MS" pitchFamily="66" charset="0"/>
              </a:rPr>
              <a:t>detall.</a:t>
            </a:r>
            <a:endParaRPr lang="es-ES" dirty="0">
              <a:latin typeface="Comic Sans MS" pitchFamily="66" charset="0"/>
            </a:endParaRPr>
          </a:p>
          <a:p>
            <a:endParaRPr lang="es-ES" dirty="0" smtClean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a-ES" i="1" dirty="0"/>
              <a:t>Tipus de Vistes (Angulació)</a:t>
            </a:r>
            <a:endParaRPr lang="es-ES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ca-ES" dirty="0" smtClean="0">
                <a:latin typeface="Comic Sans MS" pitchFamily="66" charset="0"/>
              </a:rPr>
              <a:t>Frontal.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Perfil.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Tres quarts.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Zenital.</a:t>
            </a:r>
            <a:endParaRPr lang="es-ES" dirty="0" smtClean="0">
              <a:latin typeface="Comic Sans MS" pitchFamily="66" charset="0"/>
            </a:endParaRPr>
          </a:p>
          <a:p>
            <a:pPr lvl="1"/>
            <a:r>
              <a:rPr lang="ca-ES" dirty="0" smtClean="0">
                <a:latin typeface="Comic Sans MS" pitchFamily="66" charset="0"/>
              </a:rPr>
              <a:t>Contrapicat.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Nadir.</a:t>
            </a:r>
          </a:p>
          <a:p>
            <a:pPr lvl="1"/>
            <a:r>
              <a:rPr lang="ca-ES" dirty="0" smtClean="0">
                <a:latin typeface="Comic Sans MS" pitchFamily="66" charset="0"/>
              </a:rPr>
              <a:t>Inclinat.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642910" y="5929330"/>
            <a:ext cx="500066" cy="357190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>
            <a:hlinkClick r:id="rId3" action="ppaction://hlinksldjump"/>
          </p:cNvPr>
          <p:cNvSpPr/>
          <p:nvPr/>
        </p:nvSpPr>
        <p:spPr>
          <a:xfrm>
            <a:off x="8215338" y="5929330"/>
            <a:ext cx="500066" cy="357190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623</Words>
  <Application>Microsoft Office PowerPoint</Application>
  <PresentationFormat>Presentación en pantalla (4:3)</PresentationFormat>
  <Paragraphs>211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Plans i Vistes</vt:lpstr>
      <vt:lpstr>Diapositiva 22</vt:lpstr>
    </vt:vector>
  </TitlesOfParts>
  <Company>ESPELSA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Significat de la imatge.</dc:title>
  <dc:creator>warrachan</dc:creator>
  <cp:lastModifiedBy>warrachan</cp:lastModifiedBy>
  <cp:revision>11</cp:revision>
  <dcterms:created xsi:type="dcterms:W3CDTF">2011-10-03T18:04:46Z</dcterms:created>
  <dcterms:modified xsi:type="dcterms:W3CDTF">2011-10-03T19:19:24Z</dcterms:modified>
</cp:coreProperties>
</file>