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El volum</a:t>
            </a:r>
            <a:br>
              <a:rPr lang="ca-ES" dirty="0" smtClean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805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5434885"/>
            <a:ext cx="4325670" cy="956472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ALEXANDER CALDER</a:t>
            </a:r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9912" y="329509"/>
            <a:ext cx="3810000" cy="2867025"/>
          </a:xfr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966" y="3511455"/>
            <a:ext cx="3208038" cy="318297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670" y="2853290"/>
            <a:ext cx="5124754" cy="258159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612" y="395852"/>
            <a:ext cx="2865500" cy="2569415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373673"/>
            <a:ext cx="3090930" cy="2377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265922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</TotalTime>
  <Words>4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Sector</vt:lpstr>
      <vt:lpstr>El volum </vt:lpstr>
      <vt:lpstr>ALEXANDER CALDER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volum </dc:title>
  <dc:creator>Olga Ceni Garcia</dc:creator>
  <cp:lastModifiedBy>Olga Ceni Garcia</cp:lastModifiedBy>
  <cp:revision>1</cp:revision>
  <dcterms:created xsi:type="dcterms:W3CDTF">2017-11-05T21:49:22Z</dcterms:created>
  <dcterms:modified xsi:type="dcterms:W3CDTF">2017-11-05T21:52:32Z</dcterms:modified>
</cp:coreProperties>
</file>