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3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70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383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7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69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281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57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55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781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176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73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B5D680-4579-461F-8668-B1DA9801954D}" type="datetimeFigureOut">
              <a:rPr lang="es-ES" smtClean="0"/>
              <a:t>23/01/2018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A767F3C-F25C-4728-95A3-2B2CB20E8C92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20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a-ES" sz="3600" dirty="0" smtClean="0"/>
              <a:t>Art </a:t>
            </a:r>
            <a:r>
              <a:rPr lang="ca-ES" sz="3600" dirty="0" smtClean="0"/>
              <a:t>islàmic. Permanència de les formes fins a l’actualitat</a:t>
            </a:r>
            <a:r>
              <a:rPr lang="ca-ES" dirty="0" smtClean="0"/>
              <a:t/>
            </a:r>
            <a:br>
              <a:rPr lang="ca-ES" dirty="0" smtClean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a-ES" dirty="0" smtClean="0"/>
              <a:t>4rt ESO </a:t>
            </a:r>
          </a:p>
          <a:p>
            <a:pPr algn="r"/>
            <a:r>
              <a:rPr lang="ca-ES" dirty="0" smtClean="0"/>
              <a:t>V. I. P</a:t>
            </a:r>
          </a:p>
          <a:p>
            <a:pPr algn="r"/>
            <a:r>
              <a:rPr lang="ca-ES" dirty="0" smtClean="0"/>
              <a:t>Curs 2017-2018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18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patternbank.com/wp-content/uploads/2013/09/03-Topshop-Unique-SS14-print-pattern-L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" y="1377851"/>
            <a:ext cx="3544229" cy="50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35403" y="562708"/>
            <a:ext cx="11295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6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UN PAS MÉS ENLLÀ_ Disseny islàmics aplicats (moda)</a:t>
            </a:r>
            <a:endParaRPr lang="es-ES" sz="3600" dirty="0"/>
          </a:p>
        </p:txBody>
      </p:sp>
      <p:pic>
        <p:nvPicPr>
          <p:cNvPr id="5126" name="Picture 6" descr="Resultado de imagen para islaMIC PATTERNS IN FASH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324" y="1377851"/>
            <a:ext cx="2223605" cy="25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geometrical islamic  IN FASH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93" y="1395687"/>
            <a:ext cx="2704061" cy="249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n para geometric islamic design IN FASH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85" y="1395687"/>
            <a:ext cx="1643141" cy="246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n para geometrical  islamic in glas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93" y="4073305"/>
            <a:ext cx="1796225" cy="239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geometric islamic design IN FASH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12" y="4048853"/>
            <a:ext cx="2053053" cy="20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sultado de imagen para geometric islamic design in jewelle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531888" y="1666899"/>
            <a:ext cx="11051464" cy="2131378"/>
            <a:chOff x="647104" y="851841"/>
            <a:chExt cx="10861430" cy="2074238"/>
          </a:xfrm>
        </p:grpSpPr>
        <p:pic>
          <p:nvPicPr>
            <p:cNvPr id="9222" name="Picture 6" descr="Resultado de imagen para geometric islamic design in jeweller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104" y="873026"/>
              <a:ext cx="2250842" cy="205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Resultado de imagen para geometric islamic design in jeweller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866" y="873026"/>
              <a:ext cx="2585325" cy="205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Resultado de imagen para geometric islamic design in jeweller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9585" y="873026"/>
              <a:ext cx="1546232" cy="2053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8" name="Picture 12" descr="Resultado de imagen para geometric islamic design in jewellery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4" t="-1383" r="776" b="9485"/>
            <a:stretch/>
          </p:blipFill>
          <p:spPr bwMode="auto">
            <a:xfrm>
              <a:off x="8651630" y="851841"/>
              <a:ext cx="2856904" cy="2074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230" name="Picture 14" descr="Resultado de imagen para geometric islamic design in jewellery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" b="13825"/>
          <a:stretch/>
        </p:blipFill>
        <p:spPr bwMode="auto">
          <a:xfrm>
            <a:off x="7970789" y="3951553"/>
            <a:ext cx="361256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Resultado de imagen para geometric islamic design in jewelle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44" y="39515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082018" y="393895"/>
            <a:ext cx="8918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600" dirty="0">
                <a:solidFill>
                  <a:srgbClr val="00B050"/>
                </a:solidFill>
                <a:latin typeface="Gabriola" panose="04040605051002020D02" pitchFamily="82" charset="0"/>
              </a:rPr>
              <a:t>UN PAS MÉS ENLLÀ_ Disseny islàmics </a:t>
            </a:r>
            <a:r>
              <a:rPr lang="ca-ES" sz="36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aplicats </a:t>
            </a:r>
          </a:p>
          <a:p>
            <a:pPr algn="ctr"/>
            <a:r>
              <a:rPr lang="ca-ES" sz="36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( joieria i complements)</a:t>
            </a:r>
            <a:endParaRPr lang="es-ES" sz="3600" dirty="0"/>
          </a:p>
        </p:txBody>
      </p:sp>
      <p:pic>
        <p:nvPicPr>
          <p:cNvPr id="9234" name="Picture 18" descr="Resultado de imagen para formas geometricas ceramica islàmica el hueso, la pajarit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59" y="401810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0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sultado de imagen para geometric islamic design in jewe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74733" y="1175142"/>
            <a:ext cx="4334097" cy="288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8" name="Picture 8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0166"/>
            <a:ext cx="4545887" cy="608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Resultado de imagen para geometrical  islamic  desing in he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300" y="3052689"/>
            <a:ext cx="3588924" cy="358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8183854" y="450165"/>
            <a:ext cx="37736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3600" dirty="0">
                <a:solidFill>
                  <a:srgbClr val="00B050"/>
                </a:solidFill>
                <a:latin typeface="Gabriola" panose="04040605051002020D02" pitchFamily="82" charset="0"/>
              </a:rPr>
              <a:t>UN PAS MÉS ENLLÀ_ Disseny islàmics </a:t>
            </a:r>
            <a:r>
              <a:rPr lang="ca-ES" sz="36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aplicats</a:t>
            </a:r>
          </a:p>
          <a:p>
            <a:pPr algn="ctr"/>
            <a:r>
              <a:rPr lang="ca-ES" sz="3600" dirty="0" smtClean="0">
                <a:solidFill>
                  <a:srgbClr val="00B050"/>
                </a:solidFill>
                <a:latin typeface="Gabriola" panose="04040605051002020D02" pitchFamily="82" charset="0"/>
              </a:rPr>
              <a:t> (tatuatges)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14038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</TotalTime>
  <Words>55</Words>
  <Application>Microsoft Office PowerPoint</Application>
  <PresentationFormat>Panorámica</PresentationFormat>
  <Paragraphs>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Gabriola</vt:lpstr>
      <vt:lpstr>Tw Cen MT</vt:lpstr>
      <vt:lpstr>Tw Cen MT Condensed</vt:lpstr>
      <vt:lpstr>Wingdings 3</vt:lpstr>
      <vt:lpstr>Integral</vt:lpstr>
      <vt:lpstr>Art islàmic. Permanència de les formes fins a l’actualitat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islàmic. Permanència de les formes fins a l’actualitat</dc:title>
  <dc:creator>Olga Ceni Garcia</dc:creator>
  <cp:lastModifiedBy>Olga Ceni Garcia</cp:lastModifiedBy>
  <cp:revision>2</cp:revision>
  <dcterms:created xsi:type="dcterms:W3CDTF">2018-01-23T00:49:42Z</dcterms:created>
  <dcterms:modified xsi:type="dcterms:W3CDTF">2018-01-23T00:51:24Z</dcterms:modified>
</cp:coreProperties>
</file>