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3A26"/>
    <a:srgbClr val="1A3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41" d="100"/>
          <a:sy n="41" d="100"/>
        </p:scale>
        <p:origin x="184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49" y="2938957"/>
            <a:ext cx="457200" cy="6800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70" y="0"/>
            <a:ext cx="5047958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6823" y="708337"/>
            <a:ext cx="5950039" cy="1416677"/>
          </a:xfrm>
        </p:spPr>
        <p:txBody>
          <a:bodyPr>
            <a:normAutofit fontScale="90000"/>
          </a:bodyPr>
          <a:lstStyle/>
          <a:p>
            <a:pPr algn="ctr"/>
            <a:r>
              <a:rPr lang="ca-ES" b="1" dirty="0" smtClean="0">
                <a:solidFill>
                  <a:srgbClr val="B33A26"/>
                </a:solidFill>
                <a:latin typeface="French Script MT" panose="03020402040607040605" pitchFamily="66" charset="0"/>
              </a:rPr>
              <a:t>Tipografies </a:t>
            </a:r>
            <a:br>
              <a:rPr lang="ca-ES" b="1" dirty="0" smtClean="0">
                <a:solidFill>
                  <a:srgbClr val="B33A26"/>
                </a:solidFill>
                <a:latin typeface="French Script MT" panose="03020402040607040605" pitchFamily="66" charset="0"/>
              </a:rPr>
            </a:br>
            <a:r>
              <a:rPr lang="ca-ES" b="1" dirty="0" smtClean="0">
                <a:solidFill>
                  <a:srgbClr val="B33A26"/>
                </a:solidFill>
                <a:latin typeface="French Script MT" panose="03020402040607040605" pitchFamily="66" charset="0"/>
              </a:rPr>
              <a:t>m o d e r n i s t e s</a:t>
            </a:r>
            <a:endParaRPr lang="es-ES" b="1" dirty="0">
              <a:solidFill>
                <a:srgbClr val="B33A26"/>
              </a:solidFill>
              <a:latin typeface="French Script MT" panose="03020402040607040605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9854" y="4958366"/>
            <a:ext cx="6325158" cy="832834"/>
          </a:xfrm>
        </p:spPr>
        <p:txBody>
          <a:bodyPr>
            <a:normAutofit lnSpcReduction="10000"/>
          </a:bodyPr>
          <a:lstStyle/>
          <a:p>
            <a:r>
              <a:rPr lang="ca-ES" sz="4800" dirty="0">
                <a:solidFill>
                  <a:schemeClr val="tx1"/>
                </a:solidFill>
                <a:latin typeface="French Script MT" panose="03020402040607040605" pitchFamily="66" charset="0"/>
              </a:rPr>
              <a:t>Escales</a:t>
            </a:r>
            <a:endParaRPr lang="es-ES" sz="4800" dirty="0">
              <a:solidFill>
                <a:schemeClr val="tx1"/>
              </a:solidFill>
              <a:latin typeface="French Script MT" panose="03020402040607040605" pitchFamily="66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103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9" y="242079"/>
            <a:ext cx="2341379" cy="6503831"/>
          </a:xfrm>
          <a:prstGeom prst="rect">
            <a:avLst/>
          </a:prstGeom>
        </p:spPr>
      </p:pic>
      <p:pic>
        <p:nvPicPr>
          <p:cNvPr id="5" name="Imagen 4" descr="Resultado de imagen para tipografias modernista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3" b="40226"/>
          <a:stretch/>
        </p:blipFill>
        <p:spPr bwMode="auto">
          <a:xfrm>
            <a:off x="4151385" y="242079"/>
            <a:ext cx="7400964" cy="27969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Imagen relacionad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020" r="-686" b="19203"/>
          <a:stretch/>
        </p:blipFill>
        <p:spPr bwMode="auto">
          <a:xfrm>
            <a:off x="4623516" y="1931831"/>
            <a:ext cx="6967470" cy="481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55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0dbc11ea59ae61fc6b1ee106e4bedf5a.jpg 189×266 píxel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4030129"/>
            <a:ext cx="1797050" cy="253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art nouveau lettering - Google Searc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99" y="4063457"/>
            <a:ext cx="2504767" cy="25047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Resultado de imagen para alfons mucha letters"/>
          <p:cNvSpPr>
            <a:spLocks noChangeAspect="1" noChangeArrowheads="1"/>
          </p:cNvSpPr>
          <p:nvPr/>
        </p:nvSpPr>
        <p:spPr bwMode="auto">
          <a:xfrm>
            <a:off x="1044217" y="7313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Resultado de imagen para alfons mucha lett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t="18564" r="4323" b="20340"/>
          <a:stretch/>
        </p:blipFill>
        <p:spPr bwMode="auto">
          <a:xfrm>
            <a:off x="553792" y="560700"/>
            <a:ext cx="5704874" cy="26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8"/>
          <a:stretch/>
        </p:blipFill>
        <p:spPr bwMode="auto">
          <a:xfrm>
            <a:off x="6749091" y="560700"/>
            <a:ext cx="3926162" cy="269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alfons mucha letter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5"/>
          <a:stretch/>
        </p:blipFill>
        <p:spPr bwMode="auto">
          <a:xfrm>
            <a:off x="8427353" y="3572814"/>
            <a:ext cx="2247900" cy="308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76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18" y="563147"/>
            <a:ext cx="4210363" cy="57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Resultado de imagen para tipografias modernista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95"/>
          <a:stretch/>
        </p:blipFill>
        <p:spPr bwMode="auto">
          <a:xfrm>
            <a:off x="5842966" y="563147"/>
            <a:ext cx="5400040" cy="1394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relacionad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" t="741" r="1460" b="43661"/>
          <a:stretch/>
        </p:blipFill>
        <p:spPr bwMode="auto">
          <a:xfrm>
            <a:off x="5842966" y="2721665"/>
            <a:ext cx="5400040" cy="36353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492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sultado de imagen para tipografias modernist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72" y="1889542"/>
            <a:ext cx="4535376" cy="233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Resultado de imagen para tipografias modernista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72" y="4934906"/>
            <a:ext cx="4535376" cy="163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magen relacionad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10" y="1885920"/>
            <a:ext cx="5042016" cy="146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magen relacionada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69" r="1092" b="4099"/>
          <a:stretch/>
        </p:blipFill>
        <p:spPr bwMode="auto">
          <a:xfrm>
            <a:off x="6594610" y="3644721"/>
            <a:ext cx="5020175" cy="292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Imagen relacionada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29208" r="2996" b="30521"/>
          <a:stretch/>
        </p:blipFill>
        <p:spPr bwMode="auto">
          <a:xfrm>
            <a:off x="3926168" y="239841"/>
            <a:ext cx="4468970" cy="1352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58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1" y="360608"/>
            <a:ext cx="4046707" cy="61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Resultado de imagen para tipografias modernista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" b="43143"/>
          <a:stretch/>
        </p:blipFill>
        <p:spPr bwMode="auto">
          <a:xfrm>
            <a:off x="5984634" y="360608"/>
            <a:ext cx="5348775" cy="307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Resultado de imagen para tipografias modernista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" t="12921" b="41855"/>
          <a:stretch/>
        </p:blipFill>
        <p:spPr bwMode="auto">
          <a:xfrm>
            <a:off x="5984634" y="5267459"/>
            <a:ext cx="5348775" cy="1262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Resultado de imagen para tipografias modernistas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59" r="-1592" b="10140"/>
          <a:stretch/>
        </p:blipFill>
        <p:spPr bwMode="auto">
          <a:xfrm>
            <a:off x="7326951" y="3623260"/>
            <a:ext cx="2770085" cy="1451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17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alfons mucha  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9" y="495702"/>
            <a:ext cx="3777853" cy="604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art déco - Buscar con Goog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313" y="495702"/>
            <a:ext cx="3244448" cy="434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Resultado de imagen para tipografia gran antiqu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50" b="43524"/>
          <a:stretch/>
        </p:blipFill>
        <p:spPr bwMode="auto">
          <a:xfrm>
            <a:off x="4826313" y="5091930"/>
            <a:ext cx="7365687" cy="145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64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tipografia harringt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" r="8229" b="44577"/>
          <a:stretch/>
        </p:blipFill>
        <p:spPr bwMode="auto">
          <a:xfrm>
            <a:off x="5279753" y="460790"/>
            <a:ext cx="6169191" cy="12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" y="460790"/>
            <a:ext cx="4002764" cy="590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A mi me encantan para enmarcarlos pero también os pueden servir para componer palabras. Otro uso posible es el de utilizar la inicial para 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53" y="2063261"/>
            <a:ext cx="2486610" cy="4302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434114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</TotalTime>
  <Words>2</Words>
  <Application>Microsoft Office PowerPoint</Application>
  <PresentationFormat>Panorámica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French Script MT</vt:lpstr>
      <vt:lpstr>Wingdings 3</vt:lpstr>
      <vt:lpstr>Sector</vt:lpstr>
      <vt:lpstr>Tipografies  m o d e r n i s t e 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Tipografies  m o d e r n i s t e s</dc:title>
  <dc:creator>Olga Ceni Garcia</dc:creator>
  <cp:lastModifiedBy>Olga Ceni Garcia</cp:lastModifiedBy>
  <cp:revision>10</cp:revision>
  <dcterms:created xsi:type="dcterms:W3CDTF">2017-12-03T22:32:32Z</dcterms:created>
  <dcterms:modified xsi:type="dcterms:W3CDTF">2017-12-03T23:22:26Z</dcterms:modified>
</cp:coreProperties>
</file>