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ca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7" d="100"/>
          <a:sy n="107" d="100"/>
        </p:scale>
        <p:origin x="-84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2426" y="2895600"/>
            <a:ext cx="4572000" cy="1368798"/>
          </a:xfrm>
        </p:spPr>
        <p:txBody>
          <a:bodyPr>
            <a:normAutofit/>
          </a:bodyPr>
          <a:lstStyle>
            <a:lvl1pPr marL="0" indent="0" algn="l">
              <a:buNone/>
              <a:defRPr sz="2000" b="0" i="1" cap="none" spc="12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a-ES" smtClean="0"/>
              <a:t>Feu clic aquí per editar l'estil de subtítols del patró.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0" y="4743451"/>
            <a:ext cx="9144000" cy="211455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>
            <a:off x="0" y="4714875"/>
            <a:ext cx="91440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Date Placeholder 2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D13886-2D84-4874-BCA5-3953C68AFB13}" type="datetimeFigureOut">
              <a:rPr lang="ca-ES" smtClean="0"/>
              <a:t>13/01/2017</a:t>
            </a:fld>
            <a:endParaRPr lang="ca-E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FE7F8BF-254A-481C-AD11-5D699F256F58}" type="slidenum">
              <a:rPr lang="ca-ES" smtClean="0"/>
              <a:t>‹Nº›</a:t>
            </a:fld>
            <a:endParaRPr lang="ca-E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52426" y="457200"/>
            <a:ext cx="7680960" cy="2438399"/>
          </a:xfrm>
        </p:spPr>
        <p:txBody>
          <a:bodyPr>
            <a:normAutofit/>
          </a:bodyPr>
          <a:lstStyle>
            <a:lvl1pPr>
              <a:spcBef>
                <a:spcPts val="0"/>
              </a:spcBef>
              <a:defRPr kumimoji="0" lang="en-US" sz="6000" b="1" i="0" u="none" strike="noStrike" kern="1200" cap="none" spc="0" normalizeH="0" baseline="0" noProof="0" smtClean="0">
                <a:ln>
                  <a:noFill/>
                </a:ln>
                <a:gradFill>
                  <a:gsLst>
                    <a:gs pos="0">
                      <a:schemeClr val="tx1">
                        <a:alpha val="92000"/>
                      </a:schemeClr>
                    </a:gs>
                    <a:gs pos="45000">
                      <a:schemeClr val="tx1">
                        <a:alpha val="51000"/>
                      </a:schemeClr>
                    </a:gs>
                    <a:gs pos="100000">
                      <a:schemeClr val="tx1"/>
                    </a:gs>
                  </a:gsLst>
                  <a:lin ang="3600000" scaled="0"/>
                </a:gradFill>
                <a:effectLst/>
                <a:uLnTx/>
                <a:uFillTx/>
                <a:latin typeface="+mj-lt"/>
                <a:ea typeface="+mj-ea"/>
                <a:cs typeface="Tunga" pitchFamily="2"/>
              </a:defRPr>
            </a:lvl1pPr>
          </a:lstStyle>
          <a:p>
            <a:r>
              <a:rPr lang="ca-ES" smtClean="0"/>
              <a:t>Feu clic aquí per editar l'estil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ol i text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mtClean="0"/>
              <a:t>Feu clic aquí per editar l'estil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D13886-2D84-4874-BCA5-3953C68AFB13}" type="datetimeFigureOut">
              <a:rPr lang="ca-ES" smtClean="0"/>
              <a:t>13/01/2017</a:t>
            </a:fld>
            <a:endParaRPr lang="ca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7F8BF-254A-481C-AD11-5D699F256F58}" type="slidenum">
              <a:rPr lang="ca-ES" smtClean="0"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ol vertical i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a-ES" smtClean="0"/>
              <a:t>Feu clic aquí per editar l'estil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D13886-2D84-4874-BCA5-3953C68AFB13}" type="datetimeFigureOut">
              <a:rPr lang="ca-ES" smtClean="0"/>
              <a:t>13/01/2017</a:t>
            </a:fld>
            <a:endParaRPr lang="ca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7F8BF-254A-481C-AD11-5D699F256F58}" type="slidenum">
              <a:rPr lang="ca-ES" smtClean="0"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ol i objec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Content Placeholder 30"/>
          <p:cNvSpPr>
            <a:spLocks noGrp="1"/>
          </p:cNvSpPr>
          <p:nvPr>
            <p:ph sz="quarter" idx="13"/>
          </p:nvPr>
        </p:nvSpPr>
        <p:spPr>
          <a:xfrm>
            <a:off x="352426" y="1463040"/>
            <a:ext cx="7680960" cy="4724400"/>
          </a:xfrm>
        </p:spPr>
        <p:txBody>
          <a:bodyPr/>
          <a:lstStyle/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n-US" dirty="0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DAD13886-2D84-4874-BCA5-3953C68AFB13}" type="datetimeFigureOut">
              <a:rPr lang="ca-ES" smtClean="0"/>
              <a:t>13/01/2017</a:t>
            </a:fld>
            <a:endParaRPr lang="ca-ES"/>
          </a:p>
        </p:txBody>
      </p:sp>
      <p:sp>
        <p:nvSpPr>
          <p:cNvPr id="19" name="Slide Number Placeholder 1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4FE7F8BF-254A-481C-AD11-5D699F256F58}" type="slidenum">
              <a:rPr lang="ca-ES" smtClean="0"/>
              <a:t>‹Nº›</a:t>
            </a:fld>
            <a:endParaRPr lang="ca-E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mtClean="0"/>
              <a:t>Feu clic aquí per editar l'estil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pçalera de la secci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Subtitle 2"/>
          <p:cNvSpPr>
            <a:spLocks noGrp="1"/>
          </p:cNvSpPr>
          <p:nvPr>
            <p:ph type="subTitle" idx="1"/>
          </p:nvPr>
        </p:nvSpPr>
        <p:spPr>
          <a:xfrm>
            <a:off x="352426" y="4003302"/>
            <a:ext cx="4572000" cy="1178298"/>
          </a:xfrm>
        </p:spPr>
        <p:txBody>
          <a:bodyPr>
            <a:normAutofit/>
          </a:bodyPr>
          <a:lstStyle>
            <a:lvl1pPr marL="0" indent="0" algn="l">
              <a:buNone/>
              <a:defRPr sz="2000" b="0" i="1" cap="none" spc="12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a-ES" smtClean="0"/>
              <a:t>Feu clic aquí per editar l'estil de subtítols del patró.</a:t>
            </a:r>
            <a:endParaRPr lang="en-US" dirty="0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D13886-2D84-4874-BCA5-3953C68AFB13}" type="datetimeFigureOut">
              <a:rPr lang="ca-ES" smtClean="0"/>
              <a:t>13/01/2017</a:t>
            </a:fld>
            <a:endParaRPr lang="ca-ES"/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FE7F8BF-254A-481C-AD11-5D699F256F58}" type="slidenum">
              <a:rPr lang="ca-ES" smtClean="0"/>
              <a:t>‹Nº›</a:t>
            </a:fld>
            <a:endParaRPr lang="ca-E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13" name="Rectangle 12"/>
          <p:cNvSpPr/>
          <p:nvPr/>
        </p:nvSpPr>
        <p:spPr>
          <a:xfrm>
            <a:off x="0" y="0"/>
            <a:ext cx="9144000" cy="182880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Straight Connector 17"/>
          <p:cNvCxnSpPr/>
          <p:nvPr/>
        </p:nvCxnSpPr>
        <p:spPr>
          <a:xfrm>
            <a:off x="-4439" y="1828800"/>
            <a:ext cx="91440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itle 13"/>
          <p:cNvSpPr>
            <a:spLocks noGrp="1"/>
          </p:cNvSpPr>
          <p:nvPr>
            <p:ph type="title"/>
          </p:nvPr>
        </p:nvSpPr>
        <p:spPr>
          <a:xfrm>
            <a:off x="354366" y="1990078"/>
            <a:ext cx="8439912" cy="1984248"/>
          </a:xfrm>
        </p:spPr>
        <p:txBody>
          <a:bodyPr>
            <a:noAutofit/>
          </a:bodyPr>
          <a:lstStyle>
            <a:lvl1pPr>
              <a:defRPr kumimoji="0" lang="en-US" sz="6000" b="1" i="0" u="none" strike="noStrike" kern="1200" cap="none" spc="0" normalizeH="0" baseline="0" noProof="0" dirty="0" smtClean="0">
                <a:ln>
                  <a:noFill/>
                </a:ln>
                <a:gradFill>
                  <a:gsLst>
                    <a:gs pos="0">
                      <a:schemeClr val="tx1">
                        <a:alpha val="92000"/>
                      </a:schemeClr>
                    </a:gs>
                    <a:gs pos="45000">
                      <a:schemeClr val="tx1">
                        <a:alpha val="51000"/>
                      </a:schemeClr>
                    </a:gs>
                    <a:gs pos="100000">
                      <a:schemeClr val="tx1"/>
                    </a:gs>
                  </a:gsLst>
                  <a:lin ang="3600000" scaled="0"/>
                </a:gradFill>
                <a:effectLst/>
                <a:uLnTx/>
                <a:uFillTx/>
                <a:latin typeface="+mj-lt"/>
                <a:ea typeface="+mj-ea"/>
                <a:cs typeface="Tunga" pitchFamily="2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a-ES" smtClean="0"/>
              <a:t>Feu clic aquí per editar l'estil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c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Content Placeholder 11"/>
          <p:cNvSpPr>
            <a:spLocks noGrp="1"/>
          </p:cNvSpPr>
          <p:nvPr>
            <p:ph sz="quarter" idx="14"/>
          </p:nvPr>
        </p:nvSpPr>
        <p:spPr>
          <a:xfrm>
            <a:off x="4901184" y="1463040"/>
            <a:ext cx="3886200" cy="4288536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n-US" dirty="0"/>
          </a:p>
        </p:txBody>
      </p:sp>
      <p:sp>
        <p:nvSpPr>
          <p:cNvPr id="18" name="Content Placeholder 30"/>
          <p:cNvSpPr>
            <a:spLocks noGrp="1"/>
          </p:cNvSpPr>
          <p:nvPr>
            <p:ph sz="quarter" idx="13"/>
          </p:nvPr>
        </p:nvSpPr>
        <p:spPr>
          <a:xfrm>
            <a:off x="352426" y="1463040"/>
            <a:ext cx="3886200" cy="4288536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n-US" dirty="0"/>
          </a:p>
        </p:txBody>
      </p:sp>
      <p:sp>
        <p:nvSpPr>
          <p:cNvPr id="27" name="Title 2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mtClean="0"/>
              <a:t>Feu clic aquí per editar l'estil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DAD13886-2D84-4874-BCA5-3953C68AFB13}" type="datetimeFigureOut">
              <a:rPr lang="ca-ES" smtClean="0"/>
              <a:t>13/01/2017</a:t>
            </a:fld>
            <a:endParaRPr lang="ca-ES"/>
          </a:p>
        </p:txBody>
      </p:sp>
      <p:sp>
        <p:nvSpPr>
          <p:cNvPr id="25" name="Slide Number Placeholder 24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FE7F8BF-254A-481C-AD11-5D699F256F58}" type="slidenum">
              <a:rPr lang="ca-ES" smtClean="0"/>
              <a:t>‹Nº›</a:t>
            </a:fld>
            <a:endParaRPr lang="ca-ES"/>
          </a:p>
        </p:txBody>
      </p:sp>
      <p:sp>
        <p:nvSpPr>
          <p:cNvPr id="26" name="Footer Placeholder 25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ca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 Placeholder 3"/>
          <p:cNvSpPr>
            <a:spLocks noGrp="1"/>
          </p:cNvSpPr>
          <p:nvPr>
            <p:ph type="body" sz="half" idx="2"/>
          </p:nvPr>
        </p:nvSpPr>
        <p:spPr>
          <a:xfrm>
            <a:off x="352426" y="1463040"/>
            <a:ext cx="3886200" cy="509587"/>
          </a:xfrm>
        </p:spPr>
        <p:txBody>
          <a:bodyPr>
            <a:normAutofit/>
          </a:bodyPr>
          <a:lstStyle>
            <a:lvl1pPr marL="0" indent="0">
              <a:buNone/>
              <a:defRPr sz="2000" b="0" i="1" spc="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a-ES" smtClean="0"/>
              <a:t>Feu clic aquí per editar estils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5"/>
          </p:nvPr>
        </p:nvSpPr>
        <p:spPr>
          <a:xfrm>
            <a:off x="4900613" y="1463040"/>
            <a:ext cx="3886200" cy="509587"/>
          </a:xfrm>
        </p:spPr>
        <p:txBody>
          <a:bodyPr>
            <a:normAutofit/>
          </a:bodyPr>
          <a:lstStyle>
            <a:lvl1pPr marL="0" indent="0">
              <a:buNone/>
              <a:defRPr sz="2000" b="0" i="1" spc="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a-ES" smtClean="0"/>
              <a:t>Feu clic aquí per editar estils</a:t>
            </a:r>
          </a:p>
        </p:txBody>
      </p:sp>
      <p:sp>
        <p:nvSpPr>
          <p:cNvPr id="22" name="Content Placeholder 11"/>
          <p:cNvSpPr>
            <a:spLocks noGrp="1"/>
          </p:cNvSpPr>
          <p:nvPr>
            <p:ph sz="quarter" idx="14"/>
          </p:nvPr>
        </p:nvSpPr>
        <p:spPr>
          <a:xfrm>
            <a:off x="4900613" y="2011680"/>
            <a:ext cx="3886200" cy="3736848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n-US" dirty="0"/>
          </a:p>
        </p:txBody>
      </p:sp>
      <p:sp>
        <p:nvSpPr>
          <p:cNvPr id="28" name="Content Placeholder 30"/>
          <p:cNvSpPr>
            <a:spLocks noGrp="1"/>
          </p:cNvSpPr>
          <p:nvPr>
            <p:ph sz="quarter" idx="13"/>
          </p:nvPr>
        </p:nvSpPr>
        <p:spPr>
          <a:xfrm>
            <a:off x="352426" y="2011680"/>
            <a:ext cx="3886200" cy="3736848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n-US" dirty="0"/>
          </a:p>
        </p:txBody>
      </p:sp>
      <p:sp>
        <p:nvSpPr>
          <p:cNvPr id="30" name="Title 2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mtClean="0"/>
              <a:t>Feu clic aquí per editar l'estil</a:t>
            </a:r>
            <a:endParaRPr lang="en-US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DAD13886-2D84-4874-BCA5-3953C68AFB13}" type="datetimeFigureOut">
              <a:rPr lang="ca-ES" smtClean="0"/>
              <a:t>13/01/2017</a:t>
            </a:fld>
            <a:endParaRPr lang="ca-ES"/>
          </a:p>
        </p:txBody>
      </p:sp>
      <p:sp>
        <p:nvSpPr>
          <p:cNvPr id="24" name="Slide Number Placeholder 23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4FE7F8BF-254A-481C-AD11-5D699F256F58}" type="slidenum">
              <a:rPr lang="ca-ES" smtClean="0"/>
              <a:t>‹Nº›</a:t>
            </a:fld>
            <a:endParaRPr lang="ca-E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endParaRPr lang="ca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omés tít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D13886-2D84-4874-BCA5-3953C68AFB13}" type="datetimeFigureOut">
              <a:rPr lang="ca-ES" smtClean="0"/>
              <a:t>13/01/2017</a:t>
            </a:fld>
            <a:endParaRPr lang="ca-E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FE7F8BF-254A-481C-AD11-5D699F256F58}" type="slidenum">
              <a:rPr lang="ca-ES" smtClean="0"/>
              <a:t>‹Nº›</a:t>
            </a:fld>
            <a:endParaRPr lang="ca-E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15" name="Title 1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mtClean="0"/>
              <a:t>Feu clic aquí per editar l'estil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D13886-2D84-4874-BCA5-3953C68AFB13}" type="datetimeFigureOut">
              <a:rPr lang="ca-ES" smtClean="0"/>
              <a:t>13/01/2017</a:t>
            </a:fld>
            <a:endParaRPr lang="ca-E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FE7F8BF-254A-481C-AD11-5D699F256F58}" type="slidenum">
              <a:rPr lang="ca-ES" smtClean="0"/>
              <a:t>‹Nº›</a:t>
            </a:fld>
            <a:endParaRPr lang="ca-ES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a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ingut amb l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0" y="5734050"/>
            <a:ext cx="9144000" cy="112395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2" name="Straight Connector 21"/>
          <p:cNvCxnSpPr/>
          <p:nvPr/>
        </p:nvCxnSpPr>
        <p:spPr>
          <a:xfrm>
            <a:off x="0" y="5695950"/>
            <a:ext cx="91440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itle 2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mtClean="0"/>
              <a:t>Feu clic aquí per editar l'estil</a:t>
            </a:r>
            <a:endParaRPr lang="en-US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2"/>
          </p:nvPr>
        </p:nvSpPr>
        <p:spPr>
          <a:xfrm>
            <a:off x="352426" y="1463040"/>
            <a:ext cx="3381375" cy="3967162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 b="0" i="1" spc="0" baseline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a-ES" smtClean="0"/>
              <a:t>Feu clic aquí per editar estils</a:t>
            </a:r>
          </a:p>
        </p:txBody>
      </p:sp>
      <p:sp>
        <p:nvSpPr>
          <p:cNvPr id="16" name="Content Placeholder 11"/>
          <p:cNvSpPr>
            <a:spLocks noGrp="1"/>
          </p:cNvSpPr>
          <p:nvPr>
            <p:ph sz="quarter" idx="14"/>
          </p:nvPr>
        </p:nvSpPr>
        <p:spPr>
          <a:xfrm>
            <a:off x="4105275" y="1463040"/>
            <a:ext cx="4681538" cy="3968496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n-US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DAD13886-2D84-4874-BCA5-3953C68AFB13}" type="datetimeFigureOut">
              <a:rPr lang="ca-ES" smtClean="0"/>
              <a:t>13/01/2017</a:t>
            </a:fld>
            <a:endParaRPr lang="ca-E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FE7F8BF-254A-481C-AD11-5D699F256F58}" type="slidenum">
              <a:rPr lang="ca-ES" smtClean="0"/>
              <a:t>‹Nº›</a:t>
            </a:fld>
            <a:endParaRPr lang="ca-E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ca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tge amb l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229224" y="0"/>
            <a:ext cx="3914775" cy="5657850"/>
          </a:xfrm>
        </p:spPr>
        <p:txBody>
          <a:bodyPr anchor="ctr" anchorCtr="0"/>
          <a:lstStyle>
            <a:lvl1pPr marL="0" indent="0" algn="ctr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a-ES" smtClean="0"/>
              <a:t>Feu clic a la icona per afegir una imatge</a:t>
            </a:r>
            <a:endParaRPr lang="en-US" dirty="0"/>
          </a:p>
        </p:txBody>
      </p:sp>
      <p:sp>
        <p:nvSpPr>
          <p:cNvPr id="25" name="Text Placeholder 24"/>
          <p:cNvSpPr>
            <a:spLocks noGrp="1"/>
          </p:cNvSpPr>
          <p:nvPr>
            <p:ph type="body" sz="quarter" idx="13"/>
          </p:nvPr>
        </p:nvSpPr>
        <p:spPr>
          <a:xfrm>
            <a:off x="352426" y="1600199"/>
            <a:ext cx="4572000" cy="3593237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spcBef>
                <a:spcPts val="0"/>
              </a:spcBef>
              <a:buNone/>
              <a:defRPr sz="1600" i="1">
                <a:solidFill>
                  <a:schemeClr val="tx1"/>
                </a:solidFill>
              </a:defRPr>
            </a:lvl1pPr>
            <a:lvl2pPr marL="171450" indent="1588">
              <a:buNone/>
              <a:defRPr>
                <a:solidFill>
                  <a:schemeClr val="bg2"/>
                </a:solidFill>
              </a:defRPr>
            </a:lvl2pPr>
            <a:lvl3pPr marL="344488" indent="6350">
              <a:buNone/>
              <a:defRPr>
                <a:solidFill>
                  <a:schemeClr val="bg2"/>
                </a:solidFill>
              </a:defRPr>
            </a:lvl3pPr>
            <a:lvl4pPr marL="515938" indent="3175">
              <a:buNone/>
              <a:defRPr>
                <a:solidFill>
                  <a:schemeClr val="bg2"/>
                </a:solidFill>
              </a:defRPr>
            </a:lvl4pPr>
            <a:lvl5pPr marL="688975" indent="-1588">
              <a:buNone/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ca-ES" smtClean="0"/>
              <a:t>Feu clic aquí per editar estils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0" y="5734050"/>
            <a:ext cx="9144000" cy="112395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/>
          <p:cNvCxnSpPr/>
          <p:nvPr/>
        </p:nvCxnSpPr>
        <p:spPr>
          <a:xfrm>
            <a:off x="0" y="5695950"/>
            <a:ext cx="91440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itle Placeholder 1"/>
          <p:cNvSpPr>
            <a:spLocks noGrp="1"/>
          </p:cNvSpPr>
          <p:nvPr>
            <p:ph type="title"/>
          </p:nvPr>
        </p:nvSpPr>
        <p:spPr>
          <a:xfrm>
            <a:off x="352425" y="275208"/>
            <a:ext cx="4572000" cy="1324992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ca-ES" smtClean="0"/>
              <a:t>Feu clic aquí per editar l'estil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DAD13886-2D84-4874-BCA5-3953C68AFB13}" type="datetimeFigureOut">
              <a:rPr lang="ca-ES" smtClean="0"/>
              <a:t>13/01/2017</a:t>
            </a:fld>
            <a:endParaRPr lang="ca-ES"/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4FE7F8BF-254A-481C-AD11-5D699F256F58}" type="slidenum">
              <a:rPr lang="ca-ES" smtClean="0"/>
              <a:t>‹Nº›</a:t>
            </a:fld>
            <a:endParaRPr lang="ca-E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ca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52426" y="228600"/>
            <a:ext cx="7680960" cy="10668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ca-ES" smtClean="0"/>
              <a:t>Feu clic aquí per editar l'estil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2426" y="1463040"/>
            <a:ext cx="7680960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52426" y="6543676"/>
            <a:ext cx="1466850" cy="2476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="1">
                <a:solidFill>
                  <a:schemeClr val="tx1">
                    <a:alpha val="65000"/>
                  </a:schemeClr>
                </a:solidFill>
              </a:defRPr>
            </a:lvl1pPr>
          </a:lstStyle>
          <a:p>
            <a:fld id="{DAD13886-2D84-4874-BCA5-3953C68AFB13}" type="datetimeFigureOut">
              <a:rPr lang="ca-ES" smtClean="0"/>
              <a:t>13/01/2017</a:t>
            </a:fld>
            <a:endParaRPr lang="ca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809749" y="6543676"/>
            <a:ext cx="4086225" cy="2476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="1" i="1">
                <a:solidFill>
                  <a:schemeClr val="tx1">
                    <a:alpha val="65000"/>
                  </a:schemeClr>
                </a:solidFill>
              </a:defRPr>
            </a:lvl1pPr>
          </a:lstStyle>
          <a:p>
            <a:endParaRPr lang="ca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86700" y="6543676"/>
            <a:ext cx="876300" cy="2476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="1">
                <a:solidFill>
                  <a:schemeClr val="tx1">
                    <a:alpha val="65000"/>
                  </a:schemeClr>
                </a:solidFill>
              </a:defRPr>
            </a:lvl1pPr>
          </a:lstStyle>
          <a:p>
            <a:fld id="{4FE7F8BF-254A-481C-AD11-5D699F256F58}" type="slidenum">
              <a:rPr lang="ca-ES" smtClean="0"/>
              <a:t>‹Nº›</a:t>
            </a:fld>
            <a:endParaRPr lang="ca-E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ts val="400"/>
        </a:spcBef>
        <a:buNone/>
        <a:defRPr sz="4000" b="0" kern="1200" cap="none" spc="0" baseline="0">
          <a:solidFill>
            <a:schemeClr val="tx1"/>
          </a:solidFill>
          <a:latin typeface="+mj-lt"/>
          <a:ea typeface="+mj-ea"/>
          <a:cs typeface="Tunga" pitchFamily="2"/>
        </a:defRPr>
      </a:lvl1pPr>
    </p:titleStyle>
    <p:bodyStyle>
      <a:lvl1pPr marL="0" indent="0" algn="l" defTabSz="914400" rtl="0" eaLnBrk="1" latinLnBrk="0" hangingPunct="1">
        <a:spcBef>
          <a:spcPts val="1200"/>
        </a:spcBef>
        <a:spcAft>
          <a:spcPts val="0"/>
        </a:spcAft>
        <a:buClr>
          <a:schemeClr val="accent5"/>
        </a:buClr>
        <a:buFont typeface="Arial" pitchFamily="34" charset="0"/>
        <a:buNone/>
        <a:defRPr sz="1800" b="0" i="0" kern="1200" cap="none" spc="30" baseline="0">
          <a:solidFill>
            <a:schemeClr val="tx1"/>
          </a:solidFill>
          <a:latin typeface="+mn-lt"/>
          <a:ea typeface="+mn-ea"/>
          <a:cs typeface="Tahoma" pitchFamily="34" charset="0"/>
        </a:defRPr>
      </a:lvl1pPr>
      <a:lvl2pPr marL="171450" indent="-171450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2pPr>
      <a:lvl3pPr marL="344488" indent="-165100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3pPr>
      <a:lvl4pPr marL="517525" indent="-169863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4pPr>
      <a:lvl5pPr marL="688975" indent="-173038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5pPr>
      <a:lvl6pPr marL="868680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069848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243584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408176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o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Xavier </a:t>
            </a:r>
            <a:r>
              <a:rPr lang="es-ES" dirty="0" err="1" smtClean="0"/>
              <a:t>Mohedano</a:t>
            </a:r>
            <a:endParaRPr lang="es-ES" dirty="0" smtClean="0"/>
          </a:p>
          <a:p>
            <a:r>
              <a:rPr lang="es-ES" dirty="0" smtClean="0"/>
              <a:t>Álvaro Pérez </a:t>
            </a:r>
            <a:endParaRPr lang="ca-ES" dirty="0"/>
          </a:p>
        </p:txBody>
      </p:sp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La </a:t>
            </a:r>
            <a:r>
              <a:rPr lang="ca-ES" dirty="0" smtClean="0"/>
              <a:t>intervenció</a:t>
            </a:r>
            <a:r>
              <a:rPr lang="es-ES" dirty="0" smtClean="0"/>
              <a:t> </a:t>
            </a:r>
            <a:r>
              <a:rPr lang="es-ES" dirty="0" err="1" smtClean="0"/>
              <a:t>dels</a:t>
            </a:r>
            <a:r>
              <a:rPr lang="es-ES" dirty="0" smtClean="0"/>
              <a:t> </a:t>
            </a:r>
            <a:r>
              <a:rPr lang="es-ES" dirty="0" err="1"/>
              <a:t>E</a:t>
            </a:r>
            <a:r>
              <a:rPr lang="es-ES" dirty="0" err="1" smtClean="0"/>
              <a:t>stats</a:t>
            </a:r>
            <a:r>
              <a:rPr lang="es-ES" dirty="0" smtClean="0"/>
              <a:t> </a:t>
            </a:r>
            <a:r>
              <a:rPr lang="es-ES" dirty="0" err="1" smtClean="0"/>
              <a:t>Units</a:t>
            </a:r>
            <a:endParaRPr lang="ca-ES" dirty="0"/>
          </a:p>
        </p:txBody>
      </p:sp>
    </p:spTree>
    <p:extLst>
      <p:ext uri="{BB962C8B-B14F-4D97-AF65-F5344CB8AC3E}">
        <p14:creationId xmlns:p14="http://schemas.microsoft.com/office/powerpoint/2010/main" val="3433161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e contingut 1"/>
          <p:cNvSpPr>
            <a:spLocks noGrp="1"/>
          </p:cNvSpPr>
          <p:nvPr>
            <p:ph sz="quarter" idx="13"/>
          </p:nvPr>
        </p:nvSpPr>
        <p:spPr>
          <a:xfrm>
            <a:off x="4211960" y="620688"/>
            <a:ext cx="4608512" cy="2376264"/>
          </a:xfrm>
        </p:spPr>
        <p:txBody>
          <a:bodyPr>
            <a:normAutofit/>
          </a:bodyPr>
          <a:lstStyle/>
          <a:p>
            <a:r>
              <a:rPr lang="ca-ES" dirty="0" smtClean="0">
                <a:latin typeface="Arial" panose="020B0604020202020204" pitchFamily="34" charset="0"/>
                <a:cs typeface="Arial" panose="020B0604020202020204" pitchFamily="34" charset="0"/>
              </a:rPr>
              <a:t>EUA </a:t>
            </a:r>
            <a:r>
              <a:rPr lang="ca-ES" dirty="0" smtClean="0">
                <a:latin typeface="Arial" panose="020B0604020202020204" pitchFamily="34" charset="0"/>
                <a:cs typeface="Arial" panose="020B0604020202020204" pitchFamily="34" charset="0"/>
              </a:rPr>
              <a:t>fixà</a:t>
            </a:r>
            <a:r>
              <a:rPr lang="ca-E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a-ES" dirty="0" smtClean="0">
                <a:latin typeface="Arial" panose="020B0604020202020204" pitchFamily="34" charset="0"/>
                <a:cs typeface="Arial" panose="020B0604020202020204" pitchFamily="34" charset="0"/>
              </a:rPr>
              <a:t>un </a:t>
            </a:r>
            <a:r>
              <a:rPr lang="ca-ES" dirty="0" smtClean="0">
                <a:latin typeface="Arial" panose="020B0604020202020204" pitchFamily="34" charset="0"/>
                <a:cs typeface="Arial" panose="020B0604020202020204" pitchFamily="34" charset="0"/>
              </a:rPr>
              <a:t>àrea </a:t>
            </a:r>
            <a:r>
              <a:rPr lang="ca-ES" dirty="0" smtClean="0">
                <a:latin typeface="Arial" panose="020B0604020202020204" pitchFamily="34" charset="0"/>
                <a:cs typeface="Arial" panose="020B0604020202020204" pitchFamily="34" charset="0"/>
              </a:rPr>
              <a:t>d’expansió pel Carib i també el Pacífic.</a:t>
            </a:r>
          </a:p>
          <a:p>
            <a:r>
              <a:rPr lang="ca-ES" dirty="0" smtClean="0">
                <a:latin typeface="Arial" panose="020B0604020202020204" pitchFamily="34" charset="0"/>
                <a:cs typeface="Arial" panose="020B0604020202020204" pitchFamily="34" charset="0"/>
              </a:rPr>
              <a:t>Ja s’havien expandit per Hawaii i Japó </a:t>
            </a:r>
          </a:p>
          <a:p>
            <a:r>
              <a:rPr lang="ca-ES" dirty="0" smtClean="0">
                <a:latin typeface="Arial" panose="020B0604020202020204" pitchFamily="34" charset="0"/>
                <a:cs typeface="Arial" panose="020B0604020202020204" pitchFamily="34" charset="0"/>
              </a:rPr>
              <a:t>EUA havia fet moltes ofertes de compra per l’illa de Cuba. Espanya les va refusar totes.</a:t>
            </a:r>
          </a:p>
          <a:p>
            <a:endParaRPr lang="ca-ES" dirty="0"/>
          </a:p>
        </p:txBody>
      </p:sp>
      <p:sp>
        <p:nvSpPr>
          <p:cNvPr id="3" name="Títol 2"/>
          <p:cNvSpPr>
            <a:spLocks noGrp="1"/>
          </p:cNvSpPr>
          <p:nvPr>
            <p:ph type="title"/>
          </p:nvPr>
        </p:nvSpPr>
        <p:spPr>
          <a:xfrm>
            <a:off x="323528" y="1796238"/>
            <a:ext cx="4248472" cy="720080"/>
          </a:xfrm>
        </p:spPr>
        <p:txBody>
          <a:bodyPr>
            <a:normAutofit fontScale="90000"/>
          </a:bodyPr>
          <a:lstStyle/>
          <a:p>
            <a:r>
              <a:rPr lang="ca-ES" sz="3100" dirty="0" smtClean="0"/>
              <a:t>Expansió d’ Estats Units </a:t>
            </a:r>
            <a:r>
              <a:rPr lang="es-ES" sz="3100" dirty="0" smtClean="0"/>
              <a:t>			</a:t>
            </a:r>
            <a:r>
              <a:rPr lang="es-ES" dirty="0" smtClean="0"/>
              <a:t>	</a:t>
            </a:r>
            <a:endParaRPr lang="ca-ES" dirty="0"/>
          </a:p>
        </p:txBody>
      </p:sp>
      <p:sp>
        <p:nvSpPr>
          <p:cNvPr id="12" name="Clau d'obertura 11"/>
          <p:cNvSpPr/>
          <p:nvPr/>
        </p:nvSpPr>
        <p:spPr>
          <a:xfrm>
            <a:off x="4067944" y="764704"/>
            <a:ext cx="144016" cy="1800200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a-ES"/>
          </a:p>
        </p:txBody>
      </p:sp>
      <p:sp>
        <p:nvSpPr>
          <p:cNvPr id="13" name="QuadreDeText 12"/>
          <p:cNvSpPr txBox="1"/>
          <p:nvPr/>
        </p:nvSpPr>
        <p:spPr>
          <a:xfrm>
            <a:off x="179512" y="3789039"/>
            <a:ext cx="15121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2800" dirty="0" smtClean="0"/>
              <a:t>Context  </a:t>
            </a:r>
            <a:endParaRPr lang="ca-ES" sz="2800" dirty="0"/>
          </a:p>
        </p:txBody>
      </p:sp>
      <p:sp>
        <p:nvSpPr>
          <p:cNvPr id="14" name="QuadreDeText 13"/>
          <p:cNvSpPr txBox="1"/>
          <p:nvPr/>
        </p:nvSpPr>
        <p:spPr>
          <a:xfrm>
            <a:off x="2195736" y="2708920"/>
            <a:ext cx="648072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dirty="0" smtClean="0">
                <a:latin typeface="Arial" panose="020B0604020202020204" pitchFamily="34" charset="0"/>
                <a:cs typeface="Arial" panose="020B0604020202020204" pitchFamily="34" charset="0"/>
              </a:rPr>
              <a:t>EUA envià a l’Habana el cuirassat </a:t>
            </a:r>
            <a:r>
              <a:rPr lang="ca-E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Maine</a:t>
            </a:r>
            <a:r>
              <a:rPr lang="ca-ES" dirty="0" smtClean="0">
                <a:latin typeface="Arial" panose="020B0604020202020204" pitchFamily="34" charset="0"/>
                <a:cs typeface="Arial" panose="020B0604020202020204" pitchFamily="34" charset="0"/>
              </a:rPr>
              <a:t> en el 1989. El qual va tindre una explosió i els americans van culpar falsament als espanyols de l’atac.</a:t>
            </a:r>
          </a:p>
          <a:p>
            <a:endParaRPr lang="ca-E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a-ES" dirty="0" smtClean="0">
                <a:latin typeface="Arial" panose="020B0604020202020204" pitchFamily="34" charset="0"/>
                <a:cs typeface="Arial" panose="020B0604020202020204" pitchFamily="34" charset="0"/>
              </a:rPr>
              <a:t>EUA envià un ultimàtum cap a Espanya de retirar-se de Cuba, els espanyols negaren el fet i rebutjà la proposta i declarar la guerra en cas de que l’illa fos envaïda.</a:t>
            </a:r>
          </a:p>
          <a:p>
            <a:endParaRPr lang="ca-E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a-ES" dirty="0" smtClean="0">
                <a:latin typeface="Arial" panose="020B0604020202020204" pitchFamily="34" charset="0"/>
                <a:cs typeface="Arial" panose="020B0604020202020204" pitchFamily="34" charset="0"/>
              </a:rPr>
              <a:t>Els polítics espanyols conscients de la inferioritat decidiren que era humiliant rendir-se sense lluitar. </a:t>
            </a:r>
            <a:endParaRPr lang="ca-E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3 Abrir llave"/>
          <p:cNvSpPr/>
          <p:nvPr/>
        </p:nvSpPr>
        <p:spPr>
          <a:xfrm>
            <a:off x="1691680" y="2708920"/>
            <a:ext cx="324036" cy="2664296"/>
          </a:xfrm>
          <a:prstGeom prst="leftBrace">
            <a:avLst>
              <a:gd name="adj1" fmla="val 68494"/>
              <a:gd name="adj2" fmla="val 50000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47456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sz="quarter" idx="13"/>
          </p:nvPr>
        </p:nvSpPr>
        <p:spPr>
          <a:xfrm>
            <a:off x="3289663" y="332656"/>
            <a:ext cx="5880760" cy="2708176"/>
          </a:xfrm>
        </p:spPr>
        <p:txBody>
          <a:bodyPr/>
          <a:lstStyle/>
          <a:p>
            <a:r>
              <a:rPr lang="ca-ES" dirty="0" smtClean="0">
                <a:latin typeface="Arial" panose="020B0604020202020204" pitchFamily="34" charset="0"/>
                <a:cs typeface="Arial" panose="020B0604020202020204" pitchFamily="34" charset="0"/>
              </a:rPr>
              <a:t>Una esquadra de l’almirall Cervera va ser derrocada ràpidament a la batalla de Santiago (batalla entre vaixells malmesos contra navilis moderns).</a:t>
            </a:r>
          </a:p>
          <a:p>
            <a:r>
              <a:rPr lang="ca-ES" dirty="0" smtClean="0">
                <a:latin typeface="Arial" panose="020B0604020202020204" pitchFamily="34" charset="0"/>
                <a:cs typeface="Arial" panose="020B0604020202020204" pitchFamily="34" charset="0"/>
              </a:rPr>
              <a:t>EUA va derrotar a la batalla de </a:t>
            </a:r>
            <a:r>
              <a:rPr lang="ca-E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Cavite</a:t>
            </a:r>
            <a:r>
              <a:rPr lang="ca-ES" dirty="0" smtClean="0">
                <a:latin typeface="Arial" panose="020B0604020202020204" pitchFamily="34" charset="0"/>
                <a:cs typeface="Arial" panose="020B0604020202020204" pitchFamily="34" charset="0"/>
              </a:rPr>
              <a:t> un altre esquadra espanyola dirigida a filipines.</a:t>
            </a:r>
          </a:p>
          <a:p>
            <a:endParaRPr lang="es-ES" dirty="0" smtClean="0"/>
          </a:p>
          <a:p>
            <a:endParaRPr lang="es-ES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64394" y="764704"/>
            <a:ext cx="3211462" cy="720080"/>
          </a:xfrm>
        </p:spPr>
        <p:txBody>
          <a:bodyPr>
            <a:normAutofit fontScale="90000"/>
          </a:bodyPr>
          <a:lstStyle/>
          <a:p>
            <a:r>
              <a:rPr lang="ca-ES" dirty="0" smtClean="0"/>
              <a:t>Conflicte bèl·lic </a:t>
            </a:r>
            <a:endParaRPr lang="ca-ES" dirty="0"/>
          </a:p>
        </p:txBody>
      </p:sp>
      <p:sp>
        <p:nvSpPr>
          <p:cNvPr id="4" name="3 Abrir llave"/>
          <p:cNvSpPr/>
          <p:nvPr/>
        </p:nvSpPr>
        <p:spPr>
          <a:xfrm>
            <a:off x="3131840" y="404664"/>
            <a:ext cx="144016" cy="1512168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4 CuadroTexto"/>
          <p:cNvSpPr txBox="1"/>
          <p:nvPr/>
        </p:nvSpPr>
        <p:spPr>
          <a:xfrm>
            <a:off x="266307" y="3361142"/>
            <a:ext cx="22322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dirty="0" smtClean="0"/>
              <a:t>Pau de Paris </a:t>
            </a:r>
            <a:endParaRPr lang="es-ES" sz="3200" dirty="0"/>
          </a:p>
        </p:txBody>
      </p:sp>
      <p:sp>
        <p:nvSpPr>
          <p:cNvPr id="6" name="5 CuadroTexto"/>
          <p:cNvSpPr txBox="1"/>
          <p:nvPr/>
        </p:nvSpPr>
        <p:spPr>
          <a:xfrm>
            <a:off x="2807296" y="2484184"/>
            <a:ext cx="6336704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dirty="0" smtClean="0">
                <a:latin typeface="Arial" panose="020B0604020202020204" pitchFamily="34" charset="0"/>
                <a:cs typeface="Arial" panose="020B0604020202020204" pitchFamily="34" charset="0"/>
              </a:rPr>
              <a:t>Espanya signà un tractat en el qual havia de abandonar Cuba, Puerto Rico i les Filipines. </a:t>
            </a:r>
          </a:p>
          <a:p>
            <a:endParaRPr lang="ca-E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a-ES" dirty="0" smtClean="0">
                <a:latin typeface="Arial" panose="020B0604020202020204" pitchFamily="34" charset="0"/>
                <a:cs typeface="Arial" panose="020B0604020202020204" pitchFamily="34" charset="0"/>
              </a:rPr>
              <a:t>Els espanyols van tornar derrotats  en condicions llastimoses, i molts altres van haver d'evacuar i repatriar als seus interessos. </a:t>
            </a:r>
          </a:p>
          <a:p>
            <a:endParaRPr lang="ca-E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a-ES" dirty="0" smtClean="0">
                <a:latin typeface="Arial" panose="020B0604020202020204" pitchFamily="34" charset="0"/>
                <a:cs typeface="Arial" panose="020B0604020202020204" pitchFamily="34" charset="0"/>
              </a:rPr>
              <a:t>Amb la pèrdua de les illes i la venta de les Marianes i les Carolines a Alemanya, Espanya va perdre el imperi colonial</a:t>
            </a:r>
            <a:endParaRPr lang="ca-E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6 Abrir llave"/>
          <p:cNvSpPr/>
          <p:nvPr/>
        </p:nvSpPr>
        <p:spPr>
          <a:xfrm>
            <a:off x="2537266" y="2653926"/>
            <a:ext cx="270030" cy="2215234"/>
          </a:xfrm>
          <a:prstGeom prst="leftBrace">
            <a:avLst>
              <a:gd name="adj1" fmla="val 42853"/>
              <a:gd name="adj2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8376488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ylar">
  <a:themeElements>
    <a:clrScheme name="Mylar">
      <a:dk1>
        <a:srgbClr val="000000"/>
      </a:dk1>
      <a:lt1>
        <a:srgbClr val="FFFFFF"/>
      </a:lt1>
      <a:dk2>
        <a:srgbClr val="656162"/>
      </a:dk2>
      <a:lt2>
        <a:srgbClr val="E0DACC"/>
      </a:lt2>
      <a:accent1>
        <a:srgbClr val="4A5A7A"/>
      </a:accent1>
      <a:accent2>
        <a:srgbClr val="F7BD40"/>
      </a:accent2>
      <a:accent3>
        <a:srgbClr val="975C00"/>
      </a:accent3>
      <a:accent4>
        <a:srgbClr val="754D41"/>
      </a:accent4>
      <a:accent5>
        <a:srgbClr val="838995"/>
      </a:accent5>
      <a:accent6>
        <a:srgbClr val="687B66"/>
      </a:accent6>
      <a:hlink>
        <a:srgbClr val="B5740B"/>
      </a:hlink>
      <a:folHlink>
        <a:srgbClr val="7483A0"/>
      </a:folHlink>
    </a:clrScheme>
    <a:fontScheme name="Mylar">
      <a:majorFont>
        <a:latin typeface="Corbel"/>
        <a:ea typeface=""/>
        <a:cs typeface=""/>
        <a:font script="Jpan" typeface="HGｺﾞｼｯｸM"/>
        <a:font script="Hang" typeface="맑은 고딕"/>
        <a:font script="Hans" typeface="华文楷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华文楷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ylar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50800" dist="25400" dir="13500000">
              <a:srgbClr val="000000">
                <a:alpha val="75000"/>
              </a:srgbClr>
            </a:innerShdw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dkEdge">
            <a:bevelT w="25400" h="508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tint val="100000"/>
                <a:shade val="30000"/>
                <a:alpha val="100000"/>
                <a:satMod val="255000"/>
                <a:lumMod val="100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lumMod val="80000"/>
              </a:schemeClr>
              <a:schemeClr val="phClr">
                <a:tint val="50000"/>
                <a:lumMod val="15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TM01790491[[fn=Mylar]]</Template>
  <TotalTime>72</TotalTime>
  <Words>235</Words>
  <Application>Microsoft Office PowerPoint</Application>
  <PresentationFormat>Presentación en pantalla (4:3)</PresentationFormat>
  <Paragraphs>22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4" baseType="lpstr">
      <vt:lpstr>Mylar</vt:lpstr>
      <vt:lpstr>La intervenció dels Estats Units</vt:lpstr>
      <vt:lpstr>Expansió d’ Estats Units     </vt:lpstr>
      <vt:lpstr>Conflicte bèl·lic </vt:lpstr>
    </vt:vector>
  </TitlesOfParts>
  <Company>Departament d'Ensenyament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intervenció dels Estats Units</dc:title>
  <dc:creator>usuari</dc:creator>
  <cp:lastModifiedBy>usuari</cp:lastModifiedBy>
  <cp:revision>13</cp:revision>
  <dcterms:created xsi:type="dcterms:W3CDTF">2017-01-09T09:19:42Z</dcterms:created>
  <dcterms:modified xsi:type="dcterms:W3CDTF">2017-01-13T13:25:12Z</dcterms:modified>
</cp:coreProperties>
</file>