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mtClean="0"/>
              <a:t>Feu clic aquí per editar l'estil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DAD13886-2D84-4874-BCA5-3953C68AFB13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4FE7F8BF-254A-481C-AD11-5D699F256F58}" type="slidenum">
              <a:rPr lang="ca-ES" smtClean="0"/>
              <a:t>‹Nº›</a:t>
            </a:fld>
            <a:endParaRPr lang="ca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Xavier </a:t>
            </a:r>
            <a:r>
              <a:rPr lang="es-ES" dirty="0" err="1" smtClean="0"/>
              <a:t>Mohedano</a:t>
            </a:r>
            <a:endParaRPr lang="es-ES" dirty="0" smtClean="0"/>
          </a:p>
          <a:p>
            <a:r>
              <a:rPr lang="es-ES" dirty="0" smtClean="0"/>
              <a:t>Álvaro Pérez </a:t>
            </a:r>
            <a:endParaRPr lang="ca-ES" dirty="0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</a:t>
            </a:r>
            <a:r>
              <a:rPr lang="ca-ES" dirty="0" smtClean="0"/>
              <a:t>intervenció</a:t>
            </a:r>
            <a:r>
              <a:rPr lang="es-ES" dirty="0" smtClean="0"/>
              <a:t>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/>
              <a:t>E</a:t>
            </a:r>
            <a:r>
              <a:rPr lang="es-ES" dirty="0" err="1" smtClean="0"/>
              <a:t>stats</a:t>
            </a:r>
            <a:r>
              <a:rPr lang="es-ES" dirty="0" smtClean="0"/>
              <a:t> </a:t>
            </a:r>
            <a:r>
              <a:rPr lang="es-ES" dirty="0" err="1" smtClean="0"/>
              <a:t>Units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331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/>
          <p:cNvSpPr>
            <a:spLocks noGrp="1"/>
          </p:cNvSpPr>
          <p:nvPr>
            <p:ph sz="quarter" idx="13"/>
          </p:nvPr>
        </p:nvSpPr>
        <p:spPr>
          <a:xfrm>
            <a:off x="4211960" y="620688"/>
            <a:ext cx="4608512" cy="2376264"/>
          </a:xfrm>
        </p:spPr>
        <p:txBody>
          <a:bodyPr>
            <a:normAutofit/>
          </a:bodyPr>
          <a:lstStyle/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EUA 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fixà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àrea 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d’expansió pel Carib i també el Pacífic.</a:t>
            </a: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Ja s’havien expandit per Hawaii i Japó </a:t>
            </a: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EUA havia fet moltes ofertes de compra per l’illa de Cuba. Espanya les va refusar totes.</a:t>
            </a:r>
          </a:p>
          <a:p>
            <a:endParaRPr lang="ca-ES" dirty="0"/>
          </a:p>
        </p:txBody>
      </p:sp>
      <p:sp>
        <p:nvSpPr>
          <p:cNvPr id="3" name="Títol 2"/>
          <p:cNvSpPr>
            <a:spLocks noGrp="1"/>
          </p:cNvSpPr>
          <p:nvPr>
            <p:ph type="title"/>
          </p:nvPr>
        </p:nvSpPr>
        <p:spPr>
          <a:xfrm>
            <a:off x="323528" y="1796238"/>
            <a:ext cx="4248472" cy="720080"/>
          </a:xfrm>
        </p:spPr>
        <p:txBody>
          <a:bodyPr>
            <a:normAutofit fontScale="90000"/>
          </a:bodyPr>
          <a:lstStyle/>
          <a:p>
            <a:r>
              <a:rPr lang="ca-ES" sz="3100" dirty="0" smtClean="0"/>
              <a:t>Expansió d’ Estats Units </a:t>
            </a:r>
            <a:r>
              <a:rPr lang="es-ES" sz="3100" dirty="0" smtClean="0"/>
              <a:t>			</a:t>
            </a:r>
            <a:r>
              <a:rPr lang="es-ES" dirty="0" smtClean="0"/>
              <a:t>	</a:t>
            </a:r>
            <a:endParaRPr lang="ca-ES" dirty="0"/>
          </a:p>
        </p:txBody>
      </p:sp>
      <p:sp>
        <p:nvSpPr>
          <p:cNvPr id="12" name="Clau d'obertura 11"/>
          <p:cNvSpPr/>
          <p:nvPr/>
        </p:nvSpPr>
        <p:spPr>
          <a:xfrm>
            <a:off x="4067944" y="764704"/>
            <a:ext cx="144016" cy="18002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QuadreDeText 12"/>
          <p:cNvSpPr txBox="1"/>
          <p:nvPr/>
        </p:nvSpPr>
        <p:spPr>
          <a:xfrm>
            <a:off x="179512" y="378903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Context  </a:t>
            </a:r>
            <a:endParaRPr lang="ca-ES" sz="2800" dirty="0"/>
          </a:p>
        </p:txBody>
      </p:sp>
      <p:sp>
        <p:nvSpPr>
          <p:cNvPr id="14" name="QuadreDeText 13"/>
          <p:cNvSpPr txBox="1"/>
          <p:nvPr/>
        </p:nvSpPr>
        <p:spPr>
          <a:xfrm>
            <a:off x="2195736" y="2708920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EUA envià a l’Habana el cuirassat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en el 1989. El qual va tindre una explosió i els americans van culpar falsament als espanyols de l’atac.</a:t>
            </a:r>
          </a:p>
          <a:p>
            <a:endParaRPr lang="ca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EUA envià un ultimàtum cap a Espanya de retirar-se de Cuba, els espanyols negaren el fet i rebutjà la proposta i declarar la guerra en cas de que l’illa fos envaïda.</a:t>
            </a:r>
          </a:p>
          <a:p>
            <a:endParaRPr lang="ca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Els polítics espanyols conscients de la inferioritat decidiren que era humiliant rendir-se sense lluitar. 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Abrir llave"/>
          <p:cNvSpPr/>
          <p:nvPr/>
        </p:nvSpPr>
        <p:spPr>
          <a:xfrm>
            <a:off x="1691680" y="2708920"/>
            <a:ext cx="324036" cy="2664296"/>
          </a:xfrm>
          <a:prstGeom prst="leftBrace">
            <a:avLst>
              <a:gd name="adj1" fmla="val 68494"/>
              <a:gd name="adj2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45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>
          <a:xfrm>
            <a:off x="3289663" y="332656"/>
            <a:ext cx="5880760" cy="2708176"/>
          </a:xfrm>
        </p:spPr>
        <p:txBody>
          <a:bodyPr/>
          <a:lstStyle/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Una esquadra de l’almirall Cervera va ser derrocada ràpidament a la batalla de Santiago (batalla entre vaixells malmesos contra navilis moderns).</a:t>
            </a: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EUA va derrotar a la batalla de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Cavite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un altre esquadra espanyola dirigida a filipines.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4394" y="764704"/>
            <a:ext cx="3211462" cy="720080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Conflicte bèl·lic </a:t>
            </a:r>
            <a:endParaRPr lang="ca-ES" dirty="0"/>
          </a:p>
        </p:txBody>
      </p:sp>
      <p:sp>
        <p:nvSpPr>
          <p:cNvPr id="4" name="3 Abrir llave"/>
          <p:cNvSpPr/>
          <p:nvPr/>
        </p:nvSpPr>
        <p:spPr>
          <a:xfrm>
            <a:off x="3131840" y="404664"/>
            <a:ext cx="144016" cy="151216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266307" y="3361142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Pau de Paris </a:t>
            </a:r>
            <a:endParaRPr lang="es-ES" sz="3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2807296" y="2484184"/>
            <a:ext cx="63367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Espanya signà un tractat en el qual havia de abandonar Cuba, Puerto Rico i les Filipines. </a:t>
            </a:r>
          </a:p>
          <a:p>
            <a:endParaRPr lang="ca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Els espanyols van tornar derrotats  en condicions llastimoses, i molts altres van haver d'evacuar i repatriar als seus interessos. </a:t>
            </a:r>
          </a:p>
          <a:p>
            <a:endParaRPr lang="ca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Amb la pèrdua de les illes i la venta de les Marianes i les Carolines a Alemanya, Espanya va perdre el imperi colonial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Abrir llave"/>
          <p:cNvSpPr/>
          <p:nvPr/>
        </p:nvSpPr>
        <p:spPr>
          <a:xfrm>
            <a:off x="2537266" y="2653926"/>
            <a:ext cx="270030" cy="2215234"/>
          </a:xfrm>
          <a:prstGeom prst="leftBrace">
            <a:avLst>
              <a:gd name="adj1" fmla="val 4285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3764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72</TotalTime>
  <Words>235</Words>
  <Application>Microsoft Office PowerPoint</Application>
  <PresentationFormat>Presentación en pantalla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Mylar</vt:lpstr>
      <vt:lpstr>La intervenció dels Estats Units</vt:lpstr>
      <vt:lpstr>Expansió d’ Estats Units     </vt:lpstr>
      <vt:lpstr>Conflicte bèl·lic </vt:lpstr>
    </vt:vector>
  </TitlesOfParts>
  <Company>Departament d'Ensenyament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intervenció dels Estats Units</dc:title>
  <dc:creator>usuari</dc:creator>
  <cp:lastModifiedBy>usuari</cp:lastModifiedBy>
  <cp:revision>13</cp:revision>
  <dcterms:created xsi:type="dcterms:W3CDTF">2017-01-09T09:19:42Z</dcterms:created>
  <dcterms:modified xsi:type="dcterms:W3CDTF">2017-01-13T13:25:12Z</dcterms:modified>
</cp:coreProperties>
</file>