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96BA5C1-F5F4-46CE-8BD8-F7BADE8FD0B8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0C2661B-68B8-4423-A1C2-26308BDFE9B7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5400" dirty="0" smtClean="0"/>
              <a:t>PESTA NEGRA</a:t>
            </a:r>
            <a:endParaRPr lang="es-ES" sz="5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345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usuari.JMIR2\Desktop\la-pesta-negra-2-7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047904" cy="452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42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C:\Users\usuari.JMIR2\Desktop\treball-edat-mitjana-5-7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6975896" cy="458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69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C:\Users\usuari.JMIR2\Desktop\socials-pesta-negra-sour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60"/>
            <a:ext cx="4176464" cy="425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2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C:\Users\usuari.JMIR2\Desktop\05db8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6768752" cy="428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58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 descr="C:\Users\usuari.JMIR2\Desktop\pest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468" y="1484784"/>
            <a:ext cx="6264696" cy="392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87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ta costura">
  <a:themeElements>
    <a:clrScheme name="Alta costur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Etiquet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lta costur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</TotalTime>
  <Words>2</Words>
  <Application>Microsoft Office PowerPoint</Application>
  <PresentationFormat>Presentación en pantalla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Alta costura</vt:lpstr>
      <vt:lpstr>PESTA NEGRA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PESTA NEGRA</dc:title>
  <dc:creator>usuari</dc:creator>
  <cp:lastModifiedBy>usuari</cp:lastModifiedBy>
  <cp:revision>1</cp:revision>
  <dcterms:created xsi:type="dcterms:W3CDTF">2016-04-05T10:23:27Z</dcterms:created>
  <dcterms:modified xsi:type="dcterms:W3CDTF">2016-04-05T10:28:48Z</dcterms:modified>
</cp:coreProperties>
</file>