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6BA5C1-F5F4-46CE-8BD8-F7BADE8FD0B8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C2661B-68B8-4423-A1C2-26308BDFE9B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PESTA NEGRA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4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.JMIR2\Desktop\la-pesta-negra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47904" cy="45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usuari.JMIR2\Desktop\treball-edat-mitjana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75896" cy="458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usuari.JMIR2\Desktop\socials-pesta-negra-sour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176464" cy="42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usuari.JMIR2\Desktop\05db8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768752" cy="42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usuari.JMIR2\Desktop\pest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68" y="1484784"/>
            <a:ext cx="6264696" cy="39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</TotalTime>
  <Words>2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Alta costura</vt:lpstr>
      <vt:lpstr>PESTA NEGRA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PESTA NEGRA</dc:title>
  <dc:creator>usuari</dc:creator>
  <cp:lastModifiedBy>usuari</cp:lastModifiedBy>
  <cp:revision>1</cp:revision>
  <dcterms:created xsi:type="dcterms:W3CDTF">2016-04-05T10:23:27Z</dcterms:created>
  <dcterms:modified xsi:type="dcterms:W3CDTF">2016-04-05T10:28:48Z</dcterms:modified>
</cp:coreProperties>
</file>