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64F328-23A6-4BC3-99D4-7309D657C349}" type="datetimeFigureOut">
              <a:rPr lang="es-ES" smtClean="0"/>
              <a:t>13/01/2014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C46349-ABE6-49D2-8C83-F84A0323F4D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L’ART GÒTIC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SEGLES XII-XV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92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Les rosasses. El triomf de la llum</a:t>
            </a:r>
            <a:endParaRPr lang="ca-ES" dirty="0"/>
          </a:p>
        </p:txBody>
      </p:sp>
      <p:pic>
        <p:nvPicPr>
          <p:cNvPr id="1026" name="Picture 2" descr="C:\Users\Usuario\Downloads\roseton-de-la-fachada-de-la-catedral-de-leon-castilla-y-leon-espana_2972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735931"/>
            <a:ext cx="59626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Les rosasses. El triomf de la llum</a:t>
            </a:r>
          </a:p>
        </p:txBody>
      </p:sp>
      <p:pic>
        <p:nvPicPr>
          <p:cNvPr id="2050" name="Picture 2" descr="C:\Users\Usuario\Downloads\220px-Notre_Damme_internal_windown_ro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5"/>
            <a:ext cx="3420000" cy="45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ownloads\roseton-vidrieras_chartr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56" y="1600200"/>
            <a:ext cx="34592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Les rosasses. El triomf de la llum</a:t>
            </a:r>
          </a:p>
        </p:txBody>
      </p:sp>
      <p:pic>
        <p:nvPicPr>
          <p:cNvPr id="3074" name="Picture 2" descr="C:\Users\Usuario\Downloads\saintchapel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ario\Downloads\avidriera1_1_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3566"/>
            <a:ext cx="4343400" cy="28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L’ARQUITECTURA</a:t>
            </a:r>
            <a:endParaRPr lang="es-ES" dirty="0"/>
          </a:p>
        </p:txBody>
      </p:sp>
      <p:pic>
        <p:nvPicPr>
          <p:cNvPr id="1026" name="Picture 2" descr="E:\socials 2n\gòtic\polis2u03s06i1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178" y="1554163"/>
            <a:ext cx="689804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L’ARQUITECTURA</a:t>
            </a:r>
            <a:endParaRPr lang="es-ES" dirty="0"/>
          </a:p>
        </p:txBody>
      </p:sp>
      <p:pic>
        <p:nvPicPr>
          <p:cNvPr id="2050" name="Picture 2" descr="E:\socials 2n\gòtic\polis2u03s06i0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876" y="1554163"/>
            <a:ext cx="32206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L’ARQUITECTURA</a:t>
            </a:r>
            <a:endParaRPr lang="es-ES" dirty="0"/>
          </a:p>
        </p:txBody>
      </p:sp>
      <p:pic>
        <p:nvPicPr>
          <p:cNvPr id="3074" name="Picture 2" descr="E:\socials 2n\gòtic\polis2u03s06i08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997" y="1600200"/>
            <a:ext cx="310460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ocials 2n\gòtic\polis2u03s06i0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635" y="1600200"/>
            <a:ext cx="369853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i="1" dirty="0" smtClean="0"/>
              <a:t>Notre</a:t>
            </a:r>
            <a:r>
              <a:rPr lang="es-ES" b="1" i="1" dirty="0" smtClean="0"/>
              <a:t>-Dame, París, XII-XIII</a:t>
            </a:r>
            <a:endParaRPr lang="es-ES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638132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	</a:t>
            </a:r>
            <a:r>
              <a:rPr lang="ca-ES" b="1" i="1" dirty="0" smtClean="0"/>
              <a:t>Llotja </a:t>
            </a:r>
            <a:r>
              <a:rPr lang="es-ES" b="1" i="1" dirty="0" smtClean="0"/>
              <a:t>de </a:t>
            </a:r>
            <a:r>
              <a:rPr lang="ca-ES" b="1" i="1" dirty="0" smtClean="0"/>
              <a:t>Bruges</a:t>
            </a:r>
            <a:endParaRPr lang="ca-ES" b="1" i="1" dirty="0"/>
          </a:p>
        </p:txBody>
      </p:sp>
    </p:spTree>
    <p:extLst>
      <p:ext uri="{BB962C8B-B14F-4D97-AF65-F5344CB8AC3E}">
        <p14:creationId xmlns:p14="http://schemas.microsoft.com/office/powerpoint/2010/main" val="42440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L’ARQUITECTURA</a:t>
            </a:r>
            <a:endParaRPr lang="es-ES" dirty="0"/>
          </a:p>
        </p:txBody>
      </p:sp>
      <p:pic>
        <p:nvPicPr>
          <p:cNvPr id="4098" name="Picture 2" descr="E:\socials 2n\gòtic\polis2u03s06i0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8368" y="1554163"/>
            <a:ext cx="4299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L’ESCULTURA</a:t>
            </a:r>
            <a:endParaRPr lang="es-ES" dirty="0"/>
          </a:p>
        </p:txBody>
      </p:sp>
      <p:pic>
        <p:nvPicPr>
          <p:cNvPr id="5122" name="Picture 2" descr="E:\socials 2n\gòtic\polis2u03s07i0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405" y="1554163"/>
            <a:ext cx="563158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79712" y="6237312"/>
            <a:ext cx="526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	</a:t>
            </a:r>
            <a:r>
              <a:rPr lang="es-ES" b="1" i="1" dirty="0" err="1" smtClean="0"/>
              <a:t>Timpà</a:t>
            </a:r>
            <a:r>
              <a:rPr lang="es-ES" b="1" i="1" dirty="0" smtClean="0"/>
              <a:t> de la catedral de </a:t>
            </a:r>
            <a:r>
              <a:rPr lang="es-ES" b="1" i="1" dirty="0" err="1" smtClean="0"/>
              <a:t>Chartres</a:t>
            </a:r>
            <a:r>
              <a:rPr lang="es-ES" b="1" i="1" dirty="0" smtClean="0"/>
              <a:t>, </a:t>
            </a:r>
            <a:r>
              <a:rPr lang="es-ES" b="1" i="1" dirty="0" err="1" smtClean="0"/>
              <a:t>segle</a:t>
            </a:r>
            <a:r>
              <a:rPr lang="es-ES" b="1" i="1" dirty="0" smtClean="0"/>
              <a:t> XIII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251520" y="2276872"/>
            <a:ext cx="136815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humanisme</a:t>
            </a:r>
            <a:endParaRPr lang="ca-ES" dirty="0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1619672" y="2734072"/>
            <a:ext cx="2808312" cy="118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7092280" y="4797152"/>
            <a:ext cx="2051720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expressivitat</a:t>
            </a:r>
            <a:endParaRPr lang="ca-ES" dirty="0"/>
          </a:p>
        </p:txBody>
      </p:sp>
      <p:cxnSp>
        <p:nvCxnSpPr>
          <p:cNvPr id="9" name="8 Conector recto de flecha"/>
          <p:cNvCxnSpPr>
            <a:stCxn id="7" idx="2"/>
          </p:cNvCxnSpPr>
          <p:nvPr/>
        </p:nvCxnSpPr>
        <p:spPr>
          <a:xfrm flipH="1">
            <a:off x="5436096" y="5121188"/>
            <a:ext cx="1656184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L’ESCULTURA</a:t>
            </a:r>
            <a:endParaRPr lang="es-ES" dirty="0"/>
          </a:p>
        </p:txBody>
      </p:sp>
      <p:pic>
        <p:nvPicPr>
          <p:cNvPr id="6146" name="Picture 2" descr="E:\socials 2n\gòtic\polis2u03s07i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269" y="1600200"/>
            <a:ext cx="147806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socials 2n\gòtic\polis2u03s07i0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18267"/>
            <a:ext cx="4343400" cy="42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6381328"/>
            <a:ext cx="347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Escultura de la Catedral de Reims</a:t>
            </a:r>
            <a:endParaRPr lang="es-ES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652120" y="6237312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         </a:t>
            </a:r>
            <a:r>
              <a:rPr lang="ca-ES" b="1" i="1" dirty="0" smtClean="0"/>
              <a:t>gàrgola</a:t>
            </a:r>
            <a:endParaRPr lang="ca-ES" b="1" i="1" dirty="0"/>
          </a:p>
        </p:txBody>
      </p:sp>
      <p:sp>
        <p:nvSpPr>
          <p:cNvPr id="5" name="4 Llamada de flecha a la derecha"/>
          <p:cNvSpPr/>
          <p:nvPr/>
        </p:nvSpPr>
        <p:spPr>
          <a:xfrm>
            <a:off x="323528" y="2852936"/>
            <a:ext cx="1346448" cy="91440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volum</a:t>
            </a:r>
            <a:endParaRPr lang="ca-ES" dirty="0"/>
          </a:p>
        </p:txBody>
      </p:sp>
      <p:sp>
        <p:nvSpPr>
          <p:cNvPr id="6" name="5 Llamada de flecha a la derecha"/>
          <p:cNvSpPr/>
          <p:nvPr/>
        </p:nvSpPr>
        <p:spPr>
          <a:xfrm>
            <a:off x="3203848" y="3933056"/>
            <a:ext cx="1800200" cy="936104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moviment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48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PINTURA</a:t>
            </a:r>
            <a:endParaRPr lang="es-ES" dirty="0"/>
          </a:p>
        </p:txBody>
      </p:sp>
      <p:pic>
        <p:nvPicPr>
          <p:cNvPr id="7170" name="Picture 2" descr="E:\socials 2n\gòtic\polis2u03s07i0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306" y="1554163"/>
            <a:ext cx="521778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23728" y="6165304"/>
            <a:ext cx="588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Roger Van del </a:t>
            </a:r>
            <a:r>
              <a:rPr lang="ca-ES" b="1" i="1" dirty="0" err="1" smtClean="0"/>
              <a:t>Weiden</a:t>
            </a:r>
            <a:r>
              <a:rPr lang="ca-ES" b="1" i="1" dirty="0" smtClean="0"/>
              <a:t>: Retaule dels Sets Sagraments, </a:t>
            </a:r>
            <a:r>
              <a:rPr lang="es-ES" b="1" i="1" dirty="0" smtClean="0"/>
              <a:t>XV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204864"/>
            <a:ext cx="134644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realisme</a:t>
            </a:r>
            <a:endParaRPr lang="ca-ES" dirty="0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>
            <a:off x="2318048" y="2662064"/>
            <a:ext cx="2253952" cy="2207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6948264" y="2420888"/>
            <a:ext cx="1800200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Fons arquitectònic</a:t>
            </a:r>
          </a:p>
          <a:p>
            <a:pPr algn="ctr"/>
            <a:r>
              <a:rPr lang="ca-ES" dirty="0" smtClean="0"/>
              <a:t>i perspectiva</a:t>
            </a:r>
            <a:endParaRPr lang="ca-ES" dirty="0"/>
          </a:p>
        </p:txBody>
      </p:sp>
      <p:cxnSp>
        <p:nvCxnSpPr>
          <p:cNvPr id="9" name="8 Conector recto de flecha"/>
          <p:cNvCxnSpPr>
            <a:stCxn id="7" idx="1"/>
          </p:cNvCxnSpPr>
          <p:nvPr/>
        </p:nvCxnSpPr>
        <p:spPr>
          <a:xfrm flipH="1" flipV="1">
            <a:off x="5064918" y="2878088"/>
            <a:ext cx="1883346" cy="1188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PINTURA</a:t>
            </a:r>
            <a:endParaRPr lang="es-ES" dirty="0"/>
          </a:p>
        </p:txBody>
      </p:sp>
      <p:pic>
        <p:nvPicPr>
          <p:cNvPr id="8194" name="Picture 2" descr="E:\socials 2n\gòtic\polis2u03s07i0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062" y="1554163"/>
            <a:ext cx="550227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51720" y="6165304"/>
            <a:ext cx="500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             </a:t>
            </a:r>
            <a:r>
              <a:rPr lang="ca-ES" b="1" i="1" dirty="0" err="1" smtClean="0"/>
              <a:t>Giotto</a:t>
            </a:r>
            <a:r>
              <a:rPr lang="ca-ES" b="1" i="1" dirty="0" smtClean="0"/>
              <a:t>: L’adoració dels </a:t>
            </a:r>
            <a:r>
              <a:rPr lang="es-ES" b="1" i="1" dirty="0" smtClean="0"/>
              <a:t>Reis Mags,1305</a:t>
            </a:r>
            <a:endParaRPr lang="es-ES" b="1" i="1" dirty="0"/>
          </a:p>
        </p:txBody>
      </p:sp>
      <p:sp>
        <p:nvSpPr>
          <p:cNvPr id="4" name="3 Elipse"/>
          <p:cNvSpPr/>
          <p:nvPr/>
        </p:nvSpPr>
        <p:spPr>
          <a:xfrm>
            <a:off x="395536" y="3140968"/>
            <a:ext cx="127444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volum</a:t>
            </a:r>
            <a:endParaRPr lang="ca-ES" dirty="0"/>
          </a:p>
        </p:txBody>
      </p:sp>
      <p:cxnSp>
        <p:nvCxnSpPr>
          <p:cNvPr id="6" name="5 Conector recto de flecha"/>
          <p:cNvCxnSpPr>
            <a:stCxn id="4" idx="6"/>
          </p:cNvCxnSpPr>
          <p:nvPr/>
        </p:nvCxnSpPr>
        <p:spPr>
          <a:xfrm>
            <a:off x="1669976" y="3598168"/>
            <a:ext cx="2902024" cy="982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6948264" y="2924944"/>
            <a:ext cx="206652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expressivitat</a:t>
            </a:r>
            <a:endParaRPr lang="ca-ES" dirty="0"/>
          </a:p>
        </p:txBody>
      </p:sp>
      <p:cxnSp>
        <p:nvCxnSpPr>
          <p:cNvPr id="9" name="8 Conector recto de flecha"/>
          <p:cNvCxnSpPr>
            <a:stCxn id="7" idx="2"/>
          </p:cNvCxnSpPr>
          <p:nvPr/>
        </p:nvCxnSpPr>
        <p:spPr>
          <a:xfrm flipH="1" flipV="1">
            <a:off x="6084168" y="2924944"/>
            <a:ext cx="864096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81</Words>
  <Application>Microsoft Office PowerPoint</Application>
  <PresentationFormat>Presentación en pantalla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Viajes</vt:lpstr>
      <vt:lpstr>L’ART GÒTIC</vt:lpstr>
      <vt:lpstr>L’ARQUITECTURA</vt:lpstr>
      <vt:lpstr>L’ARQUITECTURA</vt:lpstr>
      <vt:lpstr>L’ARQUITECTURA</vt:lpstr>
      <vt:lpstr>L’ARQUITECTURA</vt:lpstr>
      <vt:lpstr>L’ESCULTURA</vt:lpstr>
      <vt:lpstr>L’ESCULTURA</vt:lpstr>
      <vt:lpstr>LA PINTURA</vt:lpstr>
      <vt:lpstr>LA PINTURA</vt:lpstr>
      <vt:lpstr>Les rosasses. El triomf de la llum</vt:lpstr>
      <vt:lpstr>Les rosasses. El triomf de la llum</vt:lpstr>
      <vt:lpstr>Les rosasses. El triomf de la llum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 GÒTIC</dc:title>
  <dc:creator>Usuario</dc:creator>
  <cp:lastModifiedBy>Usuario</cp:lastModifiedBy>
  <cp:revision>10</cp:revision>
  <dcterms:created xsi:type="dcterms:W3CDTF">2014-01-13T11:22:57Z</dcterms:created>
  <dcterms:modified xsi:type="dcterms:W3CDTF">2014-01-13T19:50:13Z</dcterms:modified>
</cp:coreProperties>
</file>