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2D200454-40CA-4A62-9FC3-DE9A4176ACB9}">
      <p15:notesGuideLst>
        <p15:guide id="1" orient="horz" pos="2880">
          <p15:clr>
            <a:srgbClr val="000000"/>
          </p15:clr>
        </p15:guide>
        <p15:guide id="2" pos="2160">
          <p15:clr>
            <a:srgbClr val="000000"/>
          </p15:clr>
        </p15:guide>
      </p15:notesGuideLst>
    </p:ext>
    <p:ext uri="GoogleSlidesCustomDataVersion2">
      <go:slidesCustomData xmlns:go="http://customooxmlschemas.google.com/" r:id="rId24" roundtripDataSignature="AMtx7mhJPRV//4NH4fJjqx7mLXFye6Qry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notesViewPr>
    <p:cSldViewPr snapToGrid="0">
      <p:cViewPr varScale="1">
        <p:scale>
          <a:sx n="100" d="100"/>
          <a:sy n="100" d="100"/>
        </p:scale>
        <p:origin x="0" y="0"/>
      </p:cViewPr>
      <p:guideLst>
        <p:guide pos="2880" orient="horz"/>
        <p:guide pos="2160"/>
      </p:guideLst>
    </p:cSldViewPr>
  </p:notes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24" Type="http://customschemas.google.com/relationships/presentationmetadata" Target="metadata"/><Relationship Id="rId12" Type="http://schemas.openxmlformats.org/officeDocument/2006/relationships/slide" Target="slides/slide7.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0" y="695325"/>
            <a:ext cx="0" cy="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 name="Google Shape;4;n"/>
          <p:cNvSpPr txBox="1"/>
          <p:nvPr>
            <p:ph idx="1" type="body"/>
          </p:nvPr>
        </p:nvSpPr>
        <p:spPr>
          <a:xfrm>
            <a:off x="685800" y="4343400"/>
            <a:ext cx="5484812" cy="4113212"/>
          </a:xfrm>
          <a:prstGeom prst="rect">
            <a:avLst/>
          </a:prstGeom>
          <a:noFill/>
          <a:ln>
            <a:noFill/>
          </a:ln>
        </p:spPr>
        <p:txBody>
          <a:bodyPr anchorCtr="0" anchor="t" bIns="0" lIns="0" spcFirstLastPara="1" rIns="0" wrap="square" tIns="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28250988a90_1_0:notes"/>
          <p:cNvSpPr/>
          <p:nvPr>
            <p:ph idx="2" type="sldImg"/>
          </p:nvPr>
        </p:nvSpPr>
        <p:spPr>
          <a:xfrm>
            <a:off x="0" y="695325"/>
            <a:ext cx="0" cy="0"/>
          </a:xfrm>
          <a:custGeom>
            <a:rect b="b" l="l" r="r" t="t"/>
            <a:pathLst>
              <a:path extrusionOk="0" h="120000" w="120000">
                <a:moveTo>
                  <a:pt x="0" y="0"/>
                </a:moveTo>
                <a:lnTo>
                  <a:pt x="120000" y="0"/>
                </a:lnTo>
                <a:lnTo>
                  <a:pt x="120000" y="120000"/>
                </a:lnTo>
                <a:lnTo>
                  <a:pt x="0" y="120000"/>
                </a:lnTo>
                <a:close/>
              </a:path>
            </a:pathLst>
          </a:custGeom>
        </p:spPr>
      </p:sp>
      <p:sp>
        <p:nvSpPr>
          <p:cNvPr id="60" name="Google Shape;60;g28250988a90_1_0:notes"/>
          <p:cNvSpPr txBox="1"/>
          <p:nvPr>
            <p:ph idx="1" type="body"/>
          </p:nvPr>
        </p:nvSpPr>
        <p:spPr>
          <a:xfrm>
            <a:off x="685800" y="4343400"/>
            <a:ext cx="5484900" cy="411330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9:notes"/>
          <p:cNvSpPr/>
          <p:nvPr>
            <p:ph idx="2" type="sldImg"/>
          </p:nvPr>
        </p:nvSpPr>
        <p:spPr>
          <a:xfrm>
            <a:off x="1143000" y="695325"/>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524288"/>
            <a:headEnd len="sm" w="sm" type="none"/>
            <a:tailEnd len="sm" w="sm" type="none"/>
          </a:ln>
        </p:spPr>
      </p:sp>
      <p:sp>
        <p:nvSpPr>
          <p:cNvPr id="122" name="Google Shape;122;p9: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10:notes"/>
          <p:cNvSpPr/>
          <p:nvPr>
            <p:ph idx="2" type="sldImg"/>
          </p:nvPr>
        </p:nvSpPr>
        <p:spPr>
          <a:xfrm>
            <a:off x="1143000" y="695325"/>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524288"/>
            <a:headEnd len="sm" w="sm" type="none"/>
            <a:tailEnd len="sm" w="sm" type="none"/>
          </a:ln>
        </p:spPr>
      </p:sp>
      <p:sp>
        <p:nvSpPr>
          <p:cNvPr id="127" name="Google Shape;127;p10: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11:notes"/>
          <p:cNvSpPr/>
          <p:nvPr>
            <p:ph idx="2" type="sldImg"/>
          </p:nvPr>
        </p:nvSpPr>
        <p:spPr>
          <a:xfrm>
            <a:off x="1143000" y="695325"/>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524288"/>
            <a:headEnd len="sm" w="sm" type="none"/>
            <a:tailEnd len="sm" w="sm" type="none"/>
          </a:ln>
        </p:spPr>
      </p:sp>
      <p:sp>
        <p:nvSpPr>
          <p:cNvPr id="132" name="Google Shape;132;p11: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12:notes"/>
          <p:cNvSpPr/>
          <p:nvPr>
            <p:ph idx="2" type="sldImg"/>
          </p:nvPr>
        </p:nvSpPr>
        <p:spPr>
          <a:xfrm>
            <a:off x="1143000" y="695325"/>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524288"/>
            <a:headEnd len="sm" w="sm" type="none"/>
            <a:tailEnd len="sm" w="sm" type="none"/>
          </a:ln>
        </p:spPr>
      </p:sp>
      <p:sp>
        <p:nvSpPr>
          <p:cNvPr id="137" name="Google Shape;137;p12: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13:notes"/>
          <p:cNvSpPr/>
          <p:nvPr>
            <p:ph idx="2" type="sldImg"/>
          </p:nvPr>
        </p:nvSpPr>
        <p:spPr>
          <a:xfrm>
            <a:off x="1143000" y="695325"/>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524288"/>
            <a:headEnd len="sm" w="sm" type="none"/>
            <a:tailEnd len="sm" w="sm" type="none"/>
          </a:ln>
        </p:spPr>
      </p:sp>
      <p:sp>
        <p:nvSpPr>
          <p:cNvPr id="147" name="Google Shape;147;p13: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14:notes"/>
          <p:cNvSpPr/>
          <p:nvPr>
            <p:ph idx="2" type="sldImg"/>
          </p:nvPr>
        </p:nvSpPr>
        <p:spPr>
          <a:xfrm>
            <a:off x="1143000" y="695325"/>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524288"/>
            <a:headEnd len="sm" w="sm" type="none"/>
            <a:tailEnd len="sm" w="sm" type="none"/>
          </a:ln>
        </p:spPr>
      </p:sp>
      <p:sp>
        <p:nvSpPr>
          <p:cNvPr id="153" name="Google Shape;153;p14: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15:notes"/>
          <p:cNvSpPr/>
          <p:nvPr>
            <p:ph idx="2" type="sldImg"/>
          </p:nvPr>
        </p:nvSpPr>
        <p:spPr>
          <a:xfrm>
            <a:off x="1143000" y="695325"/>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524288"/>
            <a:headEnd len="sm" w="sm" type="none"/>
            <a:tailEnd len="sm" w="sm" type="none"/>
          </a:ln>
        </p:spPr>
      </p:sp>
      <p:sp>
        <p:nvSpPr>
          <p:cNvPr id="159" name="Google Shape;159;p15: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6:notes"/>
          <p:cNvSpPr/>
          <p:nvPr>
            <p:ph idx="2" type="sldImg"/>
          </p:nvPr>
        </p:nvSpPr>
        <p:spPr>
          <a:xfrm>
            <a:off x="1143000" y="695325"/>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524288"/>
            <a:headEnd len="sm" w="sm" type="none"/>
            <a:tailEnd len="sm" w="sm" type="none"/>
          </a:ln>
        </p:spPr>
      </p:sp>
      <p:sp>
        <p:nvSpPr>
          <p:cNvPr id="165" name="Google Shape;165;p16: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17:notes"/>
          <p:cNvSpPr/>
          <p:nvPr>
            <p:ph idx="2" type="sldImg"/>
          </p:nvPr>
        </p:nvSpPr>
        <p:spPr>
          <a:xfrm>
            <a:off x="1143000" y="695325"/>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524288"/>
            <a:headEnd len="sm" w="sm" type="none"/>
            <a:tailEnd len="sm" w="sm" type="none"/>
          </a:ln>
        </p:spPr>
      </p:sp>
      <p:sp>
        <p:nvSpPr>
          <p:cNvPr id="170" name="Google Shape;170;p17: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p1:notes"/>
          <p:cNvSpPr/>
          <p:nvPr>
            <p:ph idx="2" type="sldImg"/>
          </p:nvPr>
        </p:nvSpPr>
        <p:spPr>
          <a:xfrm>
            <a:off x="1143000" y="695325"/>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524288"/>
            <a:headEnd len="sm" w="sm" type="none"/>
            <a:tailEnd len="sm" w="sm" type="none"/>
          </a:ln>
        </p:spPr>
      </p:sp>
      <p:sp>
        <p:nvSpPr>
          <p:cNvPr id="65" name="Google Shape;65;p1: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2:notes"/>
          <p:cNvSpPr/>
          <p:nvPr>
            <p:ph idx="2" type="sldImg"/>
          </p:nvPr>
        </p:nvSpPr>
        <p:spPr>
          <a:xfrm>
            <a:off x="1143000" y="695325"/>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524288"/>
            <a:headEnd len="sm" w="sm" type="none"/>
            <a:tailEnd len="sm" w="sm" type="none"/>
          </a:ln>
        </p:spPr>
      </p:sp>
      <p:sp>
        <p:nvSpPr>
          <p:cNvPr id="70" name="Google Shape;70;p2: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p3:notes"/>
          <p:cNvSpPr txBox="1"/>
          <p:nvPr>
            <p:ph idx="1" type="body"/>
          </p:nvPr>
        </p:nvSpPr>
        <p:spPr>
          <a:xfrm>
            <a:off x="685800" y="4343400"/>
            <a:ext cx="5484812" cy="4113212"/>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
        <p:nvSpPr>
          <p:cNvPr id="76" name="Google Shape;76;p3:notes"/>
          <p:cNvSpPr/>
          <p:nvPr>
            <p:ph idx="2" type="sldImg"/>
          </p:nvPr>
        </p:nvSpPr>
        <p:spPr>
          <a:xfrm>
            <a:off x="0" y="695325"/>
            <a:ext cx="0" cy="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p4:notes"/>
          <p:cNvSpPr/>
          <p:nvPr>
            <p:ph idx="2" type="sldImg"/>
          </p:nvPr>
        </p:nvSpPr>
        <p:spPr>
          <a:xfrm>
            <a:off x="1143000" y="695325"/>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524288"/>
            <a:headEnd len="sm" w="sm" type="none"/>
            <a:tailEnd len="sm" w="sm" type="none"/>
          </a:ln>
        </p:spPr>
      </p:sp>
      <p:sp>
        <p:nvSpPr>
          <p:cNvPr id="81" name="Google Shape;81;p4: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5:notes"/>
          <p:cNvSpPr/>
          <p:nvPr>
            <p:ph idx="2" type="sldImg"/>
          </p:nvPr>
        </p:nvSpPr>
        <p:spPr>
          <a:xfrm>
            <a:off x="1143000" y="695325"/>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524288"/>
            <a:headEnd len="sm" w="sm" type="none"/>
            <a:tailEnd len="sm" w="sm" type="none"/>
          </a:ln>
        </p:spPr>
      </p:sp>
      <p:sp>
        <p:nvSpPr>
          <p:cNvPr id="86" name="Google Shape;86;p5: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6:notes"/>
          <p:cNvSpPr/>
          <p:nvPr>
            <p:ph idx="2" type="sldImg"/>
          </p:nvPr>
        </p:nvSpPr>
        <p:spPr>
          <a:xfrm>
            <a:off x="1143000" y="695325"/>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524288"/>
            <a:headEnd len="sm" w="sm" type="none"/>
            <a:tailEnd len="sm" w="sm" type="none"/>
          </a:ln>
        </p:spPr>
      </p:sp>
      <p:sp>
        <p:nvSpPr>
          <p:cNvPr id="92" name="Google Shape;92;p6: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7:notes"/>
          <p:cNvSpPr/>
          <p:nvPr>
            <p:ph idx="2" type="sldImg"/>
          </p:nvPr>
        </p:nvSpPr>
        <p:spPr>
          <a:xfrm>
            <a:off x="1143000" y="695325"/>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524288"/>
            <a:headEnd len="sm" w="sm" type="none"/>
            <a:tailEnd len="sm" w="sm" type="none"/>
          </a:ln>
        </p:spPr>
      </p:sp>
      <p:sp>
        <p:nvSpPr>
          <p:cNvPr id="100" name="Google Shape;100;p7: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8:notes"/>
          <p:cNvSpPr/>
          <p:nvPr>
            <p:ph idx="2" type="sldImg"/>
          </p:nvPr>
        </p:nvSpPr>
        <p:spPr>
          <a:xfrm>
            <a:off x="1143000" y="695325"/>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524288"/>
            <a:headEnd len="sm" w="sm" type="none"/>
            <a:tailEnd len="sm" w="sm" type="none"/>
          </a:ln>
        </p:spPr>
      </p:sp>
      <p:sp>
        <p:nvSpPr>
          <p:cNvPr id="106" name="Google Shape;106;p8: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type="blank">
  <p:cSld name="BLANK">
    <p:spTree>
      <p:nvGrpSpPr>
        <p:cNvPr id="11" name="Shape 11"/>
        <p:cNvGrpSpPr/>
        <p:nvPr/>
      </p:nvGrpSpPr>
      <p:grpSpPr>
        <a:xfrm>
          <a:off x="0" y="0"/>
          <a:ext cx="0" cy="0"/>
          <a:chOff x="0" y="0"/>
          <a:chExt cx="0" cy="0"/>
        </a:xfrm>
      </p:grpSpPr>
      <p:sp>
        <p:nvSpPr>
          <p:cNvPr id="12" name="Google Shape;12;p19"/>
          <p:cNvSpPr txBox="1"/>
          <p:nvPr>
            <p:ph idx="12" type="sldNum"/>
          </p:nvPr>
        </p:nvSpPr>
        <p:spPr>
          <a:xfrm>
            <a:off x="6553200" y="6245225"/>
            <a:ext cx="2132012" cy="474662"/>
          </a:xfrm>
          <a:prstGeom prst="rect">
            <a:avLst/>
          </a:prstGeom>
          <a:noFill/>
          <a:ln>
            <a:noFill/>
          </a:ln>
        </p:spPr>
        <p:txBody>
          <a:bodyPr anchorCtr="0" anchor="t" bIns="46800" lIns="90000" spcFirstLastPara="1" rIns="90000" wrap="square" tIns="468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50" name="Shape 50"/>
        <p:cNvGrpSpPr/>
        <p:nvPr/>
      </p:nvGrpSpPr>
      <p:grpSpPr>
        <a:xfrm>
          <a:off x="0" y="0"/>
          <a:ext cx="0" cy="0"/>
          <a:chOff x="0" y="0"/>
          <a:chExt cx="0" cy="0"/>
        </a:xfrm>
      </p:grpSpPr>
      <p:sp>
        <p:nvSpPr>
          <p:cNvPr id="51" name="Google Shape;51;p28"/>
          <p:cNvSpPr txBox="1"/>
          <p:nvPr>
            <p:ph type="title"/>
          </p:nvPr>
        </p:nvSpPr>
        <p:spPr>
          <a:xfrm>
            <a:off x="457200" y="274637"/>
            <a:ext cx="8228012" cy="1141412"/>
          </a:xfrm>
          <a:prstGeom prst="rect">
            <a:avLst/>
          </a:prstGeom>
          <a:noFill/>
          <a:ln>
            <a:noFill/>
          </a:ln>
        </p:spPr>
        <p:txBody>
          <a:bodyPr anchorCtr="0" anchor="ctr" bIns="46800" lIns="90000" spcFirstLastPara="1" rIns="90000" wrap="square" tIns="468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2" name="Google Shape;52;p28"/>
          <p:cNvSpPr txBox="1"/>
          <p:nvPr>
            <p:ph idx="1" type="body"/>
          </p:nvPr>
        </p:nvSpPr>
        <p:spPr>
          <a:xfrm>
            <a:off x="457200" y="1600200"/>
            <a:ext cx="8228012" cy="4524375"/>
          </a:xfrm>
          <a:prstGeom prst="rect">
            <a:avLst/>
          </a:prstGeom>
          <a:noFill/>
          <a:ln>
            <a:noFill/>
          </a:ln>
        </p:spPr>
        <p:txBody>
          <a:bodyPr anchorCtr="0" anchor="t" bIns="46800" lIns="90000" spcFirstLastPara="1" rIns="90000" wrap="square" tIns="46800">
            <a:noAutofit/>
          </a:bodyPr>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3" name="Google Shape;53;p28"/>
          <p:cNvSpPr txBox="1"/>
          <p:nvPr>
            <p:ph idx="12" type="sldNum"/>
          </p:nvPr>
        </p:nvSpPr>
        <p:spPr>
          <a:xfrm>
            <a:off x="6553200" y="6245225"/>
            <a:ext cx="2132012" cy="474662"/>
          </a:xfrm>
          <a:prstGeom prst="rect">
            <a:avLst/>
          </a:prstGeom>
          <a:noFill/>
          <a:ln>
            <a:noFill/>
          </a:ln>
        </p:spPr>
        <p:txBody>
          <a:bodyPr anchorCtr="0" anchor="t" bIns="46800" lIns="90000" spcFirstLastPara="1" rIns="90000" wrap="square" tIns="468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type="title">
  <p:cSld name="TITLE">
    <p:spTree>
      <p:nvGrpSpPr>
        <p:cNvPr id="54" name="Shape 54"/>
        <p:cNvGrpSpPr/>
        <p:nvPr/>
      </p:nvGrpSpPr>
      <p:grpSpPr>
        <a:xfrm>
          <a:off x="0" y="0"/>
          <a:ext cx="0" cy="0"/>
          <a:chOff x="0" y="0"/>
          <a:chExt cx="0" cy="0"/>
        </a:xfrm>
      </p:grpSpPr>
      <p:sp>
        <p:nvSpPr>
          <p:cNvPr id="55" name="Google Shape;55;p29"/>
          <p:cNvSpPr txBox="1"/>
          <p:nvPr>
            <p:ph type="ctrTitle"/>
          </p:nvPr>
        </p:nvSpPr>
        <p:spPr>
          <a:xfrm>
            <a:off x="1143000" y="1122363"/>
            <a:ext cx="6858000" cy="2387600"/>
          </a:xfrm>
          <a:prstGeom prst="rect">
            <a:avLst/>
          </a:prstGeom>
          <a:noFill/>
          <a:ln>
            <a:noFill/>
          </a:ln>
        </p:spPr>
        <p:txBody>
          <a:bodyPr anchorCtr="0" anchor="b" bIns="46800" lIns="90000" spcFirstLastPara="1" rIns="90000" wrap="square" tIns="46800">
            <a:noAutofit/>
          </a:bodyPr>
          <a:lstStyle>
            <a:lvl1pPr lvl="0" algn="ctr">
              <a:spcBef>
                <a:spcPts val="0"/>
              </a:spcBef>
              <a:spcAft>
                <a:spcPts val="0"/>
              </a:spcAft>
              <a:buSzPts val="1400"/>
              <a:buNone/>
              <a:defRPr sz="6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6" name="Google Shape;56;p29"/>
          <p:cNvSpPr txBox="1"/>
          <p:nvPr>
            <p:ph idx="1" type="subTitle"/>
          </p:nvPr>
        </p:nvSpPr>
        <p:spPr>
          <a:xfrm>
            <a:off x="1143000" y="3602038"/>
            <a:ext cx="6858000" cy="1655762"/>
          </a:xfrm>
          <a:prstGeom prst="rect">
            <a:avLst/>
          </a:prstGeom>
          <a:noFill/>
          <a:ln>
            <a:noFill/>
          </a:ln>
        </p:spPr>
        <p:txBody>
          <a:bodyPr anchorCtr="0" anchor="t" bIns="46800" lIns="90000" spcFirstLastPara="1" rIns="90000" wrap="square" tIns="46800">
            <a:noAutofit/>
          </a:bodyPr>
          <a:lstStyle>
            <a:lvl1pPr lvl="0" algn="ctr">
              <a:spcBef>
                <a:spcPts val="800"/>
              </a:spcBef>
              <a:spcAft>
                <a:spcPts val="0"/>
              </a:spcAft>
              <a:buSzPts val="2400"/>
              <a:buNone/>
              <a:defRPr sz="2400"/>
            </a:lvl1pPr>
            <a:lvl2pPr lvl="1" algn="ctr">
              <a:spcBef>
                <a:spcPts val="700"/>
              </a:spcBef>
              <a:spcAft>
                <a:spcPts val="0"/>
              </a:spcAft>
              <a:buSzPts val="2000"/>
              <a:buNone/>
              <a:defRPr sz="2000"/>
            </a:lvl2pPr>
            <a:lvl3pPr lvl="2" algn="ctr">
              <a:spcBef>
                <a:spcPts val="600"/>
              </a:spcBef>
              <a:spcAft>
                <a:spcPts val="0"/>
              </a:spcAft>
              <a:buSzPts val="1800"/>
              <a:buNone/>
              <a:defRPr sz="1800"/>
            </a:lvl3pPr>
            <a:lvl4pPr lvl="3" algn="ctr">
              <a:spcBef>
                <a:spcPts val="500"/>
              </a:spcBef>
              <a:spcAft>
                <a:spcPts val="0"/>
              </a:spcAft>
              <a:buSzPts val="1600"/>
              <a:buNone/>
              <a:defRPr sz="1600"/>
            </a:lvl4pPr>
            <a:lvl5pPr lvl="4" algn="ctr">
              <a:spcBef>
                <a:spcPts val="5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7" name="Google Shape;57;p29"/>
          <p:cNvSpPr txBox="1"/>
          <p:nvPr>
            <p:ph idx="12" type="sldNum"/>
          </p:nvPr>
        </p:nvSpPr>
        <p:spPr>
          <a:xfrm>
            <a:off x="6553200" y="6245225"/>
            <a:ext cx="2132012" cy="474662"/>
          </a:xfrm>
          <a:prstGeom prst="rect">
            <a:avLst/>
          </a:prstGeom>
          <a:noFill/>
          <a:ln>
            <a:noFill/>
          </a:ln>
        </p:spPr>
        <p:txBody>
          <a:bodyPr anchorCtr="0" anchor="t" bIns="46800" lIns="90000" spcFirstLastPara="1" rIns="90000" wrap="square" tIns="468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type="vertTitleAndTx">
  <p:cSld name="VERTICAL_TITLE_AND_VERTICAL_TEXT">
    <p:spTree>
      <p:nvGrpSpPr>
        <p:cNvPr id="13" name="Shape 13"/>
        <p:cNvGrpSpPr/>
        <p:nvPr/>
      </p:nvGrpSpPr>
      <p:grpSpPr>
        <a:xfrm>
          <a:off x="0" y="0"/>
          <a:ext cx="0" cy="0"/>
          <a:chOff x="0" y="0"/>
          <a:chExt cx="0" cy="0"/>
        </a:xfrm>
      </p:grpSpPr>
      <p:sp>
        <p:nvSpPr>
          <p:cNvPr id="14" name="Google Shape;14;p20"/>
          <p:cNvSpPr txBox="1"/>
          <p:nvPr>
            <p:ph type="title"/>
          </p:nvPr>
        </p:nvSpPr>
        <p:spPr>
          <a:xfrm rot="5400000">
            <a:off x="4732338" y="2171700"/>
            <a:ext cx="5849937" cy="2055813"/>
          </a:xfrm>
          <a:prstGeom prst="rect">
            <a:avLst/>
          </a:prstGeom>
          <a:noFill/>
          <a:ln>
            <a:noFill/>
          </a:ln>
        </p:spPr>
        <p:txBody>
          <a:bodyPr anchorCtr="0" anchor="ctr" bIns="46800" lIns="90000" spcFirstLastPara="1" rIns="90000" wrap="square" tIns="468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5" name="Google Shape;15;p20"/>
          <p:cNvSpPr txBox="1"/>
          <p:nvPr>
            <p:ph idx="1" type="body"/>
          </p:nvPr>
        </p:nvSpPr>
        <p:spPr>
          <a:xfrm rot="5400000">
            <a:off x="542131" y="189706"/>
            <a:ext cx="5849937" cy="6019800"/>
          </a:xfrm>
          <a:prstGeom prst="rect">
            <a:avLst/>
          </a:prstGeom>
          <a:noFill/>
          <a:ln>
            <a:noFill/>
          </a:ln>
        </p:spPr>
        <p:txBody>
          <a:bodyPr anchorCtr="0" anchor="t" bIns="46800" lIns="90000" spcFirstLastPara="1" rIns="90000" wrap="square" tIns="46800">
            <a:noAutofit/>
          </a:bodyPr>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 name="Google Shape;16;p20"/>
          <p:cNvSpPr txBox="1"/>
          <p:nvPr>
            <p:ph idx="12" type="sldNum"/>
          </p:nvPr>
        </p:nvSpPr>
        <p:spPr>
          <a:xfrm>
            <a:off x="6553200" y="6245225"/>
            <a:ext cx="2132012" cy="474662"/>
          </a:xfrm>
          <a:prstGeom prst="rect">
            <a:avLst/>
          </a:prstGeom>
          <a:noFill/>
          <a:ln>
            <a:noFill/>
          </a:ln>
        </p:spPr>
        <p:txBody>
          <a:bodyPr anchorCtr="0" anchor="t" bIns="46800" lIns="90000" spcFirstLastPara="1" rIns="90000" wrap="square" tIns="468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17" name="Shape 17"/>
        <p:cNvGrpSpPr/>
        <p:nvPr/>
      </p:nvGrpSpPr>
      <p:grpSpPr>
        <a:xfrm>
          <a:off x="0" y="0"/>
          <a:ext cx="0" cy="0"/>
          <a:chOff x="0" y="0"/>
          <a:chExt cx="0" cy="0"/>
        </a:xfrm>
      </p:grpSpPr>
      <p:sp>
        <p:nvSpPr>
          <p:cNvPr id="18" name="Google Shape;18;p21"/>
          <p:cNvSpPr txBox="1"/>
          <p:nvPr>
            <p:ph type="title"/>
          </p:nvPr>
        </p:nvSpPr>
        <p:spPr>
          <a:xfrm>
            <a:off x="457200" y="274637"/>
            <a:ext cx="8228012" cy="1141412"/>
          </a:xfrm>
          <a:prstGeom prst="rect">
            <a:avLst/>
          </a:prstGeom>
          <a:noFill/>
          <a:ln>
            <a:noFill/>
          </a:ln>
        </p:spPr>
        <p:txBody>
          <a:bodyPr anchorCtr="0" anchor="ctr" bIns="46800" lIns="90000" spcFirstLastPara="1" rIns="90000" wrap="square" tIns="468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9" name="Google Shape;19;p21"/>
          <p:cNvSpPr txBox="1"/>
          <p:nvPr>
            <p:ph idx="1" type="body"/>
          </p:nvPr>
        </p:nvSpPr>
        <p:spPr>
          <a:xfrm rot="5400000">
            <a:off x="2309018" y="-251618"/>
            <a:ext cx="4524375" cy="8228012"/>
          </a:xfrm>
          <a:prstGeom prst="rect">
            <a:avLst/>
          </a:prstGeom>
          <a:noFill/>
          <a:ln>
            <a:noFill/>
          </a:ln>
        </p:spPr>
        <p:txBody>
          <a:bodyPr anchorCtr="0" anchor="t" bIns="46800" lIns="90000" spcFirstLastPara="1" rIns="90000" wrap="square" tIns="46800">
            <a:noAutofit/>
          </a:bodyPr>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21"/>
          <p:cNvSpPr txBox="1"/>
          <p:nvPr>
            <p:ph idx="12" type="sldNum"/>
          </p:nvPr>
        </p:nvSpPr>
        <p:spPr>
          <a:xfrm>
            <a:off x="6553200" y="6245225"/>
            <a:ext cx="2132012" cy="474662"/>
          </a:xfrm>
          <a:prstGeom prst="rect">
            <a:avLst/>
          </a:prstGeom>
          <a:noFill/>
          <a:ln>
            <a:noFill/>
          </a:ln>
        </p:spPr>
        <p:txBody>
          <a:bodyPr anchorCtr="0" anchor="t" bIns="46800" lIns="90000" spcFirstLastPara="1" rIns="90000" wrap="square" tIns="468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título" type="picTx">
  <p:cSld name="PICTURE_WITH_CAPTION_TEXT">
    <p:spTree>
      <p:nvGrpSpPr>
        <p:cNvPr id="21" name="Shape 21"/>
        <p:cNvGrpSpPr/>
        <p:nvPr/>
      </p:nvGrpSpPr>
      <p:grpSpPr>
        <a:xfrm>
          <a:off x="0" y="0"/>
          <a:ext cx="0" cy="0"/>
          <a:chOff x="0" y="0"/>
          <a:chExt cx="0" cy="0"/>
        </a:xfrm>
      </p:grpSpPr>
      <p:sp>
        <p:nvSpPr>
          <p:cNvPr id="22" name="Google Shape;22;p22"/>
          <p:cNvSpPr txBox="1"/>
          <p:nvPr>
            <p:ph type="title"/>
          </p:nvPr>
        </p:nvSpPr>
        <p:spPr>
          <a:xfrm>
            <a:off x="630238" y="457200"/>
            <a:ext cx="2949575" cy="1600200"/>
          </a:xfrm>
          <a:prstGeom prst="rect">
            <a:avLst/>
          </a:prstGeom>
          <a:noFill/>
          <a:ln>
            <a:noFill/>
          </a:ln>
        </p:spPr>
        <p:txBody>
          <a:bodyPr anchorCtr="0" anchor="b" bIns="46800" lIns="90000" spcFirstLastPara="1" rIns="90000" wrap="square" tIns="46800">
            <a:noAutofit/>
          </a:bodyPr>
          <a:lstStyle>
            <a:lvl1pPr lvl="0" algn="ctr">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3" name="Google Shape;23;p22"/>
          <p:cNvSpPr/>
          <p:nvPr>
            <p:ph idx="2" type="pic"/>
          </p:nvPr>
        </p:nvSpPr>
        <p:spPr>
          <a:xfrm>
            <a:off x="3887788" y="987425"/>
            <a:ext cx="4629150" cy="4873625"/>
          </a:xfrm>
          <a:prstGeom prst="rect">
            <a:avLst/>
          </a:prstGeom>
          <a:noFill/>
          <a:ln>
            <a:noFill/>
          </a:ln>
        </p:spPr>
      </p:sp>
      <p:sp>
        <p:nvSpPr>
          <p:cNvPr id="24" name="Google Shape;24;p22"/>
          <p:cNvSpPr txBox="1"/>
          <p:nvPr>
            <p:ph idx="1" type="body"/>
          </p:nvPr>
        </p:nvSpPr>
        <p:spPr>
          <a:xfrm>
            <a:off x="630238" y="2057400"/>
            <a:ext cx="2949575" cy="3811588"/>
          </a:xfrm>
          <a:prstGeom prst="rect">
            <a:avLst/>
          </a:prstGeom>
          <a:noFill/>
          <a:ln>
            <a:noFill/>
          </a:ln>
        </p:spPr>
        <p:txBody>
          <a:bodyPr anchorCtr="0" anchor="t" bIns="46800" lIns="90000" spcFirstLastPara="1" rIns="90000" wrap="square" tIns="46800">
            <a:noAutofit/>
          </a:bodyPr>
          <a:lstStyle>
            <a:lvl1pPr indent="-228600" lvl="0" marL="457200" algn="l">
              <a:spcBef>
                <a:spcPts val="800"/>
              </a:spcBef>
              <a:spcAft>
                <a:spcPts val="0"/>
              </a:spcAft>
              <a:buSzPts val="1600"/>
              <a:buNone/>
              <a:defRPr sz="1600"/>
            </a:lvl1pPr>
            <a:lvl2pPr indent="-228600" lvl="1" marL="914400" algn="l">
              <a:spcBef>
                <a:spcPts val="700"/>
              </a:spcBef>
              <a:spcAft>
                <a:spcPts val="0"/>
              </a:spcAft>
              <a:buSzPts val="1400"/>
              <a:buNone/>
              <a:defRPr sz="1400"/>
            </a:lvl2pPr>
            <a:lvl3pPr indent="-228600" lvl="2" marL="1371600" algn="l">
              <a:spcBef>
                <a:spcPts val="600"/>
              </a:spcBef>
              <a:spcAft>
                <a:spcPts val="0"/>
              </a:spcAft>
              <a:buSzPts val="1200"/>
              <a:buNone/>
              <a:defRPr sz="1200"/>
            </a:lvl3pPr>
            <a:lvl4pPr indent="-228600" lvl="3" marL="1828800" algn="l">
              <a:spcBef>
                <a:spcPts val="500"/>
              </a:spcBef>
              <a:spcAft>
                <a:spcPts val="0"/>
              </a:spcAft>
              <a:buSzPts val="1000"/>
              <a:buNone/>
              <a:defRPr sz="1000"/>
            </a:lvl4pPr>
            <a:lvl5pPr indent="-228600" lvl="4" marL="2286000" algn="l">
              <a:spcBef>
                <a:spcPts val="500"/>
              </a:spcBef>
              <a:spcAft>
                <a:spcPts val="0"/>
              </a:spcAft>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25" name="Google Shape;25;p22"/>
          <p:cNvSpPr txBox="1"/>
          <p:nvPr>
            <p:ph idx="12" type="sldNum"/>
          </p:nvPr>
        </p:nvSpPr>
        <p:spPr>
          <a:xfrm>
            <a:off x="6553200" y="6245225"/>
            <a:ext cx="2132012" cy="474662"/>
          </a:xfrm>
          <a:prstGeom prst="rect">
            <a:avLst/>
          </a:prstGeom>
          <a:noFill/>
          <a:ln>
            <a:noFill/>
          </a:ln>
        </p:spPr>
        <p:txBody>
          <a:bodyPr anchorCtr="0" anchor="t" bIns="46800" lIns="90000" spcFirstLastPara="1" rIns="90000" wrap="square" tIns="468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type="objTx">
  <p:cSld name="OBJECT_WITH_CAPTION_TEXT">
    <p:spTree>
      <p:nvGrpSpPr>
        <p:cNvPr id="26" name="Shape 26"/>
        <p:cNvGrpSpPr/>
        <p:nvPr/>
      </p:nvGrpSpPr>
      <p:grpSpPr>
        <a:xfrm>
          <a:off x="0" y="0"/>
          <a:ext cx="0" cy="0"/>
          <a:chOff x="0" y="0"/>
          <a:chExt cx="0" cy="0"/>
        </a:xfrm>
      </p:grpSpPr>
      <p:sp>
        <p:nvSpPr>
          <p:cNvPr id="27" name="Google Shape;27;p23"/>
          <p:cNvSpPr txBox="1"/>
          <p:nvPr>
            <p:ph type="title"/>
          </p:nvPr>
        </p:nvSpPr>
        <p:spPr>
          <a:xfrm>
            <a:off x="630238" y="457200"/>
            <a:ext cx="2949575" cy="1600200"/>
          </a:xfrm>
          <a:prstGeom prst="rect">
            <a:avLst/>
          </a:prstGeom>
          <a:noFill/>
          <a:ln>
            <a:noFill/>
          </a:ln>
        </p:spPr>
        <p:txBody>
          <a:bodyPr anchorCtr="0" anchor="b" bIns="46800" lIns="90000" spcFirstLastPara="1" rIns="90000" wrap="square" tIns="46800">
            <a:noAutofit/>
          </a:bodyPr>
          <a:lstStyle>
            <a:lvl1pPr lvl="0" algn="ctr">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8" name="Google Shape;28;p23"/>
          <p:cNvSpPr txBox="1"/>
          <p:nvPr>
            <p:ph idx="1" type="body"/>
          </p:nvPr>
        </p:nvSpPr>
        <p:spPr>
          <a:xfrm>
            <a:off x="3887788" y="987425"/>
            <a:ext cx="4629150" cy="4873625"/>
          </a:xfrm>
          <a:prstGeom prst="rect">
            <a:avLst/>
          </a:prstGeom>
          <a:noFill/>
          <a:ln>
            <a:noFill/>
          </a:ln>
        </p:spPr>
        <p:txBody>
          <a:bodyPr anchorCtr="0" anchor="t" bIns="46800" lIns="90000" spcFirstLastPara="1" rIns="90000" wrap="square" tIns="46800">
            <a:noAutofit/>
          </a:bodyPr>
          <a:lstStyle>
            <a:lvl1pPr indent="-228600" lvl="0" marL="457200" algn="l">
              <a:spcBef>
                <a:spcPts val="800"/>
              </a:spcBef>
              <a:spcAft>
                <a:spcPts val="0"/>
              </a:spcAft>
              <a:buSzPts val="1400"/>
              <a:buNone/>
              <a:defRPr sz="3200"/>
            </a:lvl1pPr>
            <a:lvl2pPr indent="-228600" lvl="1" marL="914400" algn="l">
              <a:spcBef>
                <a:spcPts val="700"/>
              </a:spcBef>
              <a:spcAft>
                <a:spcPts val="0"/>
              </a:spcAft>
              <a:buSzPts val="1400"/>
              <a:buNone/>
              <a:defRPr sz="2800"/>
            </a:lvl2pPr>
            <a:lvl3pPr indent="-228600" lvl="2" marL="1371600" algn="l">
              <a:spcBef>
                <a:spcPts val="600"/>
              </a:spcBef>
              <a:spcAft>
                <a:spcPts val="0"/>
              </a:spcAft>
              <a:buSzPts val="1400"/>
              <a:buNone/>
              <a:defRPr sz="2400"/>
            </a:lvl3pPr>
            <a:lvl4pPr indent="-228600" lvl="3" marL="1828800" algn="l">
              <a:spcBef>
                <a:spcPts val="500"/>
              </a:spcBef>
              <a:spcAft>
                <a:spcPts val="0"/>
              </a:spcAft>
              <a:buSzPts val="1400"/>
              <a:buNone/>
              <a:defRPr sz="2000"/>
            </a:lvl4pPr>
            <a:lvl5pPr indent="-228600" lvl="4" marL="2286000" algn="l">
              <a:spcBef>
                <a:spcPts val="500"/>
              </a:spcBef>
              <a:spcAft>
                <a:spcPts val="0"/>
              </a:spcAft>
              <a:buSzPts val="1400"/>
              <a:buNone/>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29" name="Google Shape;29;p23"/>
          <p:cNvSpPr txBox="1"/>
          <p:nvPr>
            <p:ph idx="2" type="body"/>
          </p:nvPr>
        </p:nvSpPr>
        <p:spPr>
          <a:xfrm>
            <a:off x="630238" y="2057400"/>
            <a:ext cx="2949575" cy="3811588"/>
          </a:xfrm>
          <a:prstGeom prst="rect">
            <a:avLst/>
          </a:prstGeom>
          <a:noFill/>
          <a:ln>
            <a:noFill/>
          </a:ln>
        </p:spPr>
        <p:txBody>
          <a:bodyPr anchorCtr="0" anchor="t" bIns="46800" lIns="90000" spcFirstLastPara="1" rIns="90000" wrap="square" tIns="46800">
            <a:noAutofit/>
          </a:bodyPr>
          <a:lstStyle>
            <a:lvl1pPr indent="-228600" lvl="0" marL="457200" algn="l">
              <a:spcBef>
                <a:spcPts val="800"/>
              </a:spcBef>
              <a:spcAft>
                <a:spcPts val="0"/>
              </a:spcAft>
              <a:buSzPts val="1600"/>
              <a:buNone/>
              <a:defRPr sz="1600"/>
            </a:lvl1pPr>
            <a:lvl2pPr indent="-228600" lvl="1" marL="914400" algn="l">
              <a:spcBef>
                <a:spcPts val="700"/>
              </a:spcBef>
              <a:spcAft>
                <a:spcPts val="0"/>
              </a:spcAft>
              <a:buSzPts val="1400"/>
              <a:buNone/>
              <a:defRPr sz="1400"/>
            </a:lvl2pPr>
            <a:lvl3pPr indent="-228600" lvl="2" marL="1371600" algn="l">
              <a:spcBef>
                <a:spcPts val="600"/>
              </a:spcBef>
              <a:spcAft>
                <a:spcPts val="0"/>
              </a:spcAft>
              <a:buSzPts val="1200"/>
              <a:buNone/>
              <a:defRPr sz="1200"/>
            </a:lvl3pPr>
            <a:lvl4pPr indent="-228600" lvl="3" marL="1828800" algn="l">
              <a:spcBef>
                <a:spcPts val="500"/>
              </a:spcBef>
              <a:spcAft>
                <a:spcPts val="0"/>
              </a:spcAft>
              <a:buSzPts val="1000"/>
              <a:buNone/>
              <a:defRPr sz="1000"/>
            </a:lvl4pPr>
            <a:lvl5pPr indent="-228600" lvl="4" marL="2286000" algn="l">
              <a:spcBef>
                <a:spcPts val="500"/>
              </a:spcBef>
              <a:spcAft>
                <a:spcPts val="0"/>
              </a:spcAft>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30" name="Google Shape;30;p23"/>
          <p:cNvSpPr txBox="1"/>
          <p:nvPr>
            <p:ph idx="12" type="sldNum"/>
          </p:nvPr>
        </p:nvSpPr>
        <p:spPr>
          <a:xfrm>
            <a:off x="6553200" y="6245225"/>
            <a:ext cx="2132012" cy="474662"/>
          </a:xfrm>
          <a:prstGeom prst="rect">
            <a:avLst/>
          </a:prstGeom>
          <a:noFill/>
          <a:ln>
            <a:noFill/>
          </a:ln>
        </p:spPr>
        <p:txBody>
          <a:bodyPr anchorCtr="0" anchor="t" bIns="46800" lIns="90000" spcFirstLastPara="1" rIns="90000" wrap="square" tIns="468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lo el título" type="titleOnly">
  <p:cSld name="TITLE_ONLY">
    <p:spTree>
      <p:nvGrpSpPr>
        <p:cNvPr id="31" name="Shape 31"/>
        <p:cNvGrpSpPr/>
        <p:nvPr/>
      </p:nvGrpSpPr>
      <p:grpSpPr>
        <a:xfrm>
          <a:off x="0" y="0"/>
          <a:ext cx="0" cy="0"/>
          <a:chOff x="0" y="0"/>
          <a:chExt cx="0" cy="0"/>
        </a:xfrm>
      </p:grpSpPr>
      <p:sp>
        <p:nvSpPr>
          <p:cNvPr id="32" name="Google Shape;32;p24"/>
          <p:cNvSpPr txBox="1"/>
          <p:nvPr>
            <p:ph type="title"/>
          </p:nvPr>
        </p:nvSpPr>
        <p:spPr>
          <a:xfrm>
            <a:off x="457200" y="274637"/>
            <a:ext cx="8228012" cy="1141412"/>
          </a:xfrm>
          <a:prstGeom prst="rect">
            <a:avLst/>
          </a:prstGeom>
          <a:noFill/>
          <a:ln>
            <a:noFill/>
          </a:ln>
        </p:spPr>
        <p:txBody>
          <a:bodyPr anchorCtr="0" anchor="ctr" bIns="46800" lIns="90000" spcFirstLastPara="1" rIns="90000" wrap="square" tIns="468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3" name="Google Shape;33;p24"/>
          <p:cNvSpPr txBox="1"/>
          <p:nvPr>
            <p:ph idx="12" type="sldNum"/>
          </p:nvPr>
        </p:nvSpPr>
        <p:spPr>
          <a:xfrm>
            <a:off x="6553200" y="6245225"/>
            <a:ext cx="2132012" cy="474662"/>
          </a:xfrm>
          <a:prstGeom prst="rect">
            <a:avLst/>
          </a:prstGeom>
          <a:noFill/>
          <a:ln>
            <a:noFill/>
          </a:ln>
        </p:spPr>
        <p:txBody>
          <a:bodyPr anchorCtr="0" anchor="t" bIns="46800" lIns="90000" spcFirstLastPara="1" rIns="90000" wrap="square" tIns="468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34" name="Shape 34"/>
        <p:cNvGrpSpPr/>
        <p:nvPr/>
      </p:nvGrpSpPr>
      <p:grpSpPr>
        <a:xfrm>
          <a:off x="0" y="0"/>
          <a:ext cx="0" cy="0"/>
          <a:chOff x="0" y="0"/>
          <a:chExt cx="0" cy="0"/>
        </a:xfrm>
      </p:grpSpPr>
      <p:sp>
        <p:nvSpPr>
          <p:cNvPr id="35" name="Google Shape;35;p25"/>
          <p:cNvSpPr txBox="1"/>
          <p:nvPr>
            <p:ph type="title"/>
          </p:nvPr>
        </p:nvSpPr>
        <p:spPr>
          <a:xfrm>
            <a:off x="630238" y="365125"/>
            <a:ext cx="7886700" cy="1325563"/>
          </a:xfrm>
          <a:prstGeom prst="rect">
            <a:avLst/>
          </a:prstGeom>
          <a:noFill/>
          <a:ln>
            <a:noFill/>
          </a:ln>
        </p:spPr>
        <p:txBody>
          <a:bodyPr anchorCtr="0" anchor="ctr" bIns="46800" lIns="90000" spcFirstLastPara="1" rIns="90000" wrap="square" tIns="468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6" name="Google Shape;36;p25"/>
          <p:cNvSpPr txBox="1"/>
          <p:nvPr>
            <p:ph idx="1" type="body"/>
          </p:nvPr>
        </p:nvSpPr>
        <p:spPr>
          <a:xfrm>
            <a:off x="630238" y="1681163"/>
            <a:ext cx="3868737" cy="823912"/>
          </a:xfrm>
          <a:prstGeom prst="rect">
            <a:avLst/>
          </a:prstGeom>
          <a:noFill/>
          <a:ln>
            <a:noFill/>
          </a:ln>
        </p:spPr>
        <p:txBody>
          <a:bodyPr anchorCtr="0" anchor="b" bIns="46800" lIns="90000" spcFirstLastPara="1" rIns="90000" wrap="square" tIns="46800">
            <a:noAutofit/>
          </a:bodyPr>
          <a:lstStyle>
            <a:lvl1pPr indent="-228600" lvl="0" marL="457200" algn="l">
              <a:spcBef>
                <a:spcPts val="800"/>
              </a:spcBef>
              <a:spcAft>
                <a:spcPts val="0"/>
              </a:spcAft>
              <a:buSzPts val="2400"/>
              <a:buNone/>
              <a:defRPr b="1" sz="2400"/>
            </a:lvl1pPr>
            <a:lvl2pPr indent="-228600" lvl="1" marL="914400" algn="l">
              <a:spcBef>
                <a:spcPts val="700"/>
              </a:spcBef>
              <a:spcAft>
                <a:spcPts val="0"/>
              </a:spcAft>
              <a:buSzPts val="2000"/>
              <a:buNone/>
              <a:defRPr b="1" sz="2000"/>
            </a:lvl2pPr>
            <a:lvl3pPr indent="-228600" lvl="2" marL="1371600" algn="l">
              <a:spcBef>
                <a:spcPts val="600"/>
              </a:spcBef>
              <a:spcAft>
                <a:spcPts val="0"/>
              </a:spcAft>
              <a:buSzPts val="1800"/>
              <a:buNone/>
              <a:defRPr b="1" sz="1800"/>
            </a:lvl3pPr>
            <a:lvl4pPr indent="-228600" lvl="3" marL="1828800" algn="l">
              <a:spcBef>
                <a:spcPts val="500"/>
              </a:spcBef>
              <a:spcAft>
                <a:spcPts val="0"/>
              </a:spcAft>
              <a:buSzPts val="1600"/>
              <a:buNone/>
              <a:defRPr b="1" sz="1600"/>
            </a:lvl4pPr>
            <a:lvl5pPr indent="-228600" lvl="4" marL="2286000" algn="l">
              <a:spcBef>
                <a:spcPts val="500"/>
              </a:spcBef>
              <a:spcAft>
                <a:spcPts val="0"/>
              </a:spcAft>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7" name="Google Shape;37;p25"/>
          <p:cNvSpPr txBox="1"/>
          <p:nvPr>
            <p:ph idx="2" type="body"/>
          </p:nvPr>
        </p:nvSpPr>
        <p:spPr>
          <a:xfrm>
            <a:off x="630238" y="2505075"/>
            <a:ext cx="3868737" cy="3684588"/>
          </a:xfrm>
          <a:prstGeom prst="rect">
            <a:avLst/>
          </a:prstGeom>
          <a:noFill/>
          <a:ln>
            <a:noFill/>
          </a:ln>
        </p:spPr>
        <p:txBody>
          <a:bodyPr anchorCtr="0" anchor="t" bIns="46800" lIns="90000" spcFirstLastPara="1" rIns="90000" wrap="square" tIns="46800">
            <a:noAutofit/>
          </a:bodyPr>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8" name="Google Shape;38;p25"/>
          <p:cNvSpPr txBox="1"/>
          <p:nvPr>
            <p:ph idx="3" type="body"/>
          </p:nvPr>
        </p:nvSpPr>
        <p:spPr>
          <a:xfrm>
            <a:off x="4629150" y="1681163"/>
            <a:ext cx="3887788" cy="823912"/>
          </a:xfrm>
          <a:prstGeom prst="rect">
            <a:avLst/>
          </a:prstGeom>
          <a:noFill/>
          <a:ln>
            <a:noFill/>
          </a:ln>
        </p:spPr>
        <p:txBody>
          <a:bodyPr anchorCtr="0" anchor="b" bIns="46800" lIns="90000" spcFirstLastPara="1" rIns="90000" wrap="square" tIns="46800">
            <a:noAutofit/>
          </a:bodyPr>
          <a:lstStyle>
            <a:lvl1pPr indent="-228600" lvl="0" marL="457200" algn="l">
              <a:spcBef>
                <a:spcPts val="800"/>
              </a:spcBef>
              <a:spcAft>
                <a:spcPts val="0"/>
              </a:spcAft>
              <a:buSzPts val="2400"/>
              <a:buNone/>
              <a:defRPr b="1" sz="2400"/>
            </a:lvl1pPr>
            <a:lvl2pPr indent="-228600" lvl="1" marL="914400" algn="l">
              <a:spcBef>
                <a:spcPts val="700"/>
              </a:spcBef>
              <a:spcAft>
                <a:spcPts val="0"/>
              </a:spcAft>
              <a:buSzPts val="2000"/>
              <a:buNone/>
              <a:defRPr b="1" sz="2000"/>
            </a:lvl2pPr>
            <a:lvl3pPr indent="-228600" lvl="2" marL="1371600" algn="l">
              <a:spcBef>
                <a:spcPts val="600"/>
              </a:spcBef>
              <a:spcAft>
                <a:spcPts val="0"/>
              </a:spcAft>
              <a:buSzPts val="1800"/>
              <a:buNone/>
              <a:defRPr b="1" sz="1800"/>
            </a:lvl3pPr>
            <a:lvl4pPr indent="-228600" lvl="3" marL="1828800" algn="l">
              <a:spcBef>
                <a:spcPts val="500"/>
              </a:spcBef>
              <a:spcAft>
                <a:spcPts val="0"/>
              </a:spcAft>
              <a:buSzPts val="1600"/>
              <a:buNone/>
              <a:defRPr b="1" sz="1600"/>
            </a:lvl4pPr>
            <a:lvl5pPr indent="-228600" lvl="4" marL="2286000" algn="l">
              <a:spcBef>
                <a:spcPts val="500"/>
              </a:spcBef>
              <a:spcAft>
                <a:spcPts val="0"/>
              </a:spcAft>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25"/>
          <p:cNvSpPr txBox="1"/>
          <p:nvPr>
            <p:ph idx="4" type="body"/>
          </p:nvPr>
        </p:nvSpPr>
        <p:spPr>
          <a:xfrm>
            <a:off x="4629150" y="2505075"/>
            <a:ext cx="3887788" cy="3684588"/>
          </a:xfrm>
          <a:prstGeom prst="rect">
            <a:avLst/>
          </a:prstGeom>
          <a:noFill/>
          <a:ln>
            <a:noFill/>
          </a:ln>
        </p:spPr>
        <p:txBody>
          <a:bodyPr anchorCtr="0" anchor="t" bIns="46800" lIns="90000" spcFirstLastPara="1" rIns="90000" wrap="square" tIns="46800">
            <a:noAutofit/>
          </a:bodyPr>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25"/>
          <p:cNvSpPr txBox="1"/>
          <p:nvPr>
            <p:ph idx="12" type="sldNum"/>
          </p:nvPr>
        </p:nvSpPr>
        <p:spPr>
          <a:xfrm>
            <a:off x="6553200" y="6245225"/>
            <a:ext cx="2132012" cy="474662"/>
          </a:xfrm>
          <a:prstGeom prst="rect">
            <a:avLst/>
          </a:prstGeom>
          <a:noFill/>
          <a:ln>
            <a:noFill/>
          </a:ln>
        </p:spPr>
        <p:txBody>
          <a:bodyPr anchorCtr="0" anchor="t" bIns="46800" lIns="90000" spcFirstLastPara="1" rIns="90000" wrap="square" tIns="468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41" name="Shape 41"/>
        <p:cNvGrpSpPr/>
        <p:nvPr/>
      </p:nvGrpSpPr>
      <p:grpSpPr>
        <a:xfrm>
          <a:off x="0" y="0"/>
          <a:ext cx="0" cy="0"/>
          <a:chOff x="0" y="0"/>
          <a:chExt cx="0" cy="0"/>
        </a:xfrm>
      </p:grpSpPr>
      <p:sp>
        <p:nvSpPr>
          <p:cNvPr id="42" name="Google Shape;42;p26"/>
          <p:cNvSpPr txBox="1"/>
          <p:nvPr>
            <p:ph type="title"/>
          </p:nvPr>
        </p:nvSpPr>
        <p:spPr>
          <a:xfrm>
            <a:off x="457200" y="274637"/>
            <a:ext cx="8228012" cy="1141412"/>
          </a:xfrm>
          <a:prstGeom prst="rect">
            <a:avLst/>
          </a:prstGeom>
          <a:noFill/>
          <a:ln>
            <a:noFill/>
          </a:ln>
        </p:spPr>
        <p:txBody>
          <a:bodyPr anchorCtr="0" anchor="ctr" bIns="46800" lIns="90000" spcFirstLastPara="1" rIns="90000" wrap="square" tIns="468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3" name="Google Shape;43;p26"/>
          <p:cNvSpPr txBox="1"/>
          <p:nvPr>
            <p:ph idx="1" type="body"/>
          </p:nvPr>
        </p:nvSpPr>
        <p:spPr>
          <a:xfrm>
            <a:off x="457200" y="1600200"/>
            <a:ext cx="4037013" cy="4524375"/>
          </a:xfrm>
          <a:prstGeom prst="rect">
            <a:avLst/>
          </a:prstGeom>
          <a:noFill/>
          <a:ln>
            <a:noFill/>
          </a:ln>
        </p:spPr>
        <p:txBody>
          <a:bodyPr anchorCtr="0" anchor="t" bIns="46800" lIns="90000" spcFirstLastPara="1" rIns="90000" wrap="square" tIns="46800">
            <a:noAutofit/>
          </a:bodyPr>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26"/>
          <p:cNvSpPr txBox="1"/>
          <p:nvPr>
            <p:ph idx="2" type="body"/>
          </p:nvPr>
        </p:nvSpPr>
        <p:spPr>
          <a:xfrm>
            <a:off x="4646613" y="1600200"/>
            <a:ext cx="4038600" cy="4524375"/>
          </a:xfrm>
          <a:prstGeom prst="rect">
            <a:avLst/>
          </a:prstGeom>
          <a:noFill/>
          <a:ln>
            <a:noFill/>
          </a:ln>
        </p:spPr>
        <p:txBody>
          <a:bodyPr anchorCtr="0" anchor="t" bIns="46800" lIns="90000" spcFirstLastPara="1" rIns="90000" wrap="square" tIns="46800">
            <a:noAutofit/>
          </a:bodyPr>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26"/>
          <p:cNvSpPr txBox="1"/>
          <p:nvPr>
            <p:ph idx="12" type="sldNum"/>
          </p:nvPr>
        </p:nvSpPr>
        <p:spPr>
          <a:xfrm>
            <a:off x="6553200" y="6245225"/>
            <a:ext cx="2132012" cy="474662"/>
          </a:xfrm>
          <a:prstGeom prst="rect">
            <a:avLst/>
          </a:prstGeom>
          <a:noFill/>
          <a:ln>
            <a:noFill/>
          </a:ln>
        </p:spPr>
        <p:txBody>
          <a:bodyPr anchorCtr="0" anchor="t" bIns="46800" lIns="90000" spcFirstLastPara="1" rIns="90000" wrap="square" tIns="468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type="secHead">
  <p:cSld name="SECTION_HEADER">
    <p:spTree>
      <p:nvGrpSpPr>
        <p:cNvPr id="46" name="Shape 46"/>
        <p:cNvGrpSpPr/>
        <p:nvPr/>
      </p:nvGrpSpPr>
      <p:grpSpPr>
        <a:xfrm>
          <a:off x="0" y="0"/>
          <a:ext cx="0" cy="0"/>
          <a:chOff x="0" y="0"/>
          <a:chExt cx="0" cy="0"/>
        </a:xfrm>
      </p:grpSpPr>
      <p:sp>
        <p:nvSpPr>
          <p:cNvPr id="47" name="Google Shape;47;p27"/>
          <p:cNvSpPr txBox="1"/>
          <p:nvPr>
            <p:ph type="title"/>
          </p:nvPr>
        </p:nvSpPr>
        <p:spPr>
          <a:xfrm>
            <a:off x="623888" y="1709738"/>
            <a:ext cx="7886700" cy="2852737"/>
          </a:xfrm>
          <a:prstGeom prst="rect">
            <a:avLst/>
          </a:prstGeom>
          <a:noFill/>
          <a:ln>
            <a:noFill/>
          </a:ln>
        </p:spPr>
        <p:txBody>
          <a:bodyPr anchorCtr="0" anchor="b" bIns="46800" lIns="90000" spcFirstLastPara="1" rIns="90000" wrap="square" tIns="46800">
            <a:noAutofit/>
          </a:bodyPr>
          <a:lstStyle>
            <a:lvl1pPr lvl="0" algn="ctr">
              <a:spcBef>
                <a:spcPts val="0"/>
              </a:spcBef>
              <a:spcAft>
                <a:spcPts val="0"/>
              </a:spcAft>
              <a:buSzPts val="1400"/>
              <a:buNone/>
              <a:defRPr sz="6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8" name="Google Shape;48;p27"/>
          <p:cNvSpPr txBox="1"/>
          <p:nvPr>
            <p:ph idx="1" type="body"/>
          </p:nvPr>
        </p:nvSpPr>
        <p:spPr>
          <a:xfrm>
            <a:off x="623888" y="4589463"/>
            <a:ext cx="7886700" cy="1500187"/>
          </a:xfrm>
          <a:prstGeom prst="rect">
            <a:avLst/>
          </a:prstGeom>
          <a:noFill/>
          <a:ln>
            <a:noFill/>
          </a:ln>
        </p:spPr>
        <p:txBody>
          <a:bodyPr anchorCtr="0" anchor="t" bIns="46800" lIns="90000" spcFirstLastPara="1" rIns="90000" wrap="square" tIns="46800">
            <a:noAutofit/>
          </a:bodyPr>
          <a:lstStyle>
            <a:lvl1pPr indent="-228600" lvl="0" marL="457200" algn="l">
              <a:spcBef>
                <a:spcPts val="800"/>
              </a:spcBef>
              <a:spcAft>
                <a:spcPts val="0"/>
              </a:spcAft>
              <a:buSzPts val="2400"/>
              <a:buNone/>
              <a:defRPr sz="2400"/>
            </a:lvl1pPr>
            <a:lvl2pPr indent="-228600" lvl="1" marL="914400" algn="l">
              <a:spcBef>
                <a:spcPts val="700"/>
              </a:spcBef>
              <a:spcAft>
                <a:spcPts val="0"/>
              </a:spcAft>
              <a:buSzPts val="2000"/>
              <a:buNone/>
              <a:defRPr sz="2000"/>
            </a:lvl2pPr>
            <a:lvl3pPr indent="-228600" lvl="2" marL="1371600" algn="l">
              <a:spcBef>
                <a:spcPts val="600"/>
              </a:spcBef>
              <a:spcAft>
                <a:spcPts val="0"/>
              </a:spcAft>
              <a:buSzPts val="1800"/>
              <a:buNone/>
              <a:defRPr sz="1800"/>
            </a:lvl3pPr>
            <a:lvl4pPr indent="-228600" lvl="3" marL="1828800" algn="l">
              <a:spcBef>
                <a:spcPts val="500"/>
              </a:spcBef>
              <a:spcAft>
                <a:spcPts val="0"/>
              </a:spcAft>
              <a:buSzPts val="1600"/>
              <a:buNone/>
              <a:defRPr sz="1600"/>
            </a:lvl4pPr>
            <a:lvl5pPr indent="-228600" lvl="4" marL="2286000" algn="l">
              <a:spcBef>
                <a:spcPts val="500"/>
              </a:spcBef>
              <a:spcAft>
                <a:spcPts val="0"/>
              </a:spcAft>
              <a:buSzPts val="1600"/>
              <a:buNone/>
              <a:defRPr sz="1600"/>
            </a:lvl5pPr>
            <a:lvl6pPr indent="-228600" lvl="5" marL="2743200" algn="l">
              <a:lnSpc>
                <a:spcPct val="90000"/>
              </a:lnSpc>
              <a:spcBef>
                <a:spcPts val="500"/>
              </a:spcBef>
              <a:spcAft>
                <a:spcPts val="0"/>
              </a:spcAft>
              <a:buClr>
                <a:schemeClr val="dk1"/>
              </a:buClr>
              <a:buSzPts val="1600"/>
              <a:buNone/>
              <a:defRPr sz="1600"/>
            </a:lvl6pPr>
            <a:lvl7pPr indent="-228600" lvl="6" marL="3200400" algn="l">
              <a:lnSpc>
                <a:spcPct val="90000"/>
              </a:lnSpc>
              <a:spcBef>
                <a:spcPts val="500"/>
              </a:spcBef>
              <a:spcAft>
                <a:spcPts val="0"/>
              </a:spcAft>
              <a:buClr>
                <a:schemeClr val="dk1"/>
              </a:buClr>
              <a:buSzPts val="1600"/>
              <a:buNone/>
              <a:defRPr sz="1600"/>
            </a:lvl7pPr>
            <a:lvl8pPr indent="-228600" lvl="7" marL="3657600" algn="l">
              <a:lnSpc>
                <a:spcPct val="90000"/>
              </a:lnSpc>
              <a:spcBef>
                <a:spcPts val="500"/>
              </a:spcBef>
              <a:spcAft>
                <a:spcPts val="0"/>
              </a:spcAft>
              <a:buClr>
                <a:schemeClr val="dk1"/>
              </a:buClr>
              <a:buSzPts val="1600"/>
              <a:buNone/>
              <a:defRPr sz="1600"/>
            </a:lvl8pPr>
            <a:lvl9pPr indent="-228600" lvl="8" marL="4114800" algn="l">
              <a:lnSpc>
                <a:spcPct val="90000"/>
              </a:lnSpc>
              <a:spcBef>
                <a:spcPts val="500"/>
              </a:spcBef>
              <a:spcAft>
                <a:spcPts val="0"/>
              </a:spcAft>
              <a:buClr>
                <a:schemeClr val="dk1"/>
              </a:buClr>
              <a:buSzPts val="1600"/>
              <a:buNone/>
              <a:defRPr sz="1600"/>
            </a:lvl9pPr>
          </a:lstStyle>
          <a:p/>
        </p:txBody>
      </p:sp>
      <p:sp>
        <p:nvSpPr>
          <p:cNvPr id="49" name="Google Shape;49;p27"/>
          <p:cNvSpPr txBox="1"/>
          <p:nvPr>
            <p:ph idx="12" type="sldNum"/>
          </p:nvPr>
        </p:nvSpPr>
        <p:spPr>
          <a:xfrm>
            <a:off x="6553200" y="6245225"/>
            <a:ext cx="2132012" cy="474662"/>
          </a:xfrm>
          <a:prstGeom prst="rect">
            <a:avLst/>
          </a:prstGeom>
          <a:noFill/>
          <a:ln>
            <a:noFill/>
          </a:ln>
        </p:spPr>
        <p:txBody>
          <a:bodyPr anchorCtr="0" anchor="t" bIns="46800" lIns="90000" spcFirstLastPara="1" rIns="90000" wrap="square" tIns="46800">
            <a:noAutofit/>
          </a:bodyPr>
          <a:lstStyle>
            <a:lvl1pPr indent="0" lvl="0"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 name="Shape 5"/>
        <p:cNvGrpSpPr/>
        <p:nvPr/>
      </p:nvGrpSpPr>
      <p:grpSpPr>
        <a:xfrm>
          <a:off x="0" y="0"/>
          <a:ext cx="0" cy="0"/>
          <a:chOff x="0" y="0"/>
          <a:chExt cx="0" cy="0"/>
        </a:xfrm>
      </p:grpSpPr>
      <p:sp>
        <p:nvSpPr>
          <p:cNvPr id="6" name="Google Shape;6;p18"/>
          <p:cNvSpPr txBox="1"/>
          <p:nvPr>
            <p:ph type="title"/>
          </p:nvPr>
        </p:nvSpPr>
        <p:spPr>
          <a:xfrm>
            <a:off x="457200" y="274637"/>
            <a:ext cx="8228012" cy="1141412"/>
          </a:xfrm>
          <a:prstGeom prst="rect">
            <a:avLst/>
          </a:prstGeom>
          <a:noFill/>
          <a:ln>
            <a:noFill/>
          </a:ln>
        </p:spPr>
        <p:txBody>
          <a:bodyPr anchorCtr="0" anchor="ctr" bIns="46800" lIns="90000" spcFirstLastPara="1" rIns="90000" wrap="square" tIns="46800">
            <a:noAutofit/>
          </a:bodyPr>
          <a:lstStyle>
            <a:lvl1pPr lvl="0" marR="0" rtl="0" algn="ctr">
              <a:spcBef>
                <a:spcPts val="0"/>
              </a:spcBef>
              <a:spcAft>
                <a:spcPts val="0"/>
              </a:spcAft>
              <a:buSzPts val="1400"/>
              <a:buNone/>
              <a:defRPr b="0" i="0" sz="4400" u="none" cap="none" strike="noStrike">
                <a:solidFill>
                  <a:srgbClr val="000000"/>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rgbClr val="000000"/>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rgbClr val="000000"/>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rgbClr val="000000"/>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rgbClr val="000000"/>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rgbClr val="000000"/>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rgbClr val="000000"/>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rgbClr val="000000"/>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rgbClr val="000000"/>
                </a:solidFill>
                <a:latin typeface="Arial"/>
                <a:ea typeface="Arial"/>
                <a:cs typeface="Arial"/>
                <a:sym typeface="Arial"/>
              </a:defRPr>
            </a:lvl9pPr>
          </a:lstStyle>
          <a:p/>
        </p:txBody>
      </p:sp>
      <p:sp>
        <p:nvSpPr>
          <p:cNvPr id="7" name="Google Shape;7;p18"/>
          <p:cNvSpPr txBox="1"/>
          <p:nvPr>
            <p:ph idx="1" type="body"/>
          </p:nvPr>
        </p:nvSpPr>
        <p:spPr>
          <a:xfrm>
            <a:off x="457200" y="1600200"/>
            <a:ext cx="8228012" cy="4524375"/>
          </a:xfrm>
          <a:prstGeom prst="rect">
            <a:avLst/>
          </a:prstGeom>
          <a:noFill/>
          <a:ln>
            <a:noFill/>
          </a:ln>
        </p:spPr>
        <p:txBody>
          <a:bodyPr anchorCtr="0" anchor="t" bIns="46800" lIns="90000" spcFirstLastPara="1" rIns="90000" wrap="square" tIns="46800">
            <a:noAutofit/>
          </a:bodyPr>
          <a:lstStyle>
            <a:lvl1pPr indent="-228600" lvl="0" marL="457200" marR="0" rtl="0" algn="l">
              <a:spcBef>
                <a:spcPts val="800"/>
              </a:spcBef>
              <a:spcAft>
                <a:spcPts val="0"/>
              </a:spcAft>
              <a:buSzPts val="1400"/>
              <a:buNone/>
              <a:defRPr b="0" i="0" sz="3200" u="none" cap="none" strike="noStrike">
                <a:solidFill>
                  <a:srgbClr val="000000"/>
                </a:solidFill>
                <a:latin typeface="Arial"/>
                <a:ea typeface="Arial"/>
                <a:cs typeface="Arial"/>
                <a:sym typeface="Arial"/>
              </a:defRPr>
            </a:lvl1pPr>
            <a:lvl2pPr indent="-228600" lvl="1" marL="914400" marR="0" rtl="0" algn="l">
              <a:spcBef>
                <a:spcPts val="700"/>
              </a:spcBef>
              <a:spcAft>
                <a:spcPts val="0"/>
              </a:spcAft>
              <a:buSzPts val="1400"/>
              <a:buNone/>
              <a:defRPr b="0" i="0" sz="2800" u="none" cap="none" strike="noStrike">
                <a:solidFill>
                  <a:srgbClr val="000000"/>
                </a:solidFill>
                <a:latin typeface="Arial"/>
                <a:ea typeface="Arial"/>
                <a:cs typeface="Arial"/>
                <a:sym typeface="Arial"/>
              </a:defRPr>
            </a:lvl2pPr>
            <a:lvl3pPr indent="-228600" lvl="2" marL="1371600" marR="0" rtl="0" algn="l">
              <a:spcBef>
                <a:spcPts val="600"/>
              </a:spcBef>
              <a:spcAft>
                <a:spcPts val="0"/>
              </a:spcAft>
              <a:buSzPts val="1400"/>
              <a:buNone/>
              <a:defRPr b="0" i="0" sz="2400" u="none" cap="none" strike="noStrike">
                <a:solidFill>
                  <a:srgbClr val="000000"/>
                </a:solidFill>
                <a:latin typeface="Arial"/>
                <a:ea typeface="Arial"/>
                <a:cs typeface="Arial"/>
                <a:sym typeface="Arial"/>
              </a:defRPr>
            </a:lvl3pPr>
            <a:lvl4pPr indent="-228600" lvl="3" marL="1828800" marR="0" rtl="0" algn="l">
              <a:spcBef>
                <a:spcPts val="500"/>
              </a:spcBef>
              <a:spcAft>
                <a:spcPts val="0"/>
              </a:spcAft>
              <a:buSzPts val="1400"/>
              <a:buNone/>
              <a:defRPr b="0" i="0" sz="2000" u="none" cap="none" strike="noStrike">
                <a:solidFill>
                  <a:srgbClr val="000000"/>
                </a:solidFill>
                <a:latin typeface="Arial"/>
                <a:ea typeface="Arial"/>
                <a:cs typeface="Arial"/>
                <a:sym typeface="Arial"/>
              </a:defRPr>
            </a:lvl4pPr>
            <a:lvl5pPr indent="-228600" lvl="4" marL="2286000" marR="0" rtl="0" algn="l">
              <a:spcBef>
                <a:spcPts val="500"/>
              </a:spcBef>
              <a:spcAft>
                <a:spcPts val="0"/>
              </a:spcAft>
              <a:buSzPts val="1400"/>
              <a:buNone/>
              <a:defRPr b="0" i="0" sz="2000" u="none" cap="none" strike="noStrike">
                <a:solidFill>
                  <a:srgbClr val="000000"/>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 name="Google Shape;8;p18"/>
          <p:cNvSpPr txBox="1"/>
          <p:nvPr/>
        </p:nvSpPr>
        <p:spPr>
          <a:xfrm>
            <a:off x="457200" y="6245225"/>
            <a:ext cx="2133600" cy="476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9" name="Google Shape;9;p18"/>
          <p:cNvSpPr txBox="1"/>
          <p:nvPr/>
        </p:nvSpPr>
        <p:spPr>
          <a:xfrm>
            <a:off x="3124200" y="6245225"/>
            <a:ext cx="2895600" cy="476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10" name="Google Shape;10;p18"/>
          <p:cNvSpPr txBox="1"/>
          <p:nvPr>
            <p:ph idx="12" type="sldNum"/>
          </p:nvPr>
        </p:nvSpPr>
        <p:spPr>
          <a:xfrm>
            <a:off x="6553200" y="6245225"/>
            <a:ext cx="2132012" cy="474662"/>
          </a:xfrm>
          <a:prstGeom prst="rect">
            <a:avLst/>
          </a:prstGeom>
          <a:noFill/>
          <a:ln>
            <a:noFill/>
          </a:ln>
        </p:spPr>
        <p:txBody>
          <a:bodyPr anchorCtr="0" anchor="t" bIns="46800" lIns="90000" spcFirstLastPara="1" rIns="90000" wrap="square" tIns="46800">
            <a:noAutofit/>
          </a:bodyPr>
          <a:lstStyle>
            <a:lvl1pPr indent="0" lvl="0"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400"/>
              <a:buFont typeface="Arial"/>
              <a:buNone/>
              <a:defRPr b="0" i="0" sz="1400" u="non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9.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2.jpg"/><Relationship Id="rId4" Type="http://schemas.openxmlformats.org/officeDocument/2006/relationships/image" Target="../media/image4.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8.jpg"/><Relationship Id="rId4" Type="http://schemas.openxmlformats.org/officeDocument/2006/relationships/image" Target="../media/image12.jpg"/><Relationship Id="rId5"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7.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1.jpg"/><Relationship Id="rId4" Type="http://schemas.openxmlformats.org/officeDocument/2006/relationships/image" Target="../media/image10.jpg"/><Relationship Id="rId5" Type="http://schemas.openxmlformats.org/officeDocument/2006/relationships/image" Target="../media/image3.jpg"/><Relationship Id="rId6" Type="http://schemas.openxmlformats.org/officeDocument/2006/relationships/image" Target="../media/image6.png"/><Relationship Id="rId7"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pic>
        <p:nvPicPr>
          <p:cNvPr id="62" name="Google Shape;62;g28250988a90_1_0"/>
          <p:cNvPicPr preferRelativeResize="0"/>
          <p:nvPr/>
        </p:nvPicPr>
        <p:blipFill>
          <a:blip r:embed="rId3">
            <a:alphaModFix/>
          </a:blip>
          <a:stretch>
            <a:fillRect/>
          </a:stretch>
        </p:blipFill>
        <p:spPr>
          <a:xfrm>
            <a:off x="152400" y="152400"/>
            <a:ext cx="8839525" cy="60669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9"/>
          <p:cNvSpPr txBox="1"/>
          <p:nvPr/>
        </p:nvSpPr>
        <p:spPr>
          <a:xfrm>
            <a:off x="323850" y="765175"/>
            <a:ext cx="8229600" cy="5534025"/>
          </a:xfrm>
          <a:prstGeom prst="rect">
            <a:avLst/>
          </a:prstGeom>
          <a:noFill/>
          <a:ln>
            <a:noFill/>
          </a:ln>
        </p:spPr>
        <p:txBody>
          <a:bodyPr anchorCtr="0" anchor="t" bIns="45700" lIns="91425" spcFirstLastPara="1" rIns="91425" wrap="square" tIns="45700">
            <a:noAutofit/>
          </a:bodyPr>
          <a:lstStyle/>
          <a:p>
            <a:pPr indent="-341312" lvl="0" marL="341312" marR="0" rtl="0" algn="just">
              <a:lnSpc>
                <a:spcPct val="80000"/>
              </a:lnSpc>
              <a:spcBef>
                <a:spcPts val="0"/>
              </a:spcBef>
              <a:spcAft>
                <a:spcPts val="0"/>
              </a:spcAft>
              <a:buClr>
                <a:srgbClr val="000000"/>
              </a:buClr>
              <a:buSzPts val="2000"/>
              <a:buFont typeface="Arial"/>
              <a:buChar char="•"/>
            </a:pPr>
            <a:r>
              <a:rPr b="0" i="0" lang="en-US" sz="2000" u="none">
                <a:solidFill>
                  <a:srgbClr val="000000"/>
                </a:solidFill>
                <a:latin typeface="Arial"/>
                <a:ea typeface="Arial"/>
                <a:cs typeface="Arial"/>
                <a:sym typeface="Arial"/>
              </a:rPr>
              <a:t>Esta clasificación </a:t>
            </a:r>
            <a:r>
              <a:rPr b="1" i="0" lang="en-US" sz="2000" u="none">
                <a:solidFill>
                  <a:srgbClr val="000000"/>
                </a:solidFill>
                <a:latin typeface="Arial"/>
                <a:ea typeface="Arial"/>
                <a:cs typeface="Arial"/>
                <a:sym typeface="Arial"/>
              </a:rPr>
              <a:t>no debe interpretarse de un modo absoluto</a:t>
            </a:r>
            <a:r>
              <a:rPr b="0" i="0" lang="en-US" sz="2000" u="none">
                <a:solidFill>
                  <a:srgbClr val="000000"/>
                </a:solidFill>
                <a:latin typeface="Arial"/>
                <a:ea typeface="Arial"/>
                <a:cs typeface="Arial"/>
                <a:sym typeface="Arial"/>
              </a:rPr>
              <a:t>, la realidad es más compleja. Muchos signos que formalmente son icónicos, tienen un uso convencional o simbólico ( la cruz que representa al cristianismo ). Del mismo modo signos que originariamente son icónicos se han transformado y es irreconocible su iconicidad ( los propios signos de nuestro alfabeto tienen un origen pictográfico). </a:t>
            </a:r>
            <a:endParaRPr/>
          </a:p>
          <a:p>
            <a:pPr indent="-214311" lvl="0" marL="341312" marR="0" rtl="0" algn="just">
              <a:lnSpc>
                <a:spcPct val="80000"/>
              </a:lnSpc>
              <a:spcBef>
                <a:spcPts val="500"/>
              </a:spcBef>
              <a:spcAft>
                <a:spcPts val="0"/>
              </a:spcAft>
              <a:buClr>
                <a:srgbClr val="000000"/>
              </a:buClr>
              <a:buSzPts val="2000"/>
              <a:buFont typeface="Arial"/>
              <a:buNone/>
            </a:pPr>
            <a:r>
              <a:t/>
            </a:r>
            <a:endParaRPr b="0" i="0" sz="2000" u="none">
              <a:solidFill>
                <a:srgbClr val="000000"/>
              </a:solidFill>
              <a:latin typeface="Arial"/>
              <a:ea typeface="Arial"/>
              <a:cs typeface="Arial"/>
              <a:sym typeface="Arial"/>
            </a:endParaRPr>
          </a:p>
          <a:p>
            <a:pPr indent="-341312" lvl="0" marL="341312" marR="0" rtl="0" algn="just">
              <a:lnSpc>
                <a:spcPct val="80000"/>
              </a:lnSpc>
              <a:spcBef>
                <a:spcPts val="500"/>
              </a:spcBef>
              <a:spcAft>
                <a:spcPts val="0"/>
              </a:spcAft>
              <a:buClr>
                <a:schemeClr val="lt1"/>
              </a:buClr>
              <a:buSzPts val="2000"/>
              <a:buFont typeface="Arial"/>
              <a:buNone/>
            </a:pPr>
            <a:r>
              <a:t/>
            </a:r>
            <a:endParaRPr b="0" i="0" sz="2000" u="none">
              <a:solidFill>
                <a:srgbClr val="000000"/>
              </a:solidFill>
              <a:latin typeface="Arial"/>
              <a:ea typeface="Arial"/>
              <a:cs typeface="Arial"/>
              <a:sym typeface="Arial"/>
            </a:endParaRPr>
          </a:p>
          <a:p>
            <a:pPr indent="-341312" lvl="0" marL="341312" marR="0" rtl="0" algn="just">
              <a:lnSpc>
                <a:spcPct val="80000"/>
              </a:lnSpc>
              <a:spcBef>
                <a:spcPts val="500"/>
              </a:spcBef>
              <a:spcAft>
                <a:spcPts val="0"/>
              </a:spcAft>
              <a:buClr>
                <a:srgbClr val="000000"/>
              </a:buClr>
              <a:buSzPts val="2000"/>
              <a:buFont typeface="Arial"/>
              <a:buChar char="•"/>
            </a:pPr>
            <a:r>
              <a:rPr b="1" i="0" lang="en-US" sz="2000" u="none">
                <a:solidFill>
                  <a:srgbClr val="000000"/>
                </a:solidFill>
                <a:latin typeface="Arial"/>
                <a:ea typeface="Arial"/>
                <a:cs typeface="Arial"/>
                <a:sym typeface="Arial"/>
              </a:rPr>
              <a:t>Muchos signos pueden ser considerados de uno u otro tipo</a:t>
            </a:r>
            <a:r>
              <a:rPr b="0" i="0" lang="en-US" sz="2000" u="none">
                <a:solidFill>
                  <a:srgbClr val="000000"/>
                </a:solidFill>
                <a:latin typeface="Arial"/>
                <a:ea typeface="Arial"/>
                <a:cs typeface="Arial"/>
                <a:sym typeface="Arial"/>
              </a:rPr>
              <a:t> según las circunstancias en que aparecen y el uso significativo al que se han destinado. Por ejemplo una fotografía de la torre Eiffel puede ser considerada como huella dejada sobre la película por el objeto real ( índice), como icono por su semejanza formal con el objeto, o bien como símbolo convencional de la ciudad de París.</a:t>
            </a:r>
            <a:endParaRPr/>
          </a:p>
          <a:p>
            <a:pPr indent="-341312" lvl="0" marL="341312" marR="0" rtl="0" algn="l">
              <a:lnSpc>
                <a:spcPct val="80000"/>
              </a:lnSpc>
              <a:spcBef>
                <a:spcPts val="500"/>
              </a:spcBef>
              <a:spcAft>
                <a:spcPts val="0"/>
              </a:spcAft>
              <a:buClr>
                <a:schemeClr val="lt1"/>
              </a:buClr>
              <a:buSzPts val="2000"/>
              <a:buFont typeface="Arial"/>
              <a:buNone/>
            </a:pPr>
            <a:r>
              <a:t/>
            </a:r>
            <a:endParaRPr b="0" i="0" sz="2000" u="none">
              <a:solidFill>
                <a:srgbClr val="000000"/>
              </a:solidFill>
              <a:latin typeface="Arial"/>
              <a:ea typeface="Arial"/>
              <a:cs typeface="Arial"/>
              <a:sym typeface="Arial"/>
            </a:endParaRPr>
          </a:p>
          <a:p>
            <a:pPr indent="-341312" lvl="0" marL="341312" marR="0" rtl="0" algn="l">
              <a:lnSpc>
                <a:spcPct val="80000"/>
              </a:lnSpc>
              <a:spcBef>
                <a:spcPts val="500"/>
              </a:spcBef>
              <a:spcAft>
                <a:spcPts val="0"/>
              </a:spcAft>
              <a:buClr>
                <a:schemeClr val="lt1"/>
              </a:buClr>
              <a:buSzPts val="2000"/>
              <a:buFont typeface="Arial"/>
              <a:buNone/>
            </a:pPr>
            <a:r>
              <a:t/>
            </a:r>
            <a:endParaRPr b="0" i="0" sz="2000" u="none">
              <a:solidFill>
                <a:srgbClr val="000000"/>
              </a:solidFill>
              <a:latin typeface="Arial"/>
              <a:ea typeface="Arial"/>
              <a:cs typeface="Arial"/>
              <a:sym typeface="Arial"/>
            </a:endParaRPr>
          </a:p>
          <a:p>
            <a:pPr indent="-341312" lvl="0" marL="341312" marR="0" rtl="0" algn="just">
              <a:lnSpc>
                <a:spcPct val="80000"/>
              </a:lnSpc>
              <a:spcBef>
                <a:spcPts val="300"/>
              </a:spcBef>
              <a:spcAft>
                <a:spcPts val="0"/>
              </a:spcAft>
              <a:buClr>
                <a:srgbClr val="000000"/>
              </a:buClr>
              <a:buSzPts val="1200"/>
              <a:buFont typeface="Arial"/>
              <a:buNone/>
            </a:pPr>
            <a:r>
              <a:rPr b="0" i="0" lang="en-US" sz="1200" u="none">
                <a:solidFill>
                  <a:srgbClr val="000000"/>
                </a:solidFill>
                <a:latin typeface="Arial"/>
                <a:ea typeface="Arial"/>
                <a:cs typeface="Arial"/>
                <a:sym typeface="Arial"/>
              </a:rPr>
              <a:t>	*Las onomatopeyas son palabras que imitan sonidos de la realidad. Por ejemplo la palabra </a:t>
            </a:r>
            <a:r>
              <a:rPr b="1" i="0" lang="en-US" sz="1200" u="none">
                <a:solidFill>
                  <a:srgbClr val="000000"/>
                </a:solidFill>
                <a:latin typeface="Arial"/>
                <a:ea typeface="Arial"/>
                <a:cs typeface="Arial"/>
                <a:sym typeface="Arial"/>
              </a:rPr>
              <a:t>“guau”</a:t>
            </a:r>
            <a:r>
              <a:rPr b="0" i="0" lang="en-US" sz="1200" u="none">
                <a:solidFill>
                  <a:srgbClr val="000000"/>
                </a:solidFill>
                <a:latin typeface="Arial"/>
                <a:ea typeface="Arial"/>
                <a:cs typeface="Arial"/>
                <a:sym typeface="Arial"/>
              </a:rPr>
              <a:t> imita el ladrido de los perros; </a:t>
            </a:r>
            <a:r>
              <a:rPr b="1" i="0" lang="en-US" sz="1200" u="none">
                <a:solidFill>
                  <a:srgbClr val="000000"/>
                </a:solidFill>
                <a:latin typeface="Arial"/>
                <a:ea typeface="Arial"/>
                <a:cs typeface="Arial"/>
                <a:sym typeface="Arial"/>
              </a:rPr>
              <a:t>“pum” </a:t>
            </a:r>
            <a:r>
              <a:rPr b="0" i="0" lang="en-US" sz="1200" u="none">
                <a:solidFill>
                  <a:srgbClr val="000000"/>
                </a:solidFill>
                <a:latin typeface="Arial"/>
                <a:ea typeface="Arial"/>
                <a:cs typeface="Arial"/>
                <a:sym typeface="Arial"/>
              </a:rPr>
              <a:t>imita una explosión; </a:t>
            </a:r>
            <a:r>
              <a:rPr b="1" i="0" lang="en-US" sz="1200" u="none">
                <a:solidFill>
                  <a:srgbClr val="000000"/>
                </a:solidFill>
                <a:latin typeface="Arial"/>
                <a:ea typeface="Arial"/>
                <a:cs typeface="Arial"/>
                <a:sym typeface="Arial"/>
              </a:rPr>
              <a:t>“zas” </a:t>
            </a:r>
            <a:r>
              <a:rPr b="0" i="0" lang="en-US" sz="1200" u="none">
                <a:solidFill>
                  <a:srgbClr val="000000"/>
                </a:solidFill>
                <a:latin typeface="Arial"/>
                <a:ea typeface="Arial"/>
                <a:cs typeface="Arial"/>
                <a:sym typeface="Arial"/>
              </a:rPr>
              <a:t>imita un golpe, etc. Como imitan a la realidad (tienen una relación de similitud con ella) es como si estas palabras fueran </a:t>
            </a:r>
            <a:r>
              <a:rPr b="1" i="0" lang="en-US" sz="1200" u="none">
                <a:solidFill>
                  <a:srgbClr val="000000"/>
                </a:solidFill>
                <a:latin typeface="Arial"/>
                <a:ea typeface="Arial"/>
                <a:cs typeface="Arial"/>
                <a:sym typeface="Arial"/>
              </a:rPr>
              <a:t>iconos. </a:t>
            </a:r>
            <a:r>
              <a:rPr b="0" i="0" lang="en-US" sz="1200" u="none">
                <a:solidFill>
                  <a:srgbClr val="000000"/>
                </a:solidFill>
                <a:latin typeface="Arial"/>
                <a:ea typeface="Arial"/>
                <a:cs typeface="Arial"/>
                <a:sym typeface="Arial"/>
              </a:rPr>
              <a:t>Sin embargo, en cada idioma las onomatopeyas son diferentes el </a:t>
            </a:r>
            <a:r>
              <a:rPr b="1" i="0" lang="en-US" sz="1200" u="none">
                <a:solidFill>
                  <a:srgbClr val="000000"/>
                </a:solidFill>
                <a:latin typeface="Arial"/>
                <a:ea typeface="Arial"/>
                <a:cs typeface="Arial"/>
                <a:sym typeface="Arial"/>
              </a:rPr>
              <a:t>“guau”</a:t>
            </a:r>
            <a:r>
              <a:rPr b="0" i="0" lang="en-US" sz="1200" u="none">
                <a:solidFill>
                  <a:srgbClr val="000000"/>
                </a:solidFill>
                <a:latin typeface="Arial"/>
                <a:ea typeface="Arial"/>
                <a:cs typeface="Arial"/>
                <a:sym typeface="Arial"/>
              </a:rPr>
              <a:t> del español en francés es “</a:t>
            </a:r>
            <a:r>
              <a:rPr b="1" i="0" lang="en-US" sz="1200" u="none">
                <a:solidFill>
                  <a:srgbClr val="000000"/>
                </a:solidFill>
                <a:latin typeface="Arial"/>
                <a:ea typeface="Arial"/>
                <a:cs typeface="Arial"/>
                <a:sym typeface="Arial"/>
              </a:rPr>
              <a:t>ouah”,</a:t>
            </a:r>
            <a:r>
              <a:rPr b="0" i="0" lang="en-US" sz="1200" u="none">
                <a:solidFill>
                  <a:srgbClr val="000000"/>
                </a:solidFill>
                <a:latin typeface="Arial"/>
                <a:ea typeface="Arial"/>
                <a:cs typeface="Arial"/>
                <a:sym typeface="Arial"/>
              </a:rPr>
              <a:t> en inglés es</a:t>
            </a:r>
            <a:r>
              <a:rPr b="1" i="0" lang="en-US" sz="1200" u="none">
                <a:solidFill>
                  <a:srgbClr val="000000"/>
                </a:solidFill>
                <a:latin typeface="Arial"/>
                <a:ea typeface="Arial"/>
                <a:cs typeface="Arial"/>
                <a:sym typeface="Arial"/>
              </a:rPr>
              <a:t>“wof”</a:t>
            </a:r>
            <a:r>
              <a:rPr b="0" i="0" lang="en-US" sz="1200" u="none">
                <a:solidFill>
                  <a:srgbClr val="000000"/>
                </a:solidFill>
                <a:latin typeface="Arial"/>
                <a:ea typeface="Arial"/>
                <a:cs typeface="Arial"/>
                <a:sym typeface="Arial"/>
              </a:rPr>
              <a:t> y en catalán </a:t>
            </a:r>
            <a:r>
              <a:rPr b="1" i="0" lang="en-US" sz="1200" u="none">
                <a:solidFill>
                  <a:srgbClr val="000000"/>
                </a:solidFill>
                <a:latin typeface="Arial"/>
                <a:ea typeface="Arial"/>
                <a:cs typeface="Arial"/>
                <a:sym typeface="Arial"/>
              </a:rPr>
              <a:t>“bup”.</a:t>
            </a:r>
            <a:r>
              <a:rPr b="0" i="0" lang="en-US" sz="1200" u="none">
                <a:solidFill>
                  <a:srgbClr val="000000"/>
                </a:solidFill>
                <a:latin typeface="Arial"/>
                <a:ea typeface="Arial"/>
                <a:cs typeface="Arial"/>
                <a:sym typeface="Arial"/>
              </a:rPr>
              <a:t> El ladrido de un perro </a:t>
            </a:r>
            <a:r>
              <a:rPr b="0" i="0" lang="en-US" sz="1200" u="sng">
                <a:solidFill>
                  <a:srgbClr val="000000"/>
                </a:solidFill>
                <a:latin typeface="Arial"/>
                <a:ea typeface="Arial"/>
                <a:cs typeface="Arial"/>
                <a:sym typeface="Arial"/>
              </a:rPr>
              <a:t>“suena”</a:t>
            </a:r>
            <a:r>
              <a:rPr b="0" i="0" lang="en-US" sz="1200" u="none">
                <a:solidFill>
                  <a:srgbClr val="000000"/>
                </a:solidFill>
                <a:latin typeface="Arial"/>
                <a:ea typeface="Arial"/>
                <a:cs typeface="Arial"/>
                <a:sym typeface="Arial"/>
              </a:rPr>
              <a:t> siempre igual, pero los hablantes de estos idiomas lo “</a:t>
            </a:r>
            <a:r>
              <a:rPr b="0" i="0" lang="en-US" sz="1200" u="sng">
                <a:solidFill>
                  <a:srgbClr val="000000"/>
                </a:solidFill>
                <a:latin typeface="Arial"/>
                <a:ea typeface="Arial"/>
                <a:cs typeface="Arial"/>
                <a:sym typeface="Arial"/>
              </a:rPr>
              <a:t>entienden y expresan”</a:t>
            </a:r>
            <a:r>
              <a:rPr b="0" i="0" lang="en-US" sz="1200" u="none">
                <a:solidFill>
                  <a:srgbClr val="000000"/>
                </a:solidFill>
                <a:latin typeface="Arial"/>
                <a:ea typeface="Arial"/>
                <a:cs typeface="Arial"/>
                <a:sym typeface="Arial"/>
              </a:rPr>
              <a:t> distinto. Es decir, aunque, las onomatopeyas quieren ser </a:t>
            </a:r>
            <a:r>
              <a:rPr b="1" i="0" lang="en-US" sz="1200" u="none">
                <a:solidFill>
                  <a:srgbClr val="000000"/>
                </a:solidFill>
                <a:latin typeface="Arial"/>
                <a:ea typeface="Arial"/>
                <a:cs typeface="Arial"/>
                <a:sym typeface="Arial"/>
              </a:rPr>
              <a:t> iconos</a:t>
            </a:r>
            <a:r>
              <a:rPr b="0" i="0" lang="en-US" sz="1200" u="none">
                <a:solidFill>
                  <a:srgbClr val="000000"/>
                </a:solidFill>
                <a:latin typeface="Arial"/>
                <a:ea typeface="Arial"/>
                <a:cs typeface="Arial"/>
                <a:sym typeface="Arial"/>
              </a:rPr>
              <a:t>, en realidad podríamos coniderarlas también </a:t>
            </a:r>
            <a:r>
              <a:rPr b="1" i="0" lang="en-US" sz="1200" u="none">
                <a:solidFill>
                  <a:srgbClr val="000000"/>
                </a:solidFill>
                <a:latin typeface="Arial"/>
                <a:ea typeface="Arial"/>
                <a:cs typeface="Arial"/>
                <a:sym typeface="Arial"/>
              </a:rPr>
              <a:t>símbolos. </a:t>
            </a:r>
            <a:r>
              <a:rPr b="0" i="0" lang="en-US" sz="1200" u="none">
                <a:solidFill>
                  <a:srgbClr val="000000"/>
                </a:solidFill>
                <a:latin typeface="Arial"/>
                <a:ea typeface="Arial"/>
                <a:cs typeface="Arial"/>
                <a:sym typeface="Arial"/>
              </a:rPr>
              <a:t>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10"/>
          <p:cNvSpPr txBox="1"/>
          <p:nvPr/>
        </p:nvSpPr>
        <p:spPr>
          <a:xfrm>
            <a:off x="395287" y="665162"/>
            <a:ext cx="8229600" cy="5859462"/>
          </a:xfrm>
          <a:prstGeom prst="rect">
            <a:avLst/>
          </a:prstGeom>
          <a:noFill/>
          <a:ln>
            <a:noFill/>
          </a:ln>
        </p:spPr>
        <p:txBody>
          <a:bodyPr anchorCtr="0" anchor="t" bIns="45700" lIns="91425" spcFirstLastPara="1" rIns="91425" wrap="square" tIns="45700">
            <a:noAutofit/>
          </a:bodyPr>
          <a:lstStyle/>
          <a:p>
            <a:pPr indent="-341312" lvl="0" marL="341312" marR="0" rtl="0" algn="l">
              <a:lnSpc>
                <a:spcPct val="80000"/>
              </a:lnSpc>
              <a:spcBef>
                <a:spcPts val="0"/>
              </a:spcBef>
              <a:spcAft>
                <a:spcPts val="0"/>
              </a:spcAft>
              <a:buClr>
                <a:srgbClr val="000000"/>
              </a:buClr>
              <a:buSzPts val="2000"/>
              <a:buFont typeface="Arial"/>
              <a:buChar char="•"/>
            </a:pPr>
            <a:r>
              <a:rPr b="1" i="0" lang="en-US" sz="2000" u="none">
                <a:solidFill>
                  <a:srgbClr val="000000"/>
                </a:solidFill>
                <a:latin typeface="Arial"/>
                <a:ea typeface="Arial"/>
                <a:cs typeface="Arial"/>
                <a:sym typeface="Arial"/>
              </a:rPr>
              <a:t>3- El signo lingüístico</a:t>
            </a:r>
            <a:endParaRPr/>
          </a:p>
          <a:p>
            <a:pPr indent="-341312" lvl="0" marL="341312" marR="0" rtl="0" algn="l">
              <a:lnSpc>
                <a:spcPct val="80000"/>
              </a:lnSpc>
              <a:spcBef>
                <a:spcPts val="500"/>
              </a:spcBef>
              <a:spcAft>
                <a:spcPts val="0"/>
              </a:spcAft>
              <a:buClr>
                <a:schemeClr val="lt1"/>
              </a:buClr>
              <a:buSzPts val="2000"/>
              <a:buFont typeface="Arial"/>
              <a:buNone/>
            </a:pPr>
            <a:r>
              <a:t/>
            </a:r>
            <a:endParaRPr b="0" i="0" sz="2000" u="none">
              <a:solidFill>
                <a:srgbClr val="000000"/>
              </a:solidFill>
              <a:latin typeface="Arial"/>
              <a:ea typeface="Arial"/>
              <a:cs typeface="Arial"/>
              <a:sym typeface="Arial"/>
            </a:endParaRPr>
          </a:p>
          <a:p>
            <a:pPr indent="-341312" lvl="0" marL="341312" marR="0" rtl="0" algn="l">
              <a:lnSpc>
                <a:spcPct val="80000"/>
              </a:lnSpc>
              <a:spcBef>
                <a:spcPts val="200"/>
              </a:spcBef>
              <a:spcAft>
                <a:spcPts val="0"/>
              </a:spcAft>
              <a:buClr>
                <a:srgbClr val="000000"/>
              </a:buClr>
              <a:buSzPts val="800"/>
              <a:buFont typeface="Arial"/>
              <a:buNone/>
            </a:pPr>
            <a:r>
              <a:rPr b="0" i="0" lang="en-US" sz="800" u="none">
                <a:solidFill>
                  <a:srgbClr val="000000"/>
                </a:solidFill>
                <a:latin typeface="Arial"/>
                <a:ea typeface="Arial"/>
                <a:cs typeface="Arial"/>
                <a:sym typeface="Arial"/>
              </a:rPr>
              <a:t>	</a:t>
            </a:r>
            <a:endParaRPr/>
          </a:p>
          <a:p>
            <a:pPr indent="-341312" lvl="0" marL="341312" marR="0" rtl="0" algn="just">
              <a:lnSpc>
                <a:spcPct val="80000"/>
              </a:lnSpc>
              <a:spcBef>
                <a:spcPts val="400"/>
              </a:spcBef>
              <a:spcAft>
                <a:spcPts val="0"/>
              </a:spcAft>
              <a:buClr>
                <a:srgbClr val="000000"/>
              </a:buClr>
              <a:buSzPts val="1400"/>
              <a:buFont typeface="Arial"/>
              <a:buNone/>
            </a:pPr>
            <a:r>
              <a:rPr b="0" i="0" lang="en-US" sz="1400" u="none">
                <a:solidFill>
                  <a:srgbClr val="000000"/>
                </a:solidFill>
                <a:latin typeface="Arial"/>
                <a:ea typeface="Arial"/>
                <a:cs typeface="Arial"/>
                <a:sym typeface="Arial"/>
              </a:rPr>
              <a:t>	</a:t>
            </a:r>
            <a:r>
              <a:rPr b="0" i="0" lang="en-US" sz="1800" u="none">
                <a:solidFill>
                  <a:srgbClr val="000000"/>
                </a:solidFill>
                <a:latin typeface="Arial"/>
                <a:ea typeface="Arial"/>
                <a:cs typeface="Arial"/>
                <a:sym typeface="Arial"/>
              </a:rPr>
              <a:t>El lingüista Ferdinad de Saussure centró sus interés en el estudio de los signos que el hombre emplea para comunicarse, denominando a la ciencia general que se ocupa de los signos en la vida social, </a:t>
            </a:r>
            <a:r>
              <a:rPr b="1" i="0" lang="en-US" sz="1800" u="none">
                <a:solidFill>
                  <a:srgbClr val="000000"/>
                </a:solidFill>
                <a:latin typeface="Arial"/>
                <a:ea typeface="Arial"/>
                <a:cs typeface="Arial"/>
                <a:sym typeface="Arial"/>
              </a:rPr>
              <a:t>SEMIOLOGÍA. </a:t>
            </a:r>
            <a:r>
              <a:rPr b="0" i="0" lang="en-US" sz="1800" u="none">
                <a:solidFill>
                  <a:srgbClr val="000000"/>
                </a:solidFill>
                <a:latin typeface="Arial"/>
                <a:ea typeface="Arial"/>
                <a:cs typeface="Arial"/>
                <a:sym typeface="Arial"/>
              </a:rPr>
              <a:t>Pero prestó una especial atención al estudio del </a:t>
            </a:r>
            <a:r>
              <a:rPr b="1" i="0" lang="en-US" sz="1800" u="none">
                <a:solidFill>
                  <a:srgbClr val="000000"/>
                </a:solidFill>
                <a:latin typeface="Arial"/>
                <a:ea typeface="Arial"/>
                <a:cs typeface="Arial"/>
                <a:sym typeface="Arial"/>
              </a:rPr>
              <a:t>SIGNO LINGÜÍSTICO</a:t>
            </a:r>
            <a:r>
              <a:rPr b="0" i="0" lang="en-US" sz="1800" u="none">
                <a:solidFill>
                  <a:srgbClr val="000000"/>
                </a:solidFill>
                <a:latin typeface="Arial"/>
                <a:ea typeface="Arial"/>
                <a:cs typeface="Arial"/>
                <a:sym typeface="Arial"/>
              </a:rPr>
              <a:t>,  y   definió la </a:t>
            </a:r>
            <a:r>
              <a:rPr b="1" i="0" lang="en-US" sz="1800" u="none">
                <a:solidFill>
                  <a:srgbClr val="000000"/>
                </a:solidFill>
                <a:latin typeface="Arial"/>
                <a:ea typeface="Arial"/>
                <a:cs typeface="Arial"/>
                <a:sym typeface="Arial"/>
              </a:rPr>
              <a:t>Lingüística</a:t>
            </a:r>
            <a:r>
              <a:rPr b="0" i="0" lang="en-US" sz="1800" u="none">
                <a:solidFill>
                  <a:srgbClr val="000000"/>
                </a:solidFill>
                <a:latin typeface="Arial"/>
                <a:ea typeface="Arial"/>
                <a:cs typeface="Arial"/>
                <a:sym typeface="Arial"/>
              </a:rPr>
              <a:t> como la ciencia que estudia estos signos verbales y la incluyó dentro de esa ciencia más general.</a:t>
            </a:r>
            <a:endParaRPr/>
          </a:p>
          <a:p>
            <a:pPr indent="-341312" lvl="0" marL="341312" marR="0" rtl="0" algn="just">
              <a:lnSpc>
                <a:spcPct val="80000"/>
              </a:lnSpc>
              <a:spcBef>
                <a:spcPts val="400"/>
              </a:spcBef>
              <a:spcAft>
                <a:spcPts val="0"/>
              </a:spcAft>
              <a:buClr>
                <a:schemeClr val="lt1"/>
              </a:buClr>
              <a:buSzPts val="1800"/>
              <a:buFont typeface="Arial"/>
              <a:buNone/>
            </a:pPr>
            <a:r>
              <a:t/>
            </a:r>
            <a:endParaRPr b="0" i="0" sz="1800" u="none">
              <a:solidFill>
                <a:srgbClr val="000000"/>
              </a:solidFill>
              <a:latin typeface="Arial"/>
              <a:ea typeface="Arial"/>
              <a:cs typeface="Arial"/>
              <a:sym typeface="Arial"/>
            </a:endParaRPr>
          </a:p>
          <a:p>
            <a:pPr indent="-341312" lvl="0" marL="341312" marR="0" rtl="0" algn="just">
              <a:lnSpc>
                <a:spcPct val="80000"/>
              </a:lnSpc>
              <a:spcBef>
                <a:spcPts val="300"/>
              </a:spcBef>
              <a:spcAft>
                <a:spcPts val="0"/>
              </a:spcAft>
              <a:buClr>
                <a:srgbClr val="000000"/>
              </a:buClr>
              <a:buSzPts val="1600"/>
              <a:buFont typeface="Arial"/>
              <a:buNone/>
            </a:pPr>
            <a:r>
              <a:rPr b="0" i="0" lang="en-US" sz="1600" u="none">
                <a:solidFill>
                  <a:srgbClr val="000000"/>
                </a:solidFill>
                <a:latin typeface="Arial"/>
                <a:ea typeface="Arial"/>
                <a:cs typeface="Arial"/>
                <a:sym typeface="Arial"/>
              </a:rPr>
              <a:t>	</a:t>
            </a:r>
            <a:endParaRPr b="0" i="0" sz="1400" u="none">
              <a:solidFill>
                <a:srgbClr val="000000"/>
              </a:solidFill>
              <a:latin typeface="Arial"/>
              <a:ea typeface="Arial"/>
              <a:cs typeface="Arial"/>
              <a:sym typeface="Arial"/>
            </a:endParaRPr>
          </a:p>
          <a:p>
            <a:pPr indent="-341312" lvl="0" marL="341312" marR="0" rtl="0" algn="just">
              <a:lnSpc>
                <a:spcPct val="80000"/>
              </a:lnSpc>
              <a:spcBef>
                <a:spcPts val="400"/>
              </a:spcBef>
              <a:spcAft>
                <a:spcPts val="0"/>
              </a:spcAft>
              <a:buClr>
                <a:srgbClr val="000000"/>
              </a:buClr>
              <a:buSzPts val="1600"/>
              <a:buFont typeface="Arial"/>
              <a:buNone/>
            </a:pPr>
            <a:r>
              <a:rPr b="0" i="0" lang="en-US" sz="1600" u="none">
                <a:solidFill>
                  <a:srgbClr val="000000"/>
                </a:solidFill>
                <a:latin typeface="Arial"/>
                <a:ea typeface="Arial"/>
                <a:cs typeface="Arial"/>
                <a:sym typeface="Arial"/>
              </a:rPr>
              <a:t>	</a:t>
            </a:r>
            <a:r>
              <a:rPr b="0" i="0" lang="en-US" sz="1800" u="none">
                <a:solidFill>
                  <a:srgbClr val="000000"/>
                </a:solidFill>
                <a:latin typeface="Arial"/>
                <a:ea typeface="Arial"/>
                <a:cs typeface="Arial"/>
                <a:sym typeface="Arial"/>
              </a:rPr>
              <a:t>Saussure pretendió realizar un estudio de la lengua en sí misma, y para ello es imprescindible hacer una a</a:t>
            </a:r>
            <a:r>
              <a:rPr b="1" i="0" lang="en-US" sz="1800" u="none">
                <a:solidFill>
                  <a:srgbClr val="000000"/>
                </a:solidFill>
                <a:latin typeface="Arial"/>
                <a:ea typeface="Arial"/>
                <a:cs typeface="Arial"/>
                <a:sym typeface="Arial"/>
              </a:rPr>
              <a:t>claración previa </a:t>
            </a:r>
            <a:r>
              <a:rPr b="0" i="0" lang="en-US" sz="1800" u="none">
                <a:solidFill>
                  <a:srgbClr val="000000"/>
                </a:solidFill>
                <a:latin typeface="Arial"/>
                <a:ea typeface="Arial"/>
                <a:cs typeface="Arial"/>
                <a:sym typeface="Arial"/>
              </a:rPr>
              <a:t>en relación a términos como </a:t>
            </a:r>
            <a:r>
              <a:rPr b="1" i="0" lang="en-US" sz="2000" u="none">
                <a:solidFill>
                  <a:srgbClr val="000000"/>
                </a:solidFill>
                <a:latin typeface="Arial"/>
                <a:ea typeface="Arial"/>
                <a:cs typeface="Arial"/>
                <a:sym typeface="Arial"/>
              </a:rPr>
              <a:t>“lenguaje”, “lengua” y “habla” </a:t>
            </a:r>
            <a:r>
              <a:rPr b="0" i="0" lang="en-US" sz="1800" u="none">
                <a:solidFill>
                  <a:srgbClr val="000000"/>
                </a:solidFill>
                <a:latin typeface="Arial"/>
                <a:ea typeface="Arial"/>
                <a:cs typeface="Arial"/>
                <a:sym typeface="Arial"/>
              </a:rPr>
              <a:t>que frecuentemente se confunden y utilizan indistintamente; sin embargo, cada uno de ellos hace referencia a un concepto diferente y debemos aproximarnos a ellos ahora desde un punto de vista estrictamente lingüístico.</a:t>
            </a:r>
            <a:endParaRPr/>
          </a:p>
          <a:p>
            <a:pPr indent="-341312" lvl="0" marL="341312" marR="0" rtl="0" algn="l">
              <a:lnSpc>
                <a:spcPct val="80000"/>
              </a:lnSpc>
              <a:spcBef>
                <a:spcPts val="200"/>
              </a:spcBef>
              <a:spcAft>
                <a:spcPts val="0"/>
              </a:spcAft>
              <a:buClr>
                <a:schemeClr val="lt1"/>
              </a:buClr>
              <a:buSzPts val="800"/>
              <a:buFont typeface="Arial"/>
              <a:buNone/>
            </a:pPr>
            <a:r>
              <a:t/>
            </a:r>
            <a:endParaRPr b="0" i="0" sz="800" u="none">
              <a:solidFill>
                <a:srgbClr val="000000"/>
              </a:solidFill>
              <a:latin typeface="Arial"/>
              <a:ea typeface="Arial"/>
              <a:cs typeface="Arial"/>
              <a:sym typeface="Arial"/>
            </a:endParaRPr>
          </a:p>
          <a:p>
            <a:pPr indent="-341312" lvl="0" marL="341312" marR="0" rtl="0" algn="l">
              <a:lnSpc>
                <a:spcPct val="80000"/>
              </a:lnSpc>
              <a:spcBef>
                <a:spcPts val="200"/>
              </a:spcBef>
              <a:spcAft>
                <a:spcPts val="0"/>
              </a:spcAft>
              <a:buClr>
                <a:schemeClr val="lt1"/>
              </a:buClr>
              <a:buSzPts val="800"/>
              <a:buFont typeface="Arial"/>
              <a:buNone/>
            </a:pPr>
            <a:r>
              <a:t/>
            </a:r>
            <a:endParaRPr b="0" i="0" sz="800" u="none">
              <a:solidFill>
                <a:srgbClr val="000000"/>
              </a:solidFill>
              <a:latin typeface="Arial"/>
              <a:ea typeface="Arial"/>
              <a:cs typeface="Arial"/>
              <a:sym typeface="Arial"/>
            </a:endParaRPr>
          </a:p>
          <a:p>
            <a:pPr indent="-341312" lvl="0" marL="341312" marR="0" rtl="0" algn="l">
              <a:lnSpc>
                <a:spcPct val="80000"/>
              </a:lnSpc>
              <a:spcBef>
                <a:spcPts val="200"/>
              </a:spcBef>
              <a:spcAft>
                <a:spcPts val="0"/>
              </a:spcAft>
              <a:buClr>
                <a:schemeClr val="lt1"/>
              </a:buClr>
              <a:buSzPts val="800"/>
              <a:buFont typeface="Arial"/>
              <a:buNone/>
            </a:pPr>
            <a:r>
              <a:t/>
            </a:r>
            <a:endParaRPr b="0" i="0" sz="800" u="none">
              <a:solidFill>
                <a:srgbClr val="000000"/>
              </a:solidFill>
              <a:latin typeface="Arial"/>
              <a:ea typeface="Arial"/>
              <a:cs typeface="Arial"/>
              <a:sym typeface="Arial"/>
            </a:endParaRPr>
          </a:p>
          <a:p>
            <a:pPr indent="-341312" lvl="0" marL="341312" marR="0" rtl="0" algn="l">
              <a:lnSpc>
                <a:spcPct val="80000"/>
              </a:lnSpc>
              <a:spcBef>
                <a:spcPts val="300"/>
              </a:spcBef>
              <a:spcAft>
                <a:spcPts val="0"/>
              </a:spcAft>
              <a:buClr>
                <a:srgbClr val="000000"/>
              </a:buClr>
              <a:buSzPts val="600"/>
              <a:buFont typeface="Arial"/>
              <a:buNone/>
            </a:pPr>
            <a:r>
              <a:rPr b="0" i="0" lang="en-US" sz="600" u="none">
                <a:solidFill>
                  <a:srgbClr val="000000"/>
                </a:solidFill>
                <a:latin typeface="Arial"/>
                <a:ea typeface="Arial"/>
                <a:cs typeface="Arial"/>
                <a:sym typeface="Arial"/>
              </a:rPr>
              <a:t>	</a:t>
            </a:r>
            <a:r>
              <a:rPr b="0" i="0" lang="en-US" sz="1200" u="none">
                <a:solidFill>
                  <a:srgbClr val="000000"/>
                </a:solidFill>
                <a:latin typeface="Arial"/>
                <a:ea typeface="Arial"/>
                <a:cs typeface="Arial"/>
                <a:sym typeface="Arial"/>
              </a:rPr>
              <a:t>Para Saussure la lengua “</a:t>
            </a:r>
            <a:r>
              <a:rPr b="0" i="1" lang="en-US" sz="1200" u="none">
                <a:solidFill>
                  <a:srgbClr val="000000"/>
                </a:solidFill>
                <a:latin typeface="Arial"/>
                <a:ea typeface="Arial"/>
                <a:cs typeface="Arial"/>
                <a:sym typeface="Arial"/>
              </a:rPr>
              <a:t>es un sistema de signos que expresan ideas, y por tanto comparable a la escritura, al alfabeto de los sordos , los ritos simbólicos, a la forma de urbanidad, a las señas militares, etc. Solo que es el más importante de esos sistemas. Puede por tanto concebirse una ciencia que estudie la vida de los signos en el seno de la sociedad; formaría una parte de la psicología social, y, por consiguiente, de la psicología general; la denominaremos semiología del griego semeion, signos ...</a:t>
            </a:r>
            <a:r>
              <a:rPr b="0" i="0" lang="en-US" sz="1200" u="none">
                <a:solidFill>
                  <a:srgbClr val="000000"/>
                </a:solidFill>
                <a:latin typeface="Arial"/>
                <a:ea typeface="Arial"/>
                <a:cs typeface="Arial"/>
                <a:sym typeface="Arial"/>
              </a:rPr>
              <a:t>".</a:t>
            </a:r>
            <a:br>
              <a:rPr b="0" i="0" lang="en-US" sz="1200" u="none">
                <a:solidFill>
                  <a:srgbClr val="000000"/>
                </a:solidFill>
                <a:latin typeface="Arial"/>
                <a:ea typeface="Arial"/>
                <a:cs typeface="Arial"/>
                <a:sym typeface="Arial"/>
              </a:rPr>
            </a:br>
            <a:endParaRPr/>
          </a:p>
          <a:p>
            <a:pPr indent="-341312" lvl="0" marL="341312" marR="0" rtl="0" algn="l">
              <a:lnSpc>
                <a:spcPct val="80000"/>
              </a:lnSpc>
              <a:spcBef>
                <a:spcPts val="200"/>
              </a:spcBef>
              <a:spcAft>
                <a:spcPts val="0"/>
              </a:spcAft>
              <a:buClr>
                <a:srgbClr val="000000"/>
              </a:buClr>
              <a:buSzPts val="800"/>
              <a:buFont typeface="Arial"/>
              <a:buNone/>
            </a:pPr>
            <a:r>
              <a:rPr b="0" i="0" lang="en-US" sz="800" u="none">
                <a:solidFill>
                  <a:srgbClr val="000000"/>
                </a:solidFill>
                <a:latin typeface="Arial"/>
                <a:ea typeface="Arial"/>
                <a:cs typeface="Arial"/>
                <a:sym typeface="Arial"/>
              </a:rPr>
              <a:t>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1"/>
          <p:cNvSpPr txBox="1"/>
          <p:nvPr/>
        </p:nvSpPr>
        <p:spPr>
          <a:xfrm>
            <a:off x="900112" y="600075"/>
            <a:ext cx="7488237" cy="5259387"/>
          </a:xfrm>
          <a:prstGeom prst="rect">
            <a:avLst/>
          </a:prstGeom>
          <a:noFill/>
          <a:ln>
            <a:noFill/>
          </a:ln>
        </p:spPr>
        <p:txBody>
          <a:bodyPr anchorCtr="0" anchor="t" bIns="46800" lIns="90000" spcFirstLastPara="1" rIns="90000" wrap="square" tIns="46800">
            <a:sp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a:solidFill>
                  <a:srgbClr val="000000"/>
                </a:solidFill>
                <a:latin typeface="Arial"/>
                <a:ea typeface="Arial"/>
                <a:cs typeface="Arial"/>
                <a:sym typeface="Arial"/>
              </a:rPr>
              <a:t>Lenguaje: </a:t>
            </a:r>
            <a:r>
              <a:rPr b="0" i="0" lang="en-US" sz="1800" u="none">
                <a:solidFill>
                  <a:srgbClr val="000000"/>
                </a:solidFill>
                <a:latin typeface="Arial"/>
                <a:ea typeface="Arial"/>
                <a:cs typeface="Arial"/>
                <a:sym typeface="Arial"/>
              </a:rPr>
              <a:t>En un sentido estrictamente lingüístico, consiste en la </a:t>
            </a:r>
            <a:r>
              <a:rPr b="1" i="0" lang="en-US" sz="1800" u="none">
                <a:solidFill>
                  <a:srgbClr val="000000"/>
                </a:solidFill>
                <a:latin typeface="Arial"/>
                <a:ea typeface="Arial"/>
                <a:cs typeface="Arial"/>
                <a:sym typeface="Arial"/>
              </a:rPr>
              <a:t>capacidad</a:t>
            </a:r>
            <a:r>
              <a:rPr b="0" i="0" lang="en-US" sz="1800" u="none">
                <a:solidFill>
                  <a:srgbClr val="000000"/>
                </a:solidFill>
                <a:latin typeface="Arial"/>
                <a:ea typeface="Arial"/>
                <a:cs typeface="Arial"/>
                <a:sym typeface="Arial"/>
              </a:rPr>
              <a:t> del ser humano que le permite comunicarse con los demás a través de signos. </a:t>
            </a:r>
            <a:endParaRPr/>
          </a:p>
          <a:p>
            <a:pPr indent="0" lvl="0" marL="0" marR="0" rtl="0" algn="l">
              <a:lnSpc>
                <a:spcPct val="100000"/>
              </a:lnSpc>
              <a:spcBef>
                <a:spcPts val="400"/>
              </a:spcBef>
              <a:spcAft>
                <a:spcPts val="0"/>
              </a:spcAft>
              <a:buClr>
                <a:srgbClr val="000000"/>
              </a:buClr>
              <a:buSzPts val="1800"/>
              <a:buFont typeface="Arial"/>
              <a:buNone/>
            </a:pPr>
            <a:br>
              <a:rPr b="0" i="0" lang="en-US" sz="1800" u="none">
                <a:solidFill>
                  <a:srgbClr val="000000"/>
                </a:solidFill>
                <a:latin typeface="Arial"/>
                <a:ea typeface="Arial"/>
                <a:cs typeface="Arial"/>
                <a:sym typeface="Arial"/>
              </a:rPr>
            </a:br>
            <a:endParaRPr/>
          </a:p>
          <a:p>
            <a:pPr indent="0" lvl="0" marL="0" marR="0" rtl="0" algn="l">
              <a:lnSpc>
                <a:spcPct val="100000"/>
              </a:lnSpc>
              <a:spcBef>
                <a:spcPts val="400"/>
              </a:spcBef>
              <a:spcAft>
                <a:spcPts val="0"/>
              </a:spcAft>
              <a:buClr>
                <a:srgbClr val="000000"/>
              </a:buClr>
              <a:buSzPts val="1800"/>
              <a:buFont typeface="Arial"/>
              <a:buNone/>
            </a:pPr>
            <a:r>
              <a:rPr b="1" i="0" lang="en-US" sz="1800" u="none">
                <a:solidFill>
                  <a:srgbClr val="000000"/>
                </a:solidFill>
                <a:latin typeface="Arial"/>
                <a:ea typeface="Arial"/>
                <a:cs typeface="Arial"/>
                <a:sym typeface="Arial"/>
              </a:rPr>
              <a:t>Lengua: </a:t>
            </a:r>
            <a:r>
              <a:rPr b="0" i="0" lang="en-US" sz="1800" u="none">
                <a:solidFill>
                  <a:srgbClr val="000000"/>
                </a:solidFill>
                <a:latin typeface="Arial"/>
                <a:ea typeface="Arial"/>
                <a:cs typeface="Arial"/>
                <a:sym typeface="Arial"/>
              </a:rPr>
              <a:t>(aspecto psíquico )Sistema de signos que comparten todos los miembros de  una comunidad lingüística determinada y que incluye sus reglas de combinación y  funcionamiento (código). Es el </a:t>
            </a:r>
            <a:r>
              <a:rPr b="1" i="0" lang="en-US" sz="1800" u="none">
                <a:solidFill>
                  <a:srgbClr val="000000"/>
                </a:solidFill>
                <a:latin typeface="Arial"/>
                <a:ea typeface="Arial"/>
                <a:cs typeface="Arial"/>
                <a:sym typeface="Arial"/>
              </a:rPr>
              <a:t>instrumento</a:t>
            </a:r>
            <a:r>
              <a:rPr b="0" i="0" lang="en-US" sz="1800" u="none">
                <a:solidFill>
                  <a:srgbClr val="000000"/>
                </a:solidFill>
                <a:latin typeface="Arial"/>
                <a:ea typeface="Arial"/>
                <a:cs typeface="Arial"/>
                <a:sym typeface="Arial"/>
              </a:rPr>
              <a:t> que permite realizar la capacidad del lenguaje. Tiene carácter  </a:t>
            </a:r>
            <a:r>
              <a:rPr b="1" i="0" lang="en-US" sz="1800" u="none">
                <a:solidFill>
                  <a:srgbClr val="000000"/>
                </a:solidFill>
                <a:latin typeface="Arial"/>
                <a:ea typeface="Arial"/>
                <a:cs typeface="Arial"/>
                <a:sym typeface="Arial"/>
              </a:rPr>
              <a:t>social</a:t>
            </a:r>
            <a:r>
              <a:rPr b="0" i="0" lang="en-US" sz="1800" u="none">
                <a:solidFill>
                  <a:srgbClr val="000000"/>
                </a:solidFill>
                <a:latin typeface="Arial"/>
                <a:ea typeface="Arial"/>
                <a:cs typeface="Arial"/>
                <a:sym typeface="Arial"/>
              </a:rPr>
              <a:t> e </a:t>
            </a:r>
            <a:r>
              <a:rPr b="1" i="0" lang="en-US" sz="1800" u="none">
                <a:solidFill>
                  <a:srgbClr val="000000"/>
                </a:solidFill>
                <a:latin typeface="Arial"/>
                <a:ea typeface="Arial"/>
                <a:cs typeface="Arial"/>
                <a:sym typeface="Arial"/>
              </a:rPr>
              <a:t>inmaterial, </a:t>
            </a:r>
            <a:r>
              <a:rPr b="0" i="0" lang="en-US" sz="1600" u="none">
                <a:solidFill>
                  <a:srgbClr val="000000"/>
                </a:solidFill>
                <a:latin typeface="Arial"/>
                <a:ea typeface="Arial"/>
                <a:cs typeface="Arial"/>
                <a:sym typeface="Arial"/>
              </a:rPr>
              <a:t>se halla en la memoria de los hablantes</a:t>
            </a:r>
            <a:r>
              <a:rPr b="0" i="0" lang="en-US" sz="1800" u="none">
                <a:solidFill>
                  <a:srgbClr val="000000"/>
                </a:solidFill>
                <a:latin typeface="Arial"/>
                <a:ea typeface="Arial"/>
                <a:cs typeface="Arial"/>
                <a:sym typeface="Arial"/>
              </a:rPr>
              <a:t>. Un sistema semiológico cuyos componentes son los </a:t>
            </a:r>
            <a:r>
              <a:rPr b="1" i="0" lang="en-US" sz="1800" u="none">
                <a:solidFill>
                  <a:srgbClr val="000000"/>
                </a:solidFill>
                <a:latin typeface="Arial"/>
                <a:ea typeface="Arial"/>
                <a:cs typeface="Arial"/>
                <a:sym typeface="Arial"/>
              </a:rPr>
              <a:t>signos lingüísticos  </a:t>
            </a:r>
            <a:r>
              <a:rPr b="0" i="0" lang="en-US" sz="1800" u="none">
                <a:solidFill>
                  <a:srgbClr val="000000"/>
                </a:solidFill>
                <a:latin typeface="Arial"/>
                <a:ea typeface="Arial"/>
                <a:cs typeface="Arial"/>
                <a:sym typeface="Arial"/>
              </a:rPr>
              <a:t>que tienen un VALOR en relación al conjunto del que forman parte. </a:t>
            </a:r>
            <a:endParaRPr/>
          </a:p>
          <a:p>
            <a:pPr indent="0" lvl="0" marL="0" marR="0" rtl="0" algn="l">
              <a:lnSpc>
                <a:spcPct val="100000"/>
              </a:lnSpc>
              <a:spcBef>
                <a:spcPts val="400"/>
              </a:spcBef>
              <a:spcAft>
                <a:spcPts val="0"/>
              </a:spcAft>
              <a:buClr>
                <a:srgbClr val="000000"/>
              </a:buClr>
              <a:buSzPts val="1800"/>
              <a:buFont typeface="Arial"/>
              <a:buNone/>
            </a:pPr>
            <a:br>
              <a:rPr b="0" i="0" lang="en-US" sz="1800" u="none">
                <a:solidFill>
                  <a:srgbClr val="000000"/>
                </a:solidFill>
                <a:latin typeface="Arial"/>
                <a:ea typeface="Arial"/>
                <a:cs typeface="Arial"/>
                <a:sym typeface="Arial"/>
              </a:rPr>
            </a:br>
            <a:endParaRPr/>
          </a:p>
          <a:p>
            <a:pPr indent="0" lvl="0" marL="0" marR="0" rtl="0" algn="l">
              <a:lnSpc>
                <a:spcPct val="100000"/>
              </a:lnSpc>
              <a:spcBef>
                <a:spcPts val="400"/>
              </a:spcBef>
              <a:spcAft>
                <a:spcPts val="0"/>
              </a:spcAft>
              <a:buClr>
                <a:srgbClr val="000000"/>
              </a:buClr>
              <a:buSzPts val="1800"/>
              <a:buFont typeface="Arial"/>
              <a:buNone/>
            </a:pPr>
            <a:r>
              <a:rPr b="1" i="0" lang="en-US" sz="1800" u="none">
                <a:solidFill>
                  <a:srgbClr val="000000"/>
                </a:solidFill>
                <a:latin typeface="Arial"/>
                <a:ea typeface="Arial"/>
                <a:cs typeface="Arial"/>
                <a:sym typeface="Arial"/>
              </a:rPr>
              <a:t>Habla: </a:t>
            </a:r>
            <a:r>
              <a:rPr b="0" i="0" lang="en-US" sz="1800" u="none">
                <a:solidFill>
                  <a:srgbClr val="000000"/>
                </a:solidFill>
                <a:latin typeface="Arial"/>
                <a:ea typeface="Arial"/>
                <a:cs typeface="Arial"/>
                <a:sym typeface="Arial"/>
              </a:rPr>
              <a:t>(aspecto físico )La utilización concreta que cada hablante hace de la lengua. Un acto </a:t>
            </a:r>
            <a:r>
              <a:rPr b="1" i="0" lang="en-US" sz="1800" u="none">
                <a:solidFill>
                  <a:srgbClr val="000000"/>
                </a:solidFill>
                <a:latin typeface="Arial"/>
                <a:ea typeface="Arial"/>
                <a:cs typeface="Arial"/>
                <a:sym typeface="Arial"/>
              </a:rPr>
              <a:t>individual</a:t>
            </a:r>
            <a:r>
              <a:rPr b="0" i="0" lang="en-US" sz="1800" u="none">
                <a:solidFill>
                  <a:srgbClr val="000000"/>
                </a:solidFill>
                <a:latin typeface="Arial"/>
                <a:ea typeface="Arial"/>
                <a:cs typeface="Arial"/>
                <a:sym typeface="Arial"/>
              </a:rPr>
              <a:t> y concreto. Es la realización concreta y </a:t>
            </a:r>
            <a:r>
              <a:rPr b="1" i="0" lang="en-US" sz="1800" u="none">
                <a:solidFill>
                  <a:srgbClr val="000000"/>
                </a:solidFill>
                <a:latin typeface="Arial"/>
                <a:ea typeface="Arial"/>
                <a:cs typeface="Arial"/>
                <a:sym typeface="Arial"/>
              </a:rPr>
              <a:t>material</a:t>
            </a:r>
            <a:r>
              <a:rPr b="0" i="0" lang="en-US" sz="1800" u="none">
                <a:solidFill>
                  <a:srgbClr val="000000"/>
                </a:solidFill>
                <a:latin typeface="Arial"/>
                <a:ea typeface="Arial"/>
                <a:cs typeface="Arial"/>
                <a:sym typeface="Arial"/>
              </a:rPr>
              <a:t> de la lengua, que puede establecerse de forma oral o mediante la escritura.</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2"/>
          <p:cNvSpPr txBox="1"/>
          <p:nvPr/>
        </p:nvSpPr>
        <p:spPr>
          <a:xfrm>
            <a:off x="331787" y="696912"/>
            <a:ext cx="8362950" cy="11525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br>
              <a:rPr b="0" i="0" lang="en-US" sz="1400" u="none">
                <a:solidFill>
                  <a:srgbClr val="000000"/>
                </a:solidFill>
                <a:latin typeface="Arial"/>
                <a:ea typeface="Arial"/>
                <a:cs typeface="Arial"/>
                <a:sym typeface="Arial"/>
              </a:rPr>
            </a:br>
            <a:br>
              <a:rPr b="0" i="0" lang="en-US" sz="1400" u="none">
                <a:solidFill>
                  <a:srgbClr val="000000"/>
                </a:solidFill>
                <a:latin typeface="Arial"/>
                <a:ea typeface="Arial"/>
                <a:cs typeface="Arial"/>
                <a:sym typeface="Arial"/>
              </a:rPr>
            </a:br>
            <a:br>
              <a:rPr b="0" i="0" lang="en-US" sz="1400" u="none">
                <a:solidFill>
                  <a:srgbClr val="000000"/>
                </a:solidFill>
                <a:latin typeface="Arial"/>
                <a:ea typeface="Arial"/>
                <a:cs typeface="Arial"/>
                <a:sym typeface="Arial"/>
              </a:rPr>
            </a:br>
            <a:br>
              <a:rPr b="0" i="0" lang="en-US" sz="2000" u="none">
                <a:solidFill>
                  <a:srgbClr val="000000"/>
                </a:solidFill>
                <a:latin typeface="Arial"/>
                <a:ea typeface="Arial"/>
                <a:cs typeface="Arial"/>
                <a:sym typeface="Arial"/>
              </a:rPr>
            </a:br>
            <a:br>
              <a:rPr b="0" i="0" lang="en-US" sz="2000" u="none">
                <a:solidFill>
                  <a:srgbClr val="000000"/>
                </a:solidFill>
                <a:latin typeface="Arial"/>
                <a:ea typeface="Arial"/>
                <a:cs typeface="Arial"/>
                <a:sym typeface="Arial"/>
              </a:rPr>
            </a:br>
            <a:br>
              <a:rPr b="0" i="0" lang="en-US" sz="2000" u="none">
                <a:solidFill>
                  <a:srgbClr val="000000"/>
                </a:solidFill>
                <a:latin typeface="Arial"/>
                <a:ea typeface="Arial"/>
                <a:cs typeface="Arial"/>
                <a:sym typeface="Arial"/>
              </a:rPr>
            </a:br>
            <a:br>
              <a:rPr b="0" i="0" lang="en-US" sz="2000" u="none">
                <a:solidFill>
                  <a:srgbClr val="000000"/>
                </a:solidFill>
                <a:latin typeface="Arial"/>
                <a:ea typeface="Arial"/>
                <a:cs typeface="Arial"/>
                <a:sym typeface="Arial"/>
              </a:rPr>
            </a:br>
            <a:r>
              <a:rPr b="1" i="0" lang="en-US" sz="2000" u="none">
                <a:solidFill>
                  <a:srgbClr val="000000"/>
                </a:solidFill>
                <a:latin typeface="Arial"/>
                <a:ea typeface="Arial"/>
                <a:cs typeface="Arial"/>
                <a:sym typeface="Arial"/>
              </a:rPr>
              <a:t>¿Qué es un Signo lingüístico</a:t>
            </a:r>
            <a:r>
              <a:rPr b="0" i="0" lang="en-US" sz="2000" u="none">
                <a:solidFill>
                  <a:srgbClr val="000000"/>
                </a:solidFill>
                <a:latin typeface="Arial"/>
                <a:ea typeface="Arial"/>
                <a:cs typeface="Arial"/>
                <a:sym typeface="Arial"/>
              </a:rPr>
              <a:t>?</a:t>
            </a:r>
            <a:br>
              <a:rPr b="0" i="0" lang="en-US" sz="2000" u="none">
                <a:solidFill>
                  <a:srgbClr val="000000"/>
                </a:solidFill>
                <a:latin typeface="Arial"/>
                <a:ea typeface="Arial"/>
                <a:cs typeface="Arial"/>
                <a:sym typeface="Arial"/>
              </a:rPr>
            </a:br>
            <a:br>
              <a:rPr b="0" i="0" lang="en-US" sz="2000" u="none">
                <a:solidFill>
                  <a:srgbClr val="000000"/>
                </a:solidFill>
                <a:latin typeface="Arial"/>
                <a:ea typeface="Arial"/>
                <a:cs typeface="Arial"/>
                <a:sym typeface="Arial"/>
              </a:rPr>
            </a:br>
            <a:r>
              <a:rPr b="0" i="0" lang="en-US" sz="2000" u="none">
                <a:solidFill>
                  <a:srgbClr val="000000"/>
                </a:solidFill>
                <a:latin typeface="Arial"/>
                <a:ea typeface="Arial"/>
                <a:cs typeface="Arial"/>
                <a:sym typeface="Arial"/>
              </a:rPr>
              <a:t>Saussure se centrará, y nosotros también, en el </a:t>
            </a:r>
            <a:r>
              <a:rPr b="1" i="0" lang="en-US" sz="2000" u="sng">
                <a:solidFill>
                  <a:srgbClr val="000000"/>
                </a:solidFill>
                <a:latin typeface="Arial"/>
                <a:ea typeface="Arial"/>
                <a:cs typeface="Arial"/>
                <a:sym typeface="Arial"/>
              </a:rPr>
              <a:t>Signo Lingüístico,</a:t>
            </a:r>
            <a:r>
              <a:rPr b="0" i="0" lang="en-US" sz="2000" u="none">
                <a:solidFill>
                  <a:srgbClr val="000000"/>
                </a:solidFill>
                <a:latin typeface="Arial"/>
                <a:ea typeface="Arial"/>
                <a:cs typeface="Arial"/>
                <a:sym typeface="Arial"/>
              </a:rPr>
              <a:t> que definirá como </a:t>
            </a:r>
            <a:r>
              <a:rPr b="1" i="0" lang="en-US" sz="2000" u="none">
                <a:solidFill>
                  <a:srgbClr val="000000"/>
                </a:solidFill>
                <a:latin typeface="Arial"/>
                <a:ea typeface="Arial"/>
                <a:cs typeface="Arial"/>
                <a:sym typeface="Arial"/>
              </a:rPr>
              <a:t>“una entidad psíquica de dos caras </a:t>
            </a:r>
            <a:r>
              <a:rPr b="0" i="0" lang="en-US" sz="2000" u="none">
                <a:solidFill>
                  <a:srgbClr val="000000"/>
                </a:solidFill>
                <a:latin typeface="Arial"/>
                <a:ea typeface="Arial"/>
                <a:cs typeface="Arial"/>
                <a:sym typeface="Arial"/>
              </a:rPr>
              <a:t>en la que se unen </a:t>
            </a:r>
            <a:r>
              <a:rPr b="1" i="0" lang="en-US" sz="2000" u="none">
                <a:solidFill>
                  <a:srgbClr val="000000"/>
                </a:solidFill>
                <a:latin typeface="Arial"/>
                <a:ea typeface="Arial"/>
                <a:cs typeface="Arial"/>
                <a:sym typeface="Arial"/>
              </a:rPr>
              <a:t>un significante </a:t>
            </a:r>
            <a:r>
              <a:rPr b="0" i="0" lang="en-US" sz="2000" u="none">
                <a:solidFill>
                  <a:srgbClr val="000000"/>
                </a:solidFill>
                <a:latin typeface="Arial"/>
                <a:ea typeface="Arial"/>
                <a:cs typeface="Arial"/>
                <a:sym typeface="Arial"/>
              </a:rPr>
              <a:t>(imagen acústica) </a:t>
            </a:r>
            <a:r>
              <a:rPr b="1" i="0" lang="en-US" sz="2000" u="none">
                <a:solidFill>
                  <a:srgbClr val="000000"/>
                </a:solidFill>
                <a:latin typeface="Arial"/>
                <a:ea typeface="Arial"/>
                <a:cs typeface="Arial"/>
                <a:sym typeface="Arial"/>
              </a:rPr>
              <a:t>y un significado </a:t>
            </a:r>
            <a:r>
              <a:rPr b="0" i="0" lang="en-US" sz="2000" u="none">
                <a:solidFill>
                  <a:srgbClr val="000000"/>
                </a:solidFill>
                <a:latin typeface="Arial"/>
                <a:ea typeface="Arial"/>
                <a:cs typeface="Arial"/>
                <a:sym typeface="Arial"/>
              </a:rPr>
              <a:t>(concepto)”.</a:t>
            </a:r>
            <a:br>
              <a:rPr b="1" i="0" lang="en-US" sz="2000" u="none">
                <a:solidFill>
                  <a:srgbClr val="000000"/>
                </a:solidFill>
                <a:latin typeface="Arial"/>
                <a:ea typeface="Arial"/>
                <a:cs typeface="Arial"/>
                <a:sym typeface="Arial"/>
              </a:rPr>
            </a:br>
            <a:r>
              <a:rPr b="1" i="0" lang="en-US" sz="2000" u="none">
                <a:solidFill>
                  <a:srgbClr val="000000"/>
                </a:solidFill>
                <a:latin typeface="Arial"/>
                <a:ea typeface="Arial"/>
                <a:cs typeface="Arial"/>
                <a:sym typeface="Arial"/>
              </a:rPr>
              <a:t>L</a:t>
            </a:r>
            <a:r>
              <a:rPr b="0" i="0" lang="en-US" sz="2000" u="none">
                <a:solidFill>
                  <a:srgbClr val="000000"/>
                </a:solidFill>
                <a:latin typeface="Arial"/>
                <a:ea typeface="Arial"/>
                <a:cs typeface="Arial"/>
                <a:sym typeface="Arial"/>
              </a:rPr>
              <a:t>a combinación de ambos en nuestra mente forman un signo lingüístico y no podemos aislarlos. El signo lingüístico toma consistencia al vincular entre sí dos aspectos de un mismo fenómeno, el elemento fónico-acústico y el concepto asociado con él.</a:t>
            </a:r>
            <a:br>
              <a:rPr b="0" i="0" lang="en-US" sz="2000" u="none">
                <a:solidFill>
                  <a:srgbClr val="000000"/>
                </a:solidFill>
                <a:latin typeface="Arial"/>
                <a:ea typeface="Arial"/>
                <a:cs typeface="Arial"/>
                <a:sym typeface="Arial"/>
              </a:rPr>
            </a:br>
            <a:endParaRPr/>
          </a:p>
        </p:txBody>
      </p:sp>
      <p:sp>
        <p:nvSpPr>
          <p:cNvPr id="140" name="Google Shape;140;p12"/>
          <p:cNvSpPr txBox="1"/>
          <p:nvPr/>
        </p:nvSpPr>
        <p:spPr>
          <a:xfrm>
            <a:off x="323850" y="5807075"/>
            <a:ext cx="8229600" cy="46418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400"/>
              <a:buFont typeface="Arial"/>
              <a:buNone/>
            </a:pPr>
            <a:r>
              <a:t/>
            </a:r>
            <a:endParaRPr b="0" i="0" sz="1400" u="none">
              <a:solidFill>
                <a:srgbClr val="000000"/>
              </a:solidFill>
              <a:latin typeface="Arial"/>
              <a:ea typeface="Arial"/>
              <a:cs typeface="Arial"/>
              <a:sym typeface="Arial"/>
            </a:endParaRPr>
          </a:p>
          <a:p>
            <a:pPr indent="0" lvl="0" marL="0" marR="0" rtl="0" algn="l">
              <a:lnSpc>
                <a:spcPct val="100000"/>
              </a:lnSpc>
              <a:spcBef>
                <a:spcPts val="300"/>
              </a:spcBef>
              <a:spcAft>
                <a:spcPts val="0"/>
              </a:spcAft>
              <a:buClr>
                <a:srgbClr val="000000"/>
              </a:buClr>
              <a:buSzPts val="1400"/>
              <a:buFont typeface="Arial"/>
              <a:buNone/>
            </a:pPr>
            <a:r>
              <a:rPr b="0" i="0" lang="en-US" sz="1400" u="none">
                <a:solidFill>
                  <a:srgbClr val="000000"/>
                </a:solidFill>
                <a:latin typeface="Arial"/>
                <a:ea typeface="Arial"/>
                <a:cs typeface="Arial"/>
                <a:sym typeface="Arial"/>
              </a:rPr>
              <a:t>El análisis que hará Saussure se establece desde dos perspectivas,  el estudio diacrónico (a lo largo del tiempo) y el  sincrónico (detenido en un recorte espacio-temporal preciso)</a:t>
            </a:r>
            <a:endParaRPr/>
          </a:p>
        </p:txBody>
      </p:sp>
      <p:sp>
        <p:nvSpPr>
          <p:cNvPr id="141" name="Google Shape;141;p12"/>
          <p:cNvSpPr txBox="1"/>
          <p:nvPr/>
        </p:nvSpPr>
        <p:spPr>
          <a:xfrm>
            <a:off x="5737225" y="5387975"/>
            <a:ext cx="2330450" cy="673100"/>
          </a:xfrm>
          <a:prstGeom prst="rect">
            <a:avLst/>
          </a:prstGeom>
          <a:solidFill>
            <a:srgbClr val="FFFFFF"/>
          </a:solidFill>
          <a:ln>
            <a:noFill/>
          </a:ln>
        </p:spPr>
        <p:txBody>
          <a:bodyPr anchorCtr="0" anchor="ctr" bIns="46800" lIns="90000" spcFirstLastPara="1" rIns="90000" wrap="square" tIns="46800">
            <a:spAutoFit/>
          </a:bodyPr>
          <a:lstStyle/>
          <a:p>
            <a:pPr indent="0" lvl="0" marL="0" marR="0" rtl="0" algn="ctr">
              <a:lnSpc>
                <a:spcPct val="100000"/>
              </a:lnSpc>
              <a:spcBef>
                <a:spcPts val="0"/>
              </a:spcBef>
              <a:spcAft>
                <a:spcPts val="0"/>
              </a:spcAft>
              <a:buClr>
                <a:srgbClr val="000000"/>
              </a:buClr>
              <a:buSzPts val="1800"/>
              <a:buFont typeface="Arial"/>
              <a:buNone/>
            </a:pPr>
            <a:r>
              <a:rPr b="1" i="0" lang="en-US" sz="1800" u="none">
                <a:solidFill>
                  <a:srgbClr val="000000"/>
                </a:solidFill>
                <a:latin typeface="Arial"/>
                <a:ea typeface="Arial"/>
                <a:cs typeface="Arial"/>
                <a:sym typeface="Arial"/>
              </a:rPr>
              <a:t>_________________</a:t>
            </a:r>
            <a:endParaRPr/>
          </a:p>
          <a:p>
            <a:pPr indent="0" lvl="0" marL="0" marR="0" rtl="0" algn="ctr">
              <a:lnSpc>
                <a:spcPct val="100000"/>
              </a:lnSpc>
              <a:spcBef>
                <a:spcPts val="0"/>
              </a:spcBef>
              <a:spcAft>
                <a:spcPts val="0"/>
              </a:spcAft>
              <a:buClr>
                <a:srgbClr val="000000"/>
              </a:buClr>
              <a:buSzPts val="2000"/>
              <a:buFont typeface="Arial"/>
              <a:buNone/>
            </a:pPr>
            <a:r>
              <a:rPr b="1" i="0" lang="en-US" sz="2000" u="none">
                <a:solidFill>
                  <a:srgbClr val="000000"/>
                </a:solidFill>
                <a:latin typeface="Arial"/>
                <a:ea typeface="Arial"/>
                <a:cs typeface="Arial"/>
                <a:sym typeface="Arial"/>
              </a:rPr>
              <a:t>Sonido</a:t>
            </a:r>
            <a:endParaRPr/>
          </a:p>
        </p:txBody>
      </p:sp>
      <p:pic>
        <p:nvPicPr>
          <p:cNvPr id="142" name="Google Shape;142;p12"/>
          <p:cNvPicPr preferRelativeResize="0"/>
          <p:nvPr/>
        </p:nvPicPr>
        <p:blipFill rotWithShape="1">
          <a:blip r:embed="rId3">
            <a:alphaModFix/>
          </a:blip>
          <a:srcRect b="0" l="0" r="0" t="0"/>
          <a:stretch/>
        </p:blipFill>
        <p:spPr>
          <a:xfrm>
            <a:off x="5911850" y="3959225"/>
            <a:ext cx="1981200" cy="1624012"/>
          </a:xfrm>
          <a:prstGeom prst="rect">
            <a:avLst/>
          </a:prstGeom>
          <a:noFill/>
          <a:ln>
            <a:noFill/>
          </a:ln>
        </p:spPr>
      </p:pic>
      <p:pic>
        <p:nvPicPr>
          <p:cNvPr id="143" name="Google Shape;143;p12"/>
          <p:cNvPicPr preferRelativeResize="0"/>
          <p:nvPr/>
        </p:nvPicPr>
        <p:blipFill rotWithShape="1">
          <a:blip r:embed="rId4">
            <a:alphaModFix/>
          </a:blip>
          <a:srcRect b="0" l="0" r="0" t="0"/>
          <a:stretch/>
        </p:blipFill>
        <p:spPr>
          <a:xfrm>
            <a:off x="487362" y="3602037"/>
            <a:ext cx="3929062" cy="2381250"/>
          </a:xfrm>
          <a:prstGeom prst="rect">
            <a:avLst/>
          </a:prstGeom>
          <a:noFill/>
          <a:ln>
            <a:noFill/>
          </a:ln>
        </p:spPr>
      </p:pic>
      <p:sp>
        <p:nvSpPr>
          <p:cNvPr id="144" name="Google Shape;144;p12"/>
          <p:cNvSpPr txBox="1"/>
          <p:nvPr/>
        </p:nvSpPr>
        <p:spPr>
          <a:xfrm>
            <a:off x="5986462" y="3592512"/>
            <a:ext cx="1930500" cy="371700"/>
          </a:xfrm>
          <a:prstGeom prst="rect">
            <a:avLst/>
          </a:prstGeom>
          <a:noFill/>
          <a:ln>
            <a:noFill/>
          </a:ln>
        </p:spPr>
        <p:txBody>
          <a:bodyPr anchorCtr="0" anchor="t" bIns="46800" lIns="90000" spcFirstLastPara="1" rIns="90000" wrap="square" tIns="46800">
            <a:spAutoFit/>
          </a:bodyPr>
          <a:lstStyle/>
          <a:p>
            <a:pPr indent="0" lvl="0" marL="0" marR="0" rtl="0" algn="l">
              <a:lnSpc>
                <a:spcPct val="100000"/>
              </a:lnSpc>
              <a:spcBef>
                <a:spcPts val="0"/>
              </a:spcBef>
              <a:spcAft>
                <a:spcPts val="0"/>
              </a:spcAft>
              <a:buClr>
                <a:srgbClr val="000000"/>
              </a:buClr>
              <a:buSzPts val="1800"/>
              <a:buFont typeface="Arial"/>
              <a:buNone/>
            </a:pPr>
            <a:r>
              <a:rPr b="1" i="0" lang="en-US" sz="1800" u="sng">
                <a:solidFill>
                  <a:srgbClr val="000000"/>
                </a:solidFill>
                <a:latin typeface="Arial"/>
                <a:ea typeface="Arial"/>
                <a:cs typeface="Arial"/>
                <a:sym typeface="Arial"/>
              </a:rPr>
              <a:t>Cosa-Referente</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13"/>
          <p:cNvSpPr txBox="1"/>
          <p:nvPr/>
        </p:nvSpPr>
        <p:spPr>
          <a:xfrm>
            <a:off x="457200" y="274637"/>
            <a:ext cx="8229600" cy="706437"/>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800"/>
              <a:buFont typeface="Arial"/>
              <a:buNone/>
            </a:pPr>
            <a:br>
              <a:rPr b="1" i="0" lang="en-US" sz="2800" u="none">
                <a:solidFill>
                  <a:srgbClr val="000000"/>
                </a:solidFill>
                <a:latin typeface="Arial"/>
                <a:ea typeface="Arial"/>
                <a:cs typeface="Arial"/>
                <a:sym typeface="Arial"/>
              </a:rPr>
            </a:br>
            <a:r>
              <a:rPr b="1" i="0" lang="en-US" sz="2800" u="none">
                <a:solidFill>
                  <a:srgbClr val="000000"/>
                </a:solidFill>
                <a:latin typeface="Arial"/>
                <a:ea typeface="Arial"/>
                <a:cs typeface="Arial"/>
                <a:sym typeface="Arial"/>
              </a:rPr>
              <a:t>Características del signo lingüístico</a:t>
            </a:r>
            <a:br>
              <a:rPr b="1" i="0" lang="en-US" sz="2800" u="none">
                <a:solidFill>
                  <a:srgbClr val="000000"/>
                </a:solidFill>
                <a:latin typeface="Arial"/>
                <a:ea typeface="Arial"/>
                <a:cs typeface="Arial"/>
                <a:sym typeface="Arial"/>
              </a:rPr>
            </a:br>
            <a:endParaRPr/>
          </a:p>
        </p:txBody>
      </p:sp>
      <p:sp>
        <p:nvSpPr>
          <p:cNvPr id="150" name="Google Shape;150;p13"/>
          <p:cNvSpPr txBox="1"/>
          <p:nvPr/>
        </p:nvSpPr>
        <p:spPr>
          <a:xfrm>
            <a:off x="457200" y="981075"/>
            <a:ext cx="8229600" cy="5400675"/>
          </a:xfrm>
          <a:prstGeom prst="rect">
            <a:avLst/>
          </a:prstGeom>
          <a:noFill/>
          <a:ln>
            <a:noFill/>
          </a:ln>
        </p:spPr>
        <p:txBody>
          <a:bodyPr anchorCtr="0" anchor="t" bIns="45700" lIns="91425" spcFirstLastPara="1" rIns="91425" wrap="square" tIns="45700">
            <a:noAutofit/>
          </a:bodyPr>
          <a:lstStyle/>
          <a:p>
            <a:pPr indent="-341312" lvl="0" marL="342900" marR="0" rtl="0" algn="l">
              <a:lnSpc>
                <a:spcPct val="80000"/>
              </a:lnSpc>
              <a:spcBef>
                <a:spcPts val="0"/>
              </a:spcBef>
              <a:spcAft>
                <a:spcPts val="0"/>
              </a:spcAft>
              <a:buClr>
                <a:srgbClr val="000000"/>
              </a:buClr>
              <a:buSzPts val="1800"/>
              <a:buFont typeface="Arial"/>
              <a:buNone/>
            </a:pPr>
            <a:r>
              <a:rPr b="0" i="0" lang="en-US" sz="1800" u="none">
                <a:solidFill>
                  <a:srgbClr val="000000"/>
                </a:solidFill>
                <a:latin typeface="Arial"/>
                <a:ea typeface="Arial"/>
                <a:cs typeface="Arial"/>
                <a:sym typeface="Arial"/>
              </a:rPr>
              <a:t>	El signo lingüístico presenta una serie de peculiaridades que nos permiten caracterizarlo:</a:t>
            </a:r>
            <a:endParaRPr/>
          </a:p>
          <a:p>
            <a:pPr indent="-341312" lvl="0" marL="342900" marR="0" rtl="0" algn="l">
              <a:lnSpc>
                <a:spcPct val="80000"/>
              </a:lnSpc>
              <a:spcBef>
                <a:spcPts val="400"/>
              </a:spcBef>
              <a:spcAft>
                <a:spcPts val="0"/>
              </a:spcAft>
              <a:buClr>
                <a:srgbClr val="000000"/>
              </a:buClr>
              <a:buSzPts val="1800"/>
              <a:buFont typeface="Arial"/>
              <a:buChar char="•"/>
            </a:pPr>
            <a:r>
              <a:rPr b="1" i="0" lang="en-US" sz="1800" u="none">
                <a:solidFill>
                  <a:srgbClr val="000000"/>
                </a:solidFill>
                <a:latin typeface="Arial"/>
                <a:ea typeface="Arial"/>
                <a:cs typeface="Arial"/>
                <a:sym typeface="Arial"/>
              </a:rPr>
              <a:t>a. Arbitrario.-</a:t>
            </a:r>
            <a:r>
              <a:rPr b="0" i="0" lang="en-US" sz="1800" u="none">
                <a:solidFill>
                  <a:srgbClr val="000000"/>
                </a:solidFill>
                <a:latin typeface="Arial"/>
                <a:ea typeface="Arial"/>
                <a:cs typeface="Arial"/>
                <a:sym typeface="Arial"/>
              </a:rPr>
              <a:t> Para Saussure, el lazo que unía el significante y el significado era radicalmente arbitrario. Sin embargo, otros lingüistas, como Benveniste, prefieren hablar de que es convencional.</a:t>
            </a:r>
            <a:endParaRPr/>
          </a:p>
          <a:p>
            <a:pPr indent="-341312" lvl="0" marL="342900" marR="0" rtl="0" algn="l">
              <a:lnSpc>
                <a:spcPct val="80000"/>
              </a:lnSpc>
              <a:spcBef>
                <a:spcPts val="400"/>
              </a:spcBef>
              <a:spcAft>
                <a:spcPts val="0"/>
              </a:spcAft>
              <a:buClr>
                <a:srgbClr val="000000"/>
              </a:buClr>
              <a:buSzPts val="1800"/>
              <a:buFont typeface="Arial"/>
              <a:buChar char="•"/>
            </a:pPr>
            <a:r>
              <a:rPr b="1" i="0" lang="en-US" sz="1800" u="none">
                <a:solidFill>
                  <a:srgbClr val="000000"/>
                </a:solidFill>
                <a:latin typeface="Arial"/>
                <a:ea typeface="Arial"/>
                <a:cs typeface="Arial"/>
                <a:sym typeface="Arial"/>
              </a:rPr>
              <a:t>b. Lineal.-</a:t>
            </a:r>
            <a:r>
              <a:rPr b="0" i="0" lang="en-US" sz="1800" u="none">
                <a:solidFill>
                  <a:srgbClr val="000000"/>
                </a:solidFill>
                <a:latin typeface="Arial"/>
                <a:ea typeface="Arial"/>
                <a:cs typeface="Arial"/>
                <a:sym typeface="Arial"/>
              </a:rPr>
              <a:t> Al ser el significante de naturaleza auditiva, se desenvuelve en el tiempo y representa una extensión, se producen necesariamente uno tras otro y no simultáneamente. En la escritura el orden temporal se sustituye por el espacial, los elementos que forman el signo aparecerán uno detrás de otro.</a:t>
            </a:r>
            <a:endParaRPr/>
          </a:p>
          <a:p>
            <a:pPr indent="-341312" lvl="0" marL="342900" marR="0" rtl="0" algn="l">
              <a:lnSpc>
                <a:spcPct val="80000"/>
              </a:lnSpc>
              <a:spcBef>
                <a:spcPts val="400"/>
              </a:spcBef>
              <a:spcAft>
                <a:spcPts val="0"/>
              </a:spcAft>
              <a:buClr>
                <a:srgbClr val="000000"/>
              </a:buClr>
              <a:buSzPts val="1800"/>
              <a:buFont typeface="Arial"/>
              <a:buChar char="•"/>
            </a:pPr>
            <a:r>
              <a:rPr b="1" i="0" lang="en-US" sz="1800" u="none">
                <a:solidFill>
                  <a:srgbClr val="000000"/>
                </a:solidFill>
                <a:latin typeface="Arial"/>
                <a:ea typeface="Arial"/>
                <a:cs typeface="Arial"/>
                <a:sym typeface="Arial"/>
              </a:rPr>
              <a:t>c. Mutable  e inmutable.-</a:t>
            </a:r>
            <a:r>
              <a:rPr b="0" i="0" lang="en-US" sz="1800" u="none">
                <a:solidFill>
                  <a:srgbClr val="000000"/>
                </a:solidFill>
                <a:latin typeface="Arial"/>
                <a:ea typeface="Arial"/>
                <a:cs typeface="Arial"/>
                <a:sym typeface="Arial"/>
              </a:rPr>
              <a:t> En sincronía ( en un momento preciso), el signo es inmutable, de manera que sea posible la comunicación entre los hablantes, sin embargo, en diacronía ( en el tiempo), puede cambiar, alterándose bien la expresión o bien su contenido. Este hecho es el que explica la evolución de las lenguas.</a:t>
            </a:r>
            <a:endParaRPr/>
          </a:p>
          <a:p>
            <a:pPr indent="-341312" lvl="0" marL="342900" marR="0" rtl="0" algn="l">
              <a:lnSpc>
                <a:spcPct val="80000"/>
              </a:lnSpc>
              <a:spcBef>
                <a:spcPts val="400"/>
              </a:spcBef>
              <a:spcAft>
                <a:spcPts val="0"/>
              </a:spcAft>
              <a:buClr>
                <a:srgbClr val="000000"/>
              </a:buClr>
              <a:buSzPts val="1800"/>
              <a:buFont typeface="Arial"/>
              <a:buChar char="•"/>
            </a:pPr>
            <a:r>
              <a:rPr b="1" i="0" lang="en-US" sz="1800" u="none">
                <a:solidFill>
                  <a:srgbClr val="000000"/>
                </a:solidFill>
                <a:latin typeface="Arial"/>
                <a:ea typeface="Arial"/>
                <a:cs typeface="Arial"/>
                <a:sym typeface="Arial"/>
              </a:rPr>
              <a:t>d. Doble articulación.-</a:t>
            </a:r>
            <a:r>
              <a:rPr b="0" i="0" lang="en-US" sz="1800" u="none">
                <a:solidFill>
                  <a:srgbClr val="000000"/>
                </a:solidFill>
                <a:latin typeface="Arial"/>
                <a:ea typeface="Arial"/>
                <a:cs typeface="Arial"/>
                <a:sym typeface="Arial"/>
              </a:rPr>
              <a:t> Podemos establecer dos niveles o articulaciones en todo</a:t>
            </a:r>
            <a:endParaRPr/>
          </a:p>
          <a:p>
            <a:pPr indent="-341312" lvl="0" marL="342900" marR="0" rtl="0" algn="l">
              <a:lnSpc>
                <a:spcPct val="80000"/>
              </a:lnSpc>
              <a:spcBef>
                <a:spcPts val="400"/>
              </a:spcBef>
              <a:spcAft>
                <a:spcPts val="0"/>
              </a:spcAft>
              <a:buClr>
                <a:srgbClr val="000000"/>
              </a:buClr>
              <a:buSzPts val="1800"/>
              <a:buFont typeface="Arial"/>
              <a:buNone/>
            </a:pPr>
            <a:r>
              <a:rPr b="0" i="0" lang="en-US" sz="1800" u="none">
                <a:solidFill>
                  <a:srgbClr val="000000"/>
                </a:solidFill>
                <a:latin typeface="Arial"/>
                <a:ea typeface="Arial"/>
                <a:cs typeface="Arial"/>
                <a:sym typeface="Arial"/>
              </a:rPr>
              <a:t>	signo lingüístico:</a:t>
            </a:r>
            <a:endParaRPr/>
          </a:p>
          <a:p>
            <a:pPr indent="-341312" lvl="0" marL="342900" marR="0" rtl="0" algn="l">
              <a:lnSpc>
                <a:spcPct val="80000"/>
              </a:lnSpc>
              <a:spcBef>
                <a:spcPts val="400"/>
              </a:spcBef>
              <a:spcAft>
                <a:spcPts val="0"/>
              </a:spcAft>
              <a:buClr>
                <a:srgbClr val="000000"/>
              </a:buClr>
              <a:buSzPts val="1800"/>
              <a:buFont typeface="Arial"/>
              <a:buNone/>
            </a:pPr>
            <a:r>
              <a:rPr b="0" i="0" lang="en-US" sz="1800" u="none">
                <a:solidFill>
                  <a:srgbClr val="000000"/>
                </a:solidFill>
                <a:latin typeface="Arial"/>
                <a:ea typeface="Arial"/>
                <a:cs typeface="Arial"/>
                <a:sym typeface="Arial"/>
              </a:rPr>
              <a:t>	.. Primera articulación: los monemas (morfemas y lexemas).- Tienen la  posibilidad de distinguir palabras y poseen expresión y contenido.</a:t>
            </a:r>
            <a:endParaRPr/>
          </a:p>
          <a:p>
            <a:pPr indent="-341312" lvl="0" marL="342900" marR="0" rtl="0" algn="l">
              <a:lnSpc>
                <a:spcPct val="80000"/>
              </a:lnSpc>
              <a:spcBef>
                <a:spcPts val="400"/>
              </a:spcBef>
              <a:spcAft>
                <a:spcPts val="0"/>
              </a:spcAft>
              <a:buClr>
                <a:srgbClr val="000000"/>
              </a:buClr>
              <a:buSzPts val="1800"/>
              <a:buFont typeface="Arial"/>
              <a:buNone/>
            </a:pPr>
            <a:r>
              <a:rPr b="0" i="0" lang="en-US" sz="1800" u="none">
                <a:solidFill>
                  <a:srgbClr val="000000"/>
                </a:solidFill>
                <a:latin typeface="Arial"/>
                <a:ea typeface="Arial"/>
                <a:cs typeface="Arial"/>
                <a:sym typeface="Arial"/>
              </a:rPr>
              <a:t>	.. Segunda articulación: los fonemas.- Tienen la posibilidad de distinguir palabras, pero solo poseen expresión y no significado.</a:t>
            </a:r>
            <a:endParaRPr/>
          </a:p>
          <a:p>
            <a:pPr indent="-341312" lvl="0" marL="342900" marR="0" rtl="0" algn="l">
              <a:lnSpc>
                <a:spcPct val="80000"/>
              </a:lnSpc>
              <a:spcBef>
                <a:spcPts val="400"/>
              </a:spcBef>
              <a:spcAft>
                <a:spcPts val="0"/>
              </a:spcAft>
              <a:buClr>
                <a:srgbClr val="000000"/>
              </a:buClr>
              <a:buSzPts val="1800"/>
              <a:buFont typeface="Arial"/>
              <a:buNone/>
            </a:pPr>
            <a:r>
              <a:rPr b="0" i="0" lang="en-US" sz="1800" u="none">
                <a:solidFill>
                  <a:srgbClr val="000000"/>
                </a:solidFill>
                <a:latin typeface="Arial"/>
                <a:ea typeface="Arial"/>
                <a:cs typeface="Arial"/>
                <a:sym typeface="Arial"/>
              </a:rPr>
              <a:t>	Esta característica permite gran creatividad y economía lingüística.</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14"/>
          <p:cNvSpPr txBox="1"/>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0" i="0" lang="en-US" sz="4400" u="none">
                <a:solidFill>
                  <a:srgbClr val="000000"/>
                </a:solidFill>
                <a:latin typeface="Arial"/>
                <a:ea typeface="Arial"/>
                <a:cs typeface="Arial"/>
                <a:sym typeface="Arial"/>
              </a:rPr>
              <a:t>Actividades y ejercicios</a:t>
            </a:r>
            <a:endParaRPr/>
          </a:p>
        </p:txBody>
      </p:sp>
      <p:sp>
        <p:nvSpPr>
          <p:cNvPr id="156" name="Google Shape;156;p14"/>
          <p:cNvSpPr txBox="1"/>
          <p:nvPr/>
        </p:nvSpPr>
        <p:spPr>
          <a:xfrm>
            <a:off x="457200" y="1268412"/>
            <a:ext cx="8229600" cy="5400675"/>
          </a:xfrm>
          <a:prstGeom prst="rect">
            <a:avLst/>
          </a:prstGeom>
          <a:noFill/>
          <a:ln>
            <a:noFill/>
          </a:ln>
        </p:spPr>
        <p:txBody>
          <a:bodyPr anchorCtr="0" anchor="t" bIns="45700" lIns="91425" spcFirstLastPara="1" rIns="91425" wrap="square" tIns="45700">
            <a:noAutofit/>
          </a:bodyPr>
          <a:lstStyle/>
          <a:p>
            <a:pPr indent="-341312" lvl="0" marL="342900" marR="0" rtl="0" algn="l">
              <a:lnSpc>
                <a:spcPct val="80000"/>
              </a:lnSpc>
              <a:spcBef>
                <a:spcPts val="0"/>
              </a:spcBef>
              <a:spcAft>
                <a:spcPts val="0"/>
              </a:spcAft>
              <a:buClr>
                <a:srgbClr val="000000"/>
              </a:buClr>
              <a:buSzPts val="1200"/>
              <a:buFont typeface="Arial"/>
              <a:buNone/>
            </a:pPr>
            <a:r>
              <a:rPr b="0" i="0" lang="en-US" sz="1200" u="none">
                <a:solidFill>
                  <a:srgbClr val="000000"/>
                </a:solidFill>
                <a:latin typeface="Arial"/>
                <a:ea typeface="Arial"/>
                <a:cs typeface="Arial"/>
                <a:sym typeface="Arial"/>
              </a:rPr>
              <a:t>	( Leed el artículo sobre la doble articulación en Moodle)</a:t>
            </a:r>
            <a:endParaRPr/>
          </a:p>
          <a:p>
            <a:pPr indent="-341312" lvl="0" marL="342900" marR="0" rtl="0" algn="l">
              <a:lnSpc>
                <a:spcPct val="80000"/>
              </a:lnSpc>
              <a:spcBef>
                <a:spcPts val="300"/>
              </a:spcBef>
              <a:spcAft>
                <a:spcPts val="0"/>
              </a:spcAft>
              <a:buClr>
                <a:srgbClr val="000000"/>
              </a:buClr>
              <a:buSzPts val="1200"/>
              <a:buFont typeface="Arial"/>
              <a:buNone/>
            </a:pPr>
            <a:r>
              <a:rPr b="0" i="0" lang="en-US" sz="1200" u="none">
                <a:solidFill>
                  <a:srgbClr val="000000"/>
                </a:solidFill>
                <a:latin typeface="Arial"/>
                <a:ea typeface="Arial"/>
                <a:cs typeface="Arial"/>
                <a:sym typeface="Arial"/>
              </a:rPr>
              <a:t>	Ejercicios :</a:t>
            </a:r>
            <a:endParaRPr/>
          </a:p>
          <a:p>
            <a:pPr indent="-341312" lvl="0" marL="342900" marR="0" rtl="0" algn="l">
              <a:lnSpc>
                <a:spcPct val="80000"/>
              </a:lnSpc>
              <a:spcBef>
                <a:spcPts val="300"/>
              </a:spcBef>
              <a:spcAft>
                <a:spcPts val="0"/>
              </a:spcAft>
              <a:buClr>
                <a:srgbClr val="000000"/>
              </a:buClr>
              <a:buSzPts val="1200"/>
              <a:buFont typeface="Arial"/>
              <a:buNone/>
            </a:pPr>
            <a:r>
              <a:rPr b="0" i="0" lang="en-US" sz="1200" u="none">
                <a:solidFill>
                  <a:srgbClr val="000000"/>
                </a:solidFill>
                <a:latin typeface="Arial"/>
                <a:ea typeface="Arial"/>
                <a:cs typeface="Arial"/>
                <a:sym typeface="Arial"/>
              </a:rPr>
              <a:t>	</a:t>
            </a:r>
            <a:r>
              <a:rPr lang="en-US" sz="1200">
                <a:solidFill>
                  <a:srgbClr val="FF0000"/>
                </a:solidFill>
              </a:rPr>
              <a:t>7 página 15-</a:t>
            </a:r>
            <a:r>
              <a:rPr b="0" i="0" lang="en-US" sz="1200" u="none">
                <a:solidFill>
                  <a:srgbClr val="000000"/>
                </a:solidFill>
                <a:latin typeface="Arial"/>
                <a:ea typeface="Arial"/>
                <a:cs typeface="Arial"/>
                <a:sym typeface="Arial"/>
              </a:rPr>
              <a:t>4 página17</a:t>
            </a:r>
            <a:r>
              <a:rPr b="0" i="0" lang="en-US" sz="1200" u="none">
                <a:solidFill>
                  <a:srgbClr val="FF0000"/>
                </a:solidFill>
                <a:latin typeface="Arial"/>
                <a:ea typeface="Arial"/>
                <a:cs typeface="Arial"/>
                <a:sym typeface="Arial"/>
              </a:rPr>
              <a:t> </a:t>
            </a:r>
            <a:endParaRPr/>
          </a:p>
          <a:p>
            <a:pPr indent="-341312" lvl="0" marL="342900" marR="0" rtl="0" algn="l">
              <a:lnSpc>
                <a:spcPct val="80000"/>
              </a:lnSpc>
              <a:spcBef>
                <a:spcPts val="300"/>
              </a:spcBef>
              <a:spcAft>
                <a:spcPts val="0"/>
              </a:spcAft>
              <a:buClr>
                <a:srgbClr val="000000"/>
              </a:buClr>
              <a:buSzPts val="1200"/>
              <a:buFont typeface="Arial"/>
              <a:buNone/>
            </a:pPr>
            <a:r>
              <a:rPr b="0" i="0" lang="en-US" sz="1200" u="none">
                <a:solidFill>
                  <a:srgbClr val="000000"/>
                </a:solidFill>
                <a:latin typeface="Arial"/>
                <a:ea typeface="Arial"/>
                <a:cs typeface="Arial"/>
                <a:sym typeface="Arial"/>
              </a:rPr>
              <a:t>	</a:t>
            </a:r>
            <a:r>
              <a:rPr lang="en-US" sz="1200">
                <a:solidFill>
                  <a:srgbClr val="FF0000"/>
                </a:solidFill>
              </a:rPr>
              <a:t>9 </a:t>
            </a:r>
            <a:r>
              <a:rPr b="0" i="0" lang="en-US" sz="1200" u="none">
                <a:solidFill>
                  <a:srgbClr val="FF0000"/>
                </a:solidFill>
                <a:latin typeface="Arial"/>
                <a:ea typeface="Arial"/>
                <a:cs typeface="Arial"/>
                <a:sym typeface="Arial"/>
              </a:rPr>
              <a:t> página 16-</a:t>
            </a:r>
            <a:r>
              <a:rPr lang="en-US" sz="1200">
                <a:solidFill>
                  <a:srgbClr val="FF0000"/>
                </a:solidFill>
              </a:rPr>
              <a:t> </a:t>
            </a:r>
            <a:r>
              <a:rPr lang="en-US" sz="1200">
                <a:solidFill>
                  <a:schemeClr val="dk1"/>
                </a:solidFill>
              </a:rPr>
              <a:t>6 página 18 </a:t>
            </a:r>
            <a:r>
              <a:rPr lang="en-US" sz="1200">
                <a:solidFill>
                  <a:srgbClr val="FF0000"/>
                </a:solidFill>
              </a:rPr>
              <a:t>(</a:t>
            </a:r>
            <a:endParaRPr/>
          </a:p>
          <a:p>
            <a:pPr indent="-341312" lvl="0" marL="342900" marR="0" rtl="0" algn="l">
              <a:lnSpc>
                <a:spcPct val="80000"/>
              </a:lnSpc>
              <a:spcBef>
                <a:spcPts val="300"/>
              </a:spcBef>
              <a:spcAft>
                <a:spcPts val="0"/>
              </a:spcAft>
              <a:buClr>
                <a:schemeClr val="lt1"/>
              </a:buClr>
              <a:buSzPts val="1200"/>
              <a:buFont typeface="Arial"/>
              <a:buNone/>
            </a:pPr>
            <a:r>
              <a:t/>
            </a:r>
            <a:endParaRPr b="0" i="0" sz="1200" u="none">
              <a:solidFill>
                <a:srgbClr val="000000"/>
              </a:solidFill>
              <a:latin typeface="Arial"/>
              <a:ea typeface="Arial"/>
              <a:cs typeface="Arial"/>
              <a:sym typeface="Arial"/>
            </a:endParaRPr>
          </a:p>
          <a:p>
            <a:pPr indent="-341312" lvl="0" marL="342900" marR="0" rtl="0" algn="l">
              <a:lnSpc>
                <a:spcPct val="80000"/>
              </a:lnSpc>
              <a:spcBef>
                <a:spcPts val="300"/>
              </a:spcBef>
              <a:spcAft>
                <a:spcPts val="0"/>
              </a:spcAft>
              <a:buClr>
                <a:srgbClr val="000000"/>
              </a:buClr>
              <a:buSzPts val="1200"/>
              <a:buFont typeface="Arial"/>
              <a:buNone/>
            </a:pPr>
            <a:r>
              <a:rPr b="0" i="0" lang="en-US" sz="1200" u="none">
                <a:solidFill>
                  <a:srgbClr val="000000"/>
                </a:solidFill>
                <a:latin typeface="Arial"/>
                <a:ea typeface="Arial"/>
                <a:cs typeface="Arial"/>
                <a:sym typeface="Arial"/>
              </a:rPr>
              <a:t>	Ejercicio sobre tipos de signos colgado en el moodle.</a:t>
            </a:r>
            <a:endParaRPr/>
          </a:p>
          <a:p>
            <a:pPr indent="-341312" lvl="0" marL="342900" marR="0" rtl="0" algn="l">
              <a:lnSpc>
                <a:spcPct val="80000"/>
              </a:lnSpc>
              <a:spcBef>
                <a:spcPts val="300"/>
              </a:spcBef>
              <a:spcAft>
                <a:spcPts val="0"/>
              </a:spcAft>
              <a:buClr>
                <a:srgbClr val="000000"/>
              </a:buClr>
              <a:buSzPts val="1200"/>
              <a:buFont typeface="Arial"/>
              <a:buNone/>
            </a:pPr>
            <a:r>
              <a:rPr b="0" i="0" lang="en-US" sz="1200" u="none">
                <a:solidFill>
                  <a:srgbClr val="000000"/>
                </a:solidFill>
                <a:latin typeface="Arial"/>
                <a:ea typeface="Arial"/>
                <a:cs typeface="Arial"/>
                <a:sym typeface="Arial"/>
              </a:rPr>
              <a:t>	Puedes completar los ejercicios con el 12, 13 y 14 de la página 20 de la edición antigua</a:t>
            </a:r>
            <a:r>
              <a:rPr lang="en-US" sz="1200"/>
              <a:t>, </a:t>
            </a:r>
            <a:r>
              <a:rPr b="0" i="0" lang="en-US" sz="1200" u="none">
                <a:solidFill>
                  <a:srgbClr val="FF0000"/>
                </a:solidFill>
                <a:latin typeface="Arial"/>
                <a:ea typeface="Arial"/>
                <a:cs typeface="Arial"/>
                <a:sym typeface="Arial"/>
              </a:rPr>
              <a:t>(solo este último está en la nueva edición, ejercicio 7 página 17)</a:t>
            </a:r>
            <a:endParaRPr/>
          </a:p>
          <a:p>
            <a:pPr indent="-341312" lvl="0" marL="342900" marR="0" rtl="0" algn="l">
              <a:lnSpc>
                <a:spcPct val="80000"/>
              </a:lnSpc>
              <a:spcBef>
                <a:spcPts val="300"/>
              </a:spcBef>
              <a:spcAft>
                <a:spcPts val="0"/>
              </a:spcAft>
              <a:buClr>
                <a:srgbClr val="000000"/>
              </a:buClr>
              <a:buSzPts val="1200"/>
              <a:buFont typeface="Arial"/>
              <a:buNone/>
            </a:pPr>
            <a:r>
              <a:rPr b="1" i="0" lang="en-US" sz="1200" u="none">
                <a:solidFill>
                  <a:srgbClr val="000000"/>
                </a:solidFill>
                <a:latin typeface="Arial"/>
                <a:ea typeface="Arial"/>
                <a:cs typeface="Arial"/>
                <a:sym typeface="Arial"/>
              </a:rPr>
              <a:t>	 </a:t>
            </a:r>
            <a:r>
              <a:rPr b="0" i="0" lang="en-US" sz="1200" u="none">
                <a:solidFill>
                  <a:srgbClr val="FF0000"/>
                </a:solidFill>
                <a:latin typeface="Arial"/>
                <a:ea typeface="Arial"/>
                <a:cs typeface="Arial"/>
                <a:sym typeface="Arial"/>
              </a:rPr>
              <a:t>7 página 15</a:t>
            </a:r>
            <a:r>
              <a:rPr lang="en-US" sz="1200">
                <a:solidFill>
                  <a:srgbClr val="FF0000"/>
                </a:solidFill>
              </a:rPr>
              <a:t>- </a:t>
            </a:r>
            <a:r>
              <a:rPr lang="en-US" sz="1200"/>
              <a:t>4 página 17</a:t>
            </a:r>
            <a:endParaRPr/>
          </a:p>
          <a:p>
            <a:pPr indent="-341312" lvl="0" marL="342900" marR="0" rtl="0" algn="l">
              <a:lnSpc>
                <a:spcPct val="80000"/>
              </a:lnSpc>
              <a:spcBef>
                <a:spcPts val="300"/>
              </a:spcBef>
              <a:spcAft>
                <a:spcPts val="0"/>
              </a:spcAft>
              <a:buClr>
                <a:srgbClr val="000000"/>
              </a:buClr>
              <a:buSzPts val="1200"/>
              <a:buFont typeface="Arial"/>
              <a:buNone/>
            </a:pPr>
            <a:r>
              <a:rPr b="0" i="0" lang="en-US" sz="1200" u="none">
                <a:solidFill>
                  <a:srgbClr val="000000"/>
                </a:solidFill>
                <a:latin typeface="Arial"/>
                <a:ea typeface="Arial"/>
                <a:cs typeface="Arial"/>
                <a:sym typeface="Arial"/>
              </a:rPr>
              <a:t>	• Los colores del equipo de una selección deportiva: símbolo. Representa al equipo.</a:t>
            </a:r>
            <a:endParaRPr/>
          </a:p>
          <a:p>
            <a:pPr indent="-341312" lvl="0" marL="342900" marR="0" rtl="0" algn="l">
              <a:lnSpc>
                <a:spcPct val="80000"/>
              </a:lnSpc>
              <a:spcBef>
                <a:spcPts val="300"/>
              </a:spcBef>
              <a:spcAft>
                <a:spcPts val="0"/>
              </a:spcAft>
              <a:buClr>
                <a:srgbClr val="000000"/>
              </a:buClr>
              <a:buSzPts val="1200"/>
              <a:buFont typeface="Arial"/>
              <a:buNone/>
            </a:pPr>
            <a:r>
              <a:rPr b="0" i="0" lang="en-US" sz="1200" u="none">
                <a:solidFill>
                  <a:srgbClr val="000000"/>
                </a:solidFill>
                <a:latin typeface="Arial"/>
                <a:ea typeface="Arial"/>
                <a:cs typeface="Arial"/>
                <a:sym typeface="Arial"/>
              </a:rPr>
              <a:t>	• Cielo gris encapotado: indicio. El color del cielo predice un tiempo lluvioso.</a:t>
            </a:r>
            <a:endParaRPr/>
          </a:p>
          <a:p>
            <a:pPr indent="-341312" lvl="0" marL="342900" marR="0" rtl="0" algn="l">
              <a:lnSpc>
                <a:spcPct val="80000"/>
              </a:lnSpc>
              <a:spcBef>
                <a:spcPts val="300"/>
              </a:spcBef>
              <a:spcAft>
                <a:spcPts val="0"/>
              </a:spcAft>
              <a:buClr>
                <a:srgbClr val="000000"/>
              </a:buClr>
              <a:buSzPts val="1200"/>
              <a:buFont typeface="Arial"/>
              <a:buNone/>
            </a:pPr>
            <a:r>
              <a:rPr b="0" i="0" lang="en-US" sz="1200" u="none">
                <a:solidFill>
                  <a:srgbClr val="000000"/>
                </a:solidFill>
                <a:latin typeface="Arial"/>
                <a:ea typeface="Arial"/>
                <a:cs typeface="Arial"/>
                <a:sym typeface="Arial"/>
              </a:rPr>
              <a:t>	• DNI: símbolo. Identificación de una persona. </a:t>
            </a:r>
            <a:endParaRPr/>
          </a:p>
          <a:p>
            <a:pPr indent="-341312" lvl="0" marL="342900" marR="0" rtl="0" algn="l">
              <a:lnSpc>
                <a:spcPct val="80000"/>
              </a:lnSpc>
              <a:spcBef>
                <a:spcPts val="300"/>
              </a:spcBef>
              <a:spcAft>
                <a:spcPts val="0"/>
              </a:spcAft>
              <a:buClr>
                <a:srgbClr val="000000"/>
              </a:buClr>
              <a:buSzPts val="1200"/>
              <a:buFont typeface="Arial"/>
              <a:buNone/>
            </a:pPr>
            <a:r>
              <a:rPr b="0" i="0" lang="en-US" sz="1200" u="none">
                <a:solidFill>
                  <a:srgbClr val="000000"/>
                </a:solidFill>
                <a:latin typeface="Arial"/>
                <a:ea typeface="Arial"/>
                <a:cs typeface="Arial"/>
                <a:sym typeface="Arial"/>
              </a:rPr>
              <a:t>	• Una cicatriz: indicio. Señal de una herida o lesión. </a:t>
            </a:r>
            <a:endParaRPr/>
          </a:p>
          <a:p>
            <a:pPr indent="-341312" lvl="0" marL="342900" marR="0" rtl="0" algn="l">
              <a:lnSpc>
                <a:spcPct val="80000"/>
              </a:lnSpc>
              <a:spcBef>
                <a:spcPts val="300"/>
              </a:spcBef>
              <a:spcAft>
                <a:spcPts val="0"/>
              </a:spcAft>
              <a:buClr>
                <a:srgbClr val="000000"/>
              </a:buClr>
              <a:buSzPts val="1200"/>
              <a:buFont typeface="Arial"/>
              <a:buNone/>
            </a:pPr>
            <a:r>
              <a:rPr b="0" i="0" lang="en-US" sz="1200" u="none">
                <a:solidFill>
                  <a:srgbClr val="000000"/>
                </a:solidFill>
                <a:latin typeface="Arial"/>
                <a:ea typeface="Arial"/>
                <a:cs typeface="Arial"/>
                <a:sym typeface="Arial"/>
              </a:rPr>
              <a:t>	• Campana indicando la última vuelta en la pista de atletismo: símbolo. Quedan 400 m para el final. </a:t>
            </a:r>
            <a:endParaRPr/>
          </a:p>
          <a:p>
            <a:pPr indent="-341312" lvl="0" marL="342900" marR="0" rtl="0" algn="l">
              <a:lnSpc>
                <a:spcPct val="80000"/>
              </a:lnSpc>
              <a:spcBef>
                <a:spcPts val="300"/>
              </a:spcBef>
              <a:spcAft>
                <a:spcPts val="0"/>
              </a:spcAft>
              <a:buClr>
                <a:srgbClr val="000000"/>
              </a:buClr>
              <a:buSzPts val="1200"/>
              <a:buFont typeface="Arial"/>
              <a:buNone/>
            </a:pPr>
            <a:r>
              <a:rPr b="0" i="0" lang="en-US" sz="1200" u="none">
                <a:solidFill>
                  <a:srgbClr val="000000"/>
                </a:solidFill>
                <a:latin typeface="Arial"/>
                <a:ea typeface="Arial"/>
                <a:cs typeface="Arial"/>
                <a:sym typeface="Arial"/>
              </a:rPr>
              <a:t>	• El golpe con el martillo de un juez en el estrado: símbolo. Indica que finaliza la sesión.</a:t>
            </a:r>
            <a:endParaRPr/>
          </a:p>
          <a:p>
            <a:pPr indent="-341312" lvl="0" marL="342900" marR="0" rtl="0" algn="l">
              <a:lnSpc>
                <a:spcPct val="80000"/>
              </a:lnSpc>
              <a:spcBef>
                <a:spcPts val="300"/>
              </a:spcBef>
              <a:spcAft>
                <a:spcPts val="0"/>
              </a:spcAft>
              <a:buClr>
                <a:srgbClr val="000000"/>
              </a:buClr>
              <a:buSzPts val="1200"/>
              <a:buFont typeface="Arial"/>
              <a:buNone/>
            </a:pPr>
            <a:r>
              <a:rPr b="0" i="0" lang="en-US" sz="1200" u="none">
                <a:solidFill>
                  <a:srgbClr val="000000"/>
                </a:solidFill>
                <a:latin typeface="Arial"/>
                <a:ea typeface="Arial"/>
                <a:cs typeface="Arial"/>
                <a:sym typeface="Arial"/>
              </a:rPr>
              <a:t>	• Las letras www: símbolo de World Wide Web. </a:t>
            </a:r>
            <a:endParaRPr/>
          </a:p>
          <a:p>
            <a:pPr indent="-341312" lvl="0" marL="342900" marR="0" rtl="0" algn="l">
              <a:lnSpc>
                <a:spcPct val="80000"/>
              </a:lnSpc>
              <a:spcBef>
                <a:spcPts val="300"/>
              </a:spcBef>
              <a:spcAft>
                <a:spcPts val="0"/>
              </a:spcAft>
              <a:buClr>
                <a:srgbClr val="000000"/>
              </a:buClr>
              <a:buSzPts val="1200"/>
              <a:buFont typeface="Arial"/>
              <a:buNone/>
            </a:pPr>
            <a:r>
              <a:rPr b="0" i="0" lang="en-US" sz="1200" u="none">
                <a:solidFill>
                  <a:srgbClr val="000000"/>
                </a:solidFill>
                <a:latin typeface="Arial"/>
                <a:ea typeface="Arial"/>
                <a:cs typeface="Arial"/>
                <a:sym typeface="Arial"/>
              </a:rPr>
              <a:t>	• El logo:por una parte puede constar de  iconos y solemos decir que lo es por ser un dibujo, pero suele ser un símbolo. Es la imagen que representa la marca.</a:t>
            </a:r>
            <a:endParaRPr/>
          </a:p>
          <a:p>
            <a:pPr indent="-341312" lvl="0" marL="342900" marR="0" rtl="0" algn="l">
              <a:lnSpc>
                <a:spcPct val="80000"/>
              </a:lnSpc>
              <a:spcBef>
                <a:spcPts val="300"/>
              </a:spcBef>
              <a:spcAft>
                <a:spcPts val="0"/>
              </a:spcAft>
              <a:buClr>
                <a:srgbClr val="000000"/>
              </a:buClr>
              <a:buSzPts val="1200"/>
              <a:buFont typeface="Arial"/>
              <a:buNone/>
            </a:pPr>
            <a:r>
              <a:rPr b="1" i="0" lang="en-US" sz="1200" u="none">
                <a:solidFill>
                  <a:srgbClr val="000000"/>
                </a:solidFill>
                <a:latin typeface="Arial"/>
                <a:ea typeface="Arial"/>
                <a:cs typeface="Arial"/>
                <a:sym typeface="Arial"/>
              </a:rPr>
              <a:t>	12-</a:t>
            </a:r>
            <a:r>
              <a:rPr b="0" i="0" lang="en-US" sz="1200" u="none">
                <a:solidFill>
                  <a:srgbClr val="000000"/>
                </a:solidFill>
                <a:latin typeface="Arial"/>
                <a:ea typeface="Arial"/>
                <a:cs typeface="Arial"/>
                <a:sym typeface="Arial"/>
              </a:rPr>
              <a:t>  No puede existir un signo sin significado o sin significante, porque es el resultado de la unión solidaria de significado y significante, no puede entenderse uno sin el otro (como el haz y el envés de una hoja).</a:t>
            </a:r>
            <a:endParaRPr/>
          </a:p>
          <a:p>
            <a:pPr indent="-341312" lvl="0" marL="342900" marR="0" rtl="0" algn="l">
              <a:lnSpc>
                <a:spcPct val="80000"/>
              </a:lnSpc>
              <a:spcBef>
                <a:spcPts val="300"/>
              </a:spcBef>
              <a:spcAft>
                <a:spcPts val="0"/>
              </a:spcAft>
              <a:buClr>
                <a:schemeClr val="lt1"/>
              </a:buClr>
              <a:buSzPts val="1200"/>
              <a:buFont typeface="Arial"/>
              <a:buNone/>
            </a:pPr>
            <a:r>
              <a:t/>
            </a:r>
            <a:endParaRPr b="1" i="0" sz="1200" u="none">
              <a:solidFill>
                <a:srgbClr val="000000"/>
              </a:solidFill>
              <a:latin typeface="Arial"/>
              <a:ea typeface="Arial"/>
              <a:cs typeface="Arial"/>
              <a:sym typeface="Arial"/>
            </a:endParaRPr>
          </a:p>
          <a:p>
            <a:pPr indent="-341312" lvl="0" marL="342900" marR="0" rtl="0" algn="l">
              <a:lnSpc>
                <a:spcPct val="80000"/>
              </a:lnSpc>
              <a:spcBef>
                <a:spcPts val="300"/>
              </a:spcBef>
              <a:spcAft>
                <a:spcPts val="0"/>
              </a:spcAft>
              <a:buClr>
                <a:srgbClr val="000000"/>
              </a:buClr>
              <a:buSzPts val="1200"/>
              <a:buFont typeface="Arial"/>
              <a:buNone/>
            </a:pPr>
            <a:r>
              <a:rPr b="1" i="0" lang="en-US" sz="1200" u="none">
                <a:solidFill>
                  <a:srgbClr val="000000"/>
                </a:solidFill>
                <a:latin typeface="Arial"/>
                <a:ea typeface="Arial"/>
                <a:cs typeface="Arial"/>
                <a:sym typeface="Arial"/>
              </a:rPr>
              <a:t>	13-</a:t>
            </a:r>
            <a:r>
              <a:rPr b="0" i="0" lang="en-US" sz="1200" u="none">
                <a:solidFill>
                  <a:srgbClr val="000000"/>
                </a:solidFill>
                <a:latin typeface="Arial"/>
                <a:ea typeface="Arial"/>
                <a:cs typeface="Arial"/>
                <a:sym typeface="Arial"/>
              </a:rPr>
              <a:t> La palabras como libertad, sonrisa, desde, </a:t>
            </a:r>
            <a:r>
              <a:rPr b="1" i="0" lang="en-US" sz="1200" u="none">
                <a:solidFill>
                  <a:srgbClr val="000000"/>
                </a:solidFill>
                <a:latin typeface="Arial"/>
                <a:ea typeface="Arial"/>
                <a:cs typeface="Arial"/>
                <a:sym typeface="Arial"/>
              </a:rPr>
              <a:t>in</a:t>
            </a:r>
            <a:r>
              <a:rPr b="0" i="0" lang="en-US" sz="1200" u="none">
                <a:solidFill>
                  <a:srgbClr val="000000"/>
                </a:solidFill>
                <a:latin typeface="Arial"/>
                <a:ea typeface="Arial"/>
                <a:cs typeface="Arial"/>
                <a:sym typeface="Arial"/>
              </a:rPr>
              <a:t>vencible, much</a:t>
            </a:r>
            <a:r>
              <a:rPr b="1" i="0" lang="en-US" sz="1200" u="none">
                <a:solidFill>
                  <a:srgbClr val="000000"/>
                </a:solidFill>
                <a:latin typeface="Arial"/>
                <a:ea typeface="Arial"/>
                <a:cs typeface="Arial"/>
                <a:sym typeface="Arial"/>
              </a:rPr>
              <a:t>as</a:t>
            </a:r>
            <a:r>
              <a:rPr b="0" i="0" lang="en-US" sz="1200" u="none">
                <a:solidFill>
                  <a:srgbClr val="000000"/>
                </a:solidFill>
                <a:latin typeface="Arial"/>
                <a:ea typeface="Arial"/>
                <a:cs typeface="Arial"/>
                <a:sym typeface="Arial"/>
              </a:rPr>
              <a:t>, son signos lingüísticos. En el caso de libertad y sonrisa el significado es léxico, pleno. Los demás también tienen significado, aunque más general: desde, denota el punto, en tiempo o lugar, de que procede, se origina o ha de empezar a contarse una cosa, un hecho o una distancia; in-, prefijo de negación; -as, marca de femenino plural.</a:t>
            </a:r>
            <a:endParaRPr/>
          </a:p>
          <a:p>
            <a:pPr indent="-341312" lvl="0" marL="342900" marR="0" rtl="0" algn="l">
              <a:lnSpc>
                <a:spcPct val="80000"/>
              </a:lnSpc>
              <a:spcBef>
                <a:spcPts val="300"/>
              </a:spcBef>
              <a:spcAft>
                <a:spcPts val="0"/>
              </a:spcAft>
              <a:buClr>
                <a:schemeClr val="lt1"/>
              </a:buClr>
              <a:buSzPts val="1200"/>
              <a:buFont typeface="Arial"/>
              <a:buNone/>
            </a:pPr>
            <a:r>
              <a:t/>
            </a:r>
            <a:endParaRPr b="1" i="0" sz="1200" u="none">
              <a:solidFill>
                <a:srgbClr val="000000"/>
              </a:solidFill>
              <a:latin typeface="Arial"/>
              <a:ea typeface="Arial"/>
              <a:cs typeface="Arial"/>
              <a:sym typeface="Arial"/>
            </a:endParaRPr>
          </a:p>
          <a:p>
            <a:pPr indent="-341312" lvl="0" marL="342900" marR="0" rtl="0" algn="l">
              <a:lnSpc>
                <a:spcPct val="80000"/>
              </a:lnSpc>
              <a:spcBef>
                <a:spcPts val="300"/>
              </a:spcBef>
              <a:spcAft>
                <a:spcPts val="0"/>
              </a:spcAft>
              <a:buClr>
                <a:srgbClr val="000000"/>
              </a:buClr>
              <a:buSzPts val="1200"/>
              <a:buFont typeface="Arial"/>
              <a:buNone/>
            </a:pPr>
            <a:r>
              <a:rPr b="1" i="0" lang="en-US" sz="1200" u="none">
                <a:solidFill>
                  <a:srgbClr val="000000"/>
                </a:solidFill>
                <a:latin typeface="Arial"/>
                <a:ea typeface="Arial"/>
                <a:cs typeface="Arial"/>
                <a:sym typeface="Arial"/>
              </a:rPr>
              <a:t>	14-</a:t>
            </a:r>
            <a:r>
              <a:rPr b="0" i="0" lang="en-US" sz="1200" u="none">
                <a:solidFill>
                  <a:srgbClr val="000000"/>
                </a:solidFill>
                <a:latin typeface="Arial"/>
                <a:ea typeface="Arial"/>
                <a:cs typeface="Arial"/>
                <a:sym typeface="Arial"/>
              </a:rPr>
              <a:t> Lingüístico (lengua escrita). Semáforo (el de vehículos y el peatonal). Caja de electricidad (símbolo de peligro: alta tensión). Números de autobús y de la calle (código numérico). Vestido y peinado de los dos peatones (americana, corbata, zapatos, cabello recortado –formal–; calzado, gorra, pantalones… –informal). Grafitis de la pared. Icono del cartel que anuncia refrescos. Signos del lenguaje del cómic (cartucho: voz narrador; globo: diálogo).</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15"/>
          <p:cNvSpPr txBox="1"/>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rPr b="0" i="0" lang="en-US" sz="4400" u="none">
                <a:solidFill>
                  <a:srgbClr val="FF0000"/>
                </a:solidFill>
                <a:latin typeface="Arial"/>
                <a:ea typeface="Arial"/>
                <a:cs typeface="Arial"/>
                <a:sym typeface="Arial"/>
              </a:rPr>
              <a:t>Ejercicio</a:t>
            </a:r>
            <a:r>
              <a:rPr b="0" i="0" lang="en-US" sz="4400" u="none">
                <a:solidFill>
                  <a:srgbClr val="000000"/>
                </a:solidFill>
                <a:latin typeface="Arial"/>
                <a:ea typeface="Arial"/>
                <a:cs typeface="Arial"/>
                <a:sym typeface="Arial"/>
              </a:rPr>
              <a:t> </a:t>
            </a:r>
            <a:r>
              <a:rPr b="0" i="0" lang="en-US" sz="4400" u="none">
                <a:solidFill>
                  <a:srgbClr val="FF0000"/>
                </a:solidFill>
                <a:latin typeface="Arial"/>
                <a:ea typeface="Arial"/>
                <a:cs typeface="Arial"/>
                <a:sym typeface="Arial"/>
              </a:rPr>
              <a:t>9, pág 16</a:t>
            </a:r>
            <a:r>
              <a:rPr lang="en-US" sz="4400">
                <a:solidFill>
                  <a:srgbClr val="FF0000"/>
                </a:solidFill>
              </a:rPr>
              <a:t>- </a:t>
            </a:r>
            <a:r>
              <a:rPr lang="en-US" sz="4400">
                <a:solidFill>
                  <a:schemeClr val="dk1"/>
                </a:solidFill>
              </a:rPr>
              <a:t>6-pág 18</a:t>
            </a:r>
            <a:endParaRPr/>
          </a:p>
        </p:txBody>
      </p:sp>
      <p:sp>
        <p:nvSpPr>
          <p:cNvPr id="162" name="Google Shape;162;p15"/>
          <p:cNvSpPr txBox="1"/>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1312" lvl="0" marL="341312" marR="0" rtl="0" algn="l">
              <a:lnSpc>
                <a:spcPct val="100000"/>
              </a:lnSpc>
              <a:spcBef>
                <a:spcPts val="0"/>
              </a:spcBef>
              <a:spcAft>
                <a:spcPts val="0"/>
              </a:spcAft>
              <a:buClr>
                <a:srgbClr val="000000"/>
              </a:buClr>
              <a:buSzPts val="3200"/>
              <a:buFont typeface="Arial"/>
              <a:buChar char="•"/>
            </a:pPr>
            <a:r>
              <a:rPr b="0" i="0" lang="en-US" sz="3200" u="none">
                <a:solidFill>
                  <a:srgbClr val="000000"/>
                </a:solidFill>
                <a:latin typeface="Arial"/>
                <a:ea typeface="Arial"/>
                <a:cs typeface="Arial"/>
                <a:sym typeface="Arial"/>
              </a:rPr>
              <a:t>Análisis de la doble articulación</a:t>
            </a:r>
            <a:endParaRPr/>
          </a:p>
          <a:p>
            <a:pPr indent="-341312" lvl="0" marL="341312" marR="0" rtl="0" algn="l">
              <a:lnSpc>
                <a:spcPct val="100000"/>
              </a:lnSpc>
              <a:spcBef>
                <a:spcPts val="800"/>
              </a:spcBef>
              <a:spcAft>
                <a:spcPts val="0"/>
              </a:spcAft>
              <a:buClr>
                <a:srgbClr val="000000"/>
              </a:buClr>
              <a:buSzPts val="3200"/>
              <a:buFont typeface="Arial"/>
              <a:buNone/>
            </a:pPr>
            <a:r>
              <a:rPr b="1" i="0" lang="en-US" sz="3200" u="none">
                <a:solidFill>
                  <a:srgbClr val="000000"/>
                </a:solidFill>
                <a:latin typeface="Arial"/>
                <a:ea typeface="Arial"/>
                <a:cs typeface="Arial"/>
                <a:sym typeface="Arial"/>
              </a:rPr>
              <a:t>2ª articulación: </a:t>
            </a:r>
            <a:r>
              <a:rPr b="0" i="0" lang="en-US" sz="3200" u="none">
                <a:solidFill>
                  <a:srgbClr val="000000"/>
                </a:solidFill>
                <a:latin typeface="Arial"/>
                <a:ea typeface="Arial"/>
                <a:cs typeface="Arial"/>
                <a:sym typeface="Arial"/>
              </a:rPr>
              <a:t>los fonemas /a-l-g-u-n-o-s-s-u-p-e-r-v-i-v-i-en-t-e-s- ha-b-l-a-r-o-n-e-x-c-l-u-s-i-v-a-m-e-n-te-p-a-r-a- l-a-t-e-l-e-v-i-s-i-o-n-p-u-b-l-i-c-a.</a:t>
            </a:r>
            <a:endParaRPr/>
          </a:p>
          <a:p>
            <a:pPr indent="-341312" lvl="0" marL="341312" marR="0" rtl="0" algn="l">
              <a:lnSpc>
                <a:spcPct val="100000"/>
              </a:lnSpc>
              <a:spcBef>
                <a:spcPts val="800"/>
              </a:spcBef>
              <a:spcAft>
                <a:spcPts val="0"/>
              </a:spcAft>
              <a:buClr>
                <a:srgbClr val="000000"/>
              </a:buClr>
              <a:buSzPts val="3200"/>
              <a:buFont typeface="Arial"/>
              <a:buNone/>
            </a:pPr>
            <a:r>
              <a:rPr b="1" i="0" lang="en-US" sz="3200" u="none">
                <a:solidFill>
                  <a:srgbClr val="000000"/>
                </a:solidFill>
                <a:latin typeface="Arial"/>
                <a:ea typeface="Arial"/>
                <a:cs typeface="Arial"/>
                <a:sym typeface="Arial"/>
              </a:rPr>
              <a:t>1ª articulación: </a:t>
            </a:r>
            <a:endParaRPr/>
          </a:p>
          <a:p>
            <a:pPr indent="-341312" lvl="0" marL="341312" marR="0" rtl="0" algn="l">
              <a:lnSpc>
                <a:spcPct val="100000"/>
              </a:lnSpc>
              <a:spcBef>
                <a:spcPts val="800"/>
              </a:spcBef>
              <a:spcAft>
                <a:spcPts val="0"/>
              </a:spcAft>
              <a:buClr>
                <a:srgbClr val="000000"/>
              </a:buClr>
              <a:buSzPts val="3200"/>
              <a:buFont typeface="Arial"/>
              <a:buChar char="-"/>
            </a:pPr>
            <a:r>
              <a:rPr b="0" i="0" lang="en-US" sz="3200" u="none">
                <a:solidFill>
                  <a:srgbClr val="000000"/>
                </a:solidFill>
                <a:latin typeface="Arial"/>
                <a:ea typeface="Arial"/>
                <a:cs typeface="Arial"/>
                <a:sym typeface="Arial"/>
              </a:rPr>
              <a:t>Algunos- morfema independiente</a:t>
            </a:r>
            <a:endParaRPr/>
          </a:p>
          <a:p>
            <a:pPr indent="-341312" lvl="0" marL="341312" marR="0" rtl="0" algn="l">
              <a:lnSpc>
                <a:spcPct val="100000"/>
              </a:lnSpc>
              <a:spcBef>
                <a:spcPts val="800"/>
              </a:spcBef>
              <a:spcAft>
                <a:spcPts val="0"/>
              </a:spcAft>
              <a:buClr>
                <a:srgbClr val="000000"/>
              </a:buClr>
              <a:buSzPts val="3200"/>
              <a:buFont typeface="Arial"/>
              <a:buChar char="-"/>
            </a:pPr>
            <a:r>
              <a:rPr b="0" i="0" lang="en-US" sz="3200" u="none">
                <a:solidFill>
                  <a:srgbClr val="000000"/>
                </a:solidFill>
                <a:latin typeface="Arial"/>
                <a:ea typeface="Arial"/>
                <a:cs typeface="Arial"/>
                <a:sym typeface="Arial"/>
              </a:rPr>
              <a:t>Super ( prefijo-sobre ) viv (lexema) iente (sufijo) –s (morfema flexivo</a:t>
            </a:r>
            <a:endParaRPr/>
          </a:p>
          <a:p>
            <a:pPr indent="0" lvl="0" marL="0" marR="0" rtl="0" algn="l">
              <a:lnSpc>
                <a:spcPct val="100000"/>
              </a:lnSpc>
              <a:spcBef>
                <a:spcPts val="0"/>
              </a:spcBef>
              <a:spcAft>
                <a:spcPts val="0"/>
              </a:spcAft>
              <a:buNone/>
            </a:pPr>
            <a:r>
              <a:t/>
            </a:r>
            <a:endParaRPr b="0" i="0" sz="3200" u="non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6"/>
          <p:cNvSpPr txBox="1"/>
          <p:nvPr/>
        </p:nvSpPr>
        <p:spPr>
          <a:xfrm>
            <a:off x="457200" y="476250"/>
            <a:ext cx="8229600" cy="5649912"/>
          </a:xfrm>
          <a:prstGeom prst="rect">
            <a:avLst/>
          </a:prstGeom>
          <a:noFill/>
          <a:ln>
            <a:noFill/>
          </a:ln>
        </p:spPr>
        <p:txBody>
          <a:bodyPr anchorCtr="0" anchor="t" bIns="45700" lIns="91425" spcFirstLastPara="1" rIns="91425" wrap="square" tIns="45700">
            <a:noAutofit/>
          </a:bodyPr>
          <a:lstStyle/>
          <a:p>
            <a:pPr indent="-341312" lvl="0" marL="341312" marR="0" rtl="0" algn="l">
              <a:lnSpc>
                <a:spcPct val="100000"/>
              </a:lnSpc>
              <a:spcBef>
                <a:spcPts val="0"/>
              </a:spcBef>
              <a:spcAft>
                <a:spcPts val="0"/>
              </a:spcAft>
              <a:buClr>
                <a:srgbClr val="000000"/>
              </a:buClr>
              <a:buSzPts val="3200"/>
              <a:buFont typeface="Arial"/>
              <a:buChar char="•"/>
            </a:pPr>
            <a:r>
              <a:rPr b="0" i="0" lang="en-US" sz="3200" u="none">
                <a:solidFill>
                  <a:srgbClr val="000000"/>
                </a:solidFill>
                <a:latin typeface="Arial"/>
                <a:ea typeface="Arial"/>
                <a:cs typeface="Arial"/>
                <a:sym typeface="Arial"/>
              </a:rPr>
              <a:t>Habl (lex) a (vocal temática) r ( morfema de tiempo y modo) on ( morfema de númerp y persona.</a:t>
            </a:r>
            <a:endParaRPr/>
          </a:p>
          <a:p>
            <a:pPr indent="-341312" lvl="0" marL="341312" marR="0" rtl="0" algn="l">
              <a:lnSpc>
                <a:spcPct val="100000"/>
              </a:lnSpc>
              <a:spcBef>
                <a:spcPts val="800"/>
              </a:spcBef>
              <a:spcAft>
                <a:spcPts val="0"/>
              </a:spcAft>
              <a:buClr>
                <a:srgbClr val="000000"/>
              </a:buClr>
              <a:buSzPts val="3200"/>
              <a:buFont typeface="Arial"/>
              <a:buChar char="•"/>
            </a:pPr>
            <a:r>
              <a:rPr b="0" i="0" lang="en-US" sz="3200" u="none">
                <a:solidFill>
                  <a:srgbClr val="000000"/>
                </a:solidFill>
                <a:latin typeface="Arial"/>
                <a:ea typeface="Arial"/>
                <a:cs typeface="Arial"/>
                <a:sym typeface="Arial"/>
              </a:rPr>
              <a:t>Exclusiva (lex)  mente( sufijo adverbial)</a:t>
            </a:r>
            <a:endParaRPr/>
          </a:p>
          <a:p>
            <a:pPr indent="-341312" lvl="0" marL="341312" marR="0" rtl="0" algn="l">
              <a:lnSpc>
                <a:spcPct val="100000"/>
              </a:lnSpc>
              <a:spcBef>
                <a:spcPts val="800"/>
              </a:spcBef>
              <a:spcAft>
                <a:spcPts val="0"/>
              </a:spcAft>
              <a:buClr>
                <a:srgbClr val="000000"/>
              </a:buClr>
              <a:buSzPts val="3200"/>
              <a:buFont typeface="Arial"/>
              <a:buChar char="•"/>
            </a:pPr>
            <a:r>
              <a:rPr b="0" i="0" lang="en-US" sz="3200" u="none">
                <a:solidFill>
                  <a:srgbClr val="000000"/>
                </a:solidFill>
                <a:latin typeface="Arial"/>
                <a:ea typeface="Arial"/>
                <a:cs typeface="Arial"/>
                <a:sym typeface="Arial"/>
              </a:rPr>
              <a:t>Para ( morfema independiente)</a:t>
            </a:r>
            <a:endParaRPr/>
          </a:p>
          <a:p>
            <a:pPr indent="-341312" lvl="0" marL="341312" marR="0" rtl="0" algn="l">
              <a:lnSpc>
                <a:spcPct val="100000"/>
              </a:lnSpc>
              <a:spcBef>
                <a:spcPts val="800"/>
              </a:spcBef>
              <a:spcAft>
                <a:spcPts val="0"/>
              </a:spcAft>
              <a:buClr>
                <a:srgbClr val="000000"/>
              </a:buClr>
              <a:buSzPts val="3200"/>
              <a:buFont typeface="Arial"/>
              <a:buChar char="•"/>
            </a:pPr>
            <a:r>
              <a:rPr b="0" i="0" lang="en-US" sz="3200" u="none">
                <a:solidFill>
                  <a:srgbClr val="000000"/>
                </a:solidFill>
                <a:latin typeface="Arial"/>
                <a:ea typeface="Arial"/>
                <a:cs typeface="Arial"/>
                <a:sym typeface="Arial"/>
              </a:rPr>
              <a:t>La (morfema independiente)</a:t>
            </a:r>
            <a:endParaRPr/>
          </a:p>
          <a:p>
            <a:pPr indent="-341312" lvl="0" marL="341312" marR="0" rtl="0" algn="l">
              <a:lnSpc>
                <a:spcPct val="100000"/>
              </a:lnSpc>
              <a:spcBef>
                <a:spcPts val="800"/>
              </a:spcBef>
              <a:spcAft>
                <a:spcPts val="0"/>
              </a:spcAft>
              <a:buClr>
                <a:srgbClr val="000000"/>
              </a:buClr>
              <a:buSzPts val="3200"/>
              <a:buFont typeface="Arial"/>
              <a:buChar char="•"/>
            </a:pPr>
            <a:r>
              <a:rPr b="0" i="0" lang="en-US" sz="3200" u="none">
                <a:solidFill>
                  <a:srgbClr val="000000"/>
                </a:solidFill>
                <a:latin typeface="Arial"/>
                <a:ea typeface="Arial"/>
                <a:cs typeface="Arial"/>
                <a:sym typeface="Arial"/>
              </a:rPr>
              <a:t>Tele ( lexema) visión (lexema)</a:t>
            </a:r>
            <a:endParaRPr/>
          </a:p>
          <a:p>
            <a:pPr indent="-341312" lvl="0" marL="341312" marR="0" rtl="0" algn="l">
              <a:lnSpc>
                <a:spcPct val="100000"/>
              </a:lnSpc>
              <a:spcBef>
                <a:spcPts val="800"/>
              </a:spcBef>
              <a:spcAft>
                <a:spcPts val="0"/>
              </a:spcAft>
              <a:buClr>
                <a:srgbClr val="000000"/>
              </a:buClr>
              <a:buSzPts val="3200"/>
              <a:buFont typeface="Arial"/>
              <a:buChar char="•"/>
            </a:pPr>
            <a:r>
              <a:rPr b="0" i="0" lang="en-US" sz="3200" u="none">
                <a:solidFill>
                  <a:srgbClr val="000000"/>
                </a:solidFill>
                <a:latin typeface="Arial"/>
                <a:ea typeface="Arial"/>
                <a:cs typeface="Arial"/>
                <a:sym typeface="Arial"/>
              </a:rPr>
              <a:t>Public (lex) a (morf flexivo)</a:t>
            </a:r>
            <a:endParaRPr/>
          </a:p>
          <a:p>
            <a:pPr indent="0" lvl="0" marL="0" marR="0" rtl="0" algn="l">
              <a:lnSpc>
                <a:spcPct val="100000"/>
              </a:lnSpc>
              <a:spcBef>
                <a:spcPts val="0"/>
              </a:spcBef>
              <a:spcAft>
                <a:spcPts val="0"/>
              </a:spcAft>
              <a:buNone/>
            </a:pPr>
            <a:r>
              <a:t/>
            </a:r>
            <a:endParaRPr b="0" i="0" sz="3200" u="none">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17"/>
          <p:cNvSpPr txBox="1"/>
          <p:nvPr/>
        </p:nvSpPr>
        <p:spPr>
          <a:xfrm>
            <a:off x="457200" y="404812"/>
            <a:ext cx="8229600" cy="5721350"/>
          </a:xfrm>
          <a:prstGeom prst="rect">
            <a:avLst/>
          </a:prstGeom>
          <a:noFill/>
          <a:ln>
            <a:noFill/>
          </a:ln>
        </p:spPr>
        <p:txBody>
          <a:bodyPr anchorCtr="0" anchor="t" bIns="45700" lIns="91425" spcFirstLastPara="1" rIns="91425" wrap="square" tIns="45700">
            <a:noAutofit/>
          </a:bodyPr>
          <a:lstStyle/>
          <a:p>
            <a:pPr indent="-341312" lvl="0" marL="342900" marR="0" rtl="0" algn="l">
              <a:lnSpc>
                <a:spcPct val="100000"/>
              </a:lnSpc>
              <a:spcBef>
                <a:spcPts val="0"/>
              </a:spcBef>
              <a:spcAft>
                <a:spcPts val="0"/>
              </a:spcAft>
              <a:buClr>
                <a:srgbClr val="000000"/>
              </a:buClr>
              <a:buSzPts val="3200"/>
              <a:buFont typeface="Arial"/>
              <a:buNone/>
            </a:pPr>
            <a:r>
              <a:rPr b="0" i="0" lang="en-US" sz="3200" u="none">
                <a:solidFill>
                  <a:srgbClr val="000000"/>
                </a:solidFill>
                <a:latin typeface="Arial"/>
                <a:ea typeface="Arial"/>
                <a:cs typeface="Arial"/>
                <a:sym typeface="Arial"/>
              </a:rPr>
              <a:t>	</a:t>
            </a:r>
            <a:r>
              <a:rPr b="0" i="0" lang="en-US" sz="2800" u="none">
                <a:solidFill>
                  <a:srgbClr val="000000"/>
                </a:solidFill>
                <a:latin typeface="Arial"/>
                <a:ea typeface="Arial"/>
                <a:cs typeface="Arial"/>
                <a:sym typeface="Arial"/>
              </a:rPr>
              <a:t>A partir de aquí trabajaremos sobre los distintos </a:t>
            </a:r>
            <a:r>
              <a:rPr b="1" i="0" lang="en-US" sz="2800" u="none">
                <a:solidFill>
                  <a:srgbClr val="000000"/>
                </a:solidFill>
                <a:latin typeface="Arial"/>
                <a:ea typeface="Arial"/>
                <a:cs typeface="Arial"/>
                <a:sym typeface="Arial"/>
              </a:rPr>
              <a:t>niveles de análisis</a:t>
            </a:r>
            <a:r>
              <a:rPr b="0" i="0" lang="en-US" sz="2800" u="none">
                <a:solidFill>
                  <a:srgbClr val="000000"/>
                </a:solidFill>
                <a:latin typeface="Arial"/>
                <a:ea typeface="Arial"/>
                <a:cs typeface="Arial"/>
                <a:sym typeface="Arial"/>
              </a:rPr>
              <a:t> del lenguaje verbal:</a:t>
            </a:r>
            <a:endParaRPr/>
          </a:p>
          <a:p>
            <a:pPr indent="-341312" lvl="0" marL="342900" marR="0" rtl="0" algn="l">
              <a:lnSpc>
                <a:spcPct val="100000"/>
              </a:lnSpc>
              <a:spcBef>
                <a:spcPts val="700"/>
              </a:spcBef>
              <a:spcAft>
                <a:spcPts val="0"/>
              </a:spcAft>
              <a:buClr>
                <a:schemeClr val="lt1"/>
              </a:buClr>
              <a:buSzPts val="2800"/>
              <a:buFont typeface="Arial"/>
              <a:buNone/>
            </a:pPr>
            <a:r>
              <a:t/>
            </a:r>
            <a:endParaRPr b="0" i="0" sz="2800" u="none">
              <a:solidFill>
                <a:srgbClr val="000000"/>
              </a:solidFill>
              <a:latin typeface="Arial"/>
              <a:ea typeface="Arial"/>
              <a:cs typeface="Arial"/>
              <a:sym typeface="Arial"/>
            </a:endParaRPr>
          </a:p>
          <a:p>
            <a:pPr indent="-341312" lvl="0" marL="342900" marR="0" rtl="0" algn="l">
              <a:lnSpc>
                <a:spcPct val="100000"/>
              </a:lnSpc>
              <a:spcBef>
                <a:spcPts val="800"/>
              </a:spcBef>
              <a:spcAft>
                <a:spcPts val="0"/>
              </a:spcAft>
              <a:buClr>
                <a:srgbClr val="000000"/>
              </a:buClr>
              <a:buSzPts val="3200"/>
              <a:buFont typeface="Arial"/>
              <a:buChar char="•"/>
            </a:pPr>
            <a:r>
              <a:rPr b="0" i="0" lang="en-US" sz="3200" u="none">
                <a:solidFill>
                  <a:srgbClr val="000000"/>
                </a:solidFill>
                <a:latin typeface="Arial"/>
                <a:ea typeface="Arial"/>
                <a:cs typeface="Arial"/>
                <a:sym typeface="Arial"/>
              </a:rPr>
              <a:t>- Nivel </a:t>
            </a:r>
            <a:r>
              <a:rPr b="1" i="0" lang="en-US" sz="3200" u="none">
                <a:solidFill>
                  <a:srgbClr val="000000"/>
                </a:solidFill>
                <a:latin typeface="Arial"/>
                <a:ea typeface="Arial"/>
                <a:cs typeface="Arial"/>
                <a:sym typeface="Arial"/>
              </a:rPr>
              <a:t>fonético</a:t>
            </a:r>
            <a:r>
              <a:rPr b="0" i="0" lang="en-US" sz="3200" u="none">
                <a:solidFill>
                  <a:srgbClr val="000000"/>
                </a:solidFill>
                <a:latin typeface="Arial"/>
                <a:ea typeface="Arial"/>
                <a:cs typeface="Arial"/>
                <a:sym typeface="Arial"/>
              </a:rPr>
              <a:t> ( se analizará en catalán)</a:t>
            </a:r>
            <a:endParaRPr/>
          </a:p>
          <a:p>
            <a:pPr indent="-341312" lvl="0" marL="342900" marR="0" rtl="0" algn="l">
              <a:lnSpc>
                <a:spcPct val="100000"/>
              </a:lnSpc>
              <a:spcBef>
                <a:spcPts val="800"/>
              </a:spcBef>
              <a:spcAft>
                <a:spcPts val="0"/>
              </a:spcAft>
              <a:buClr>
                <a:srgbClr val="000000"/>
              </a:buClr>
              <a:buSzPts val="3200"/>
              <a:buFont typeface="Arial"/>
              <a:buChar char="•"/>
            </a:pPr>
            <a:r>
              <a:rPr b="0" i="0" lang="en-US" sz="3200" u="none">
                <a:solidFill>
                  <a:srgbClr val="000000"/>
                </a:solidFill>
                <a:latin typeface="Arial"/>
                <a:ea typeface="Arial"/>
                <a:cs typeface="Arial"/>
                <a:sym typeface="Arial"/>
              </a:rPr>
              <a:t>- Nivel </a:t>
            </a:r>
            <a:r>
              <a:rPr b="1" i="0" lang="en-US" sz="3200" u="none">
                <a:solidFill>
                  <a:srgbClr val="000000"/>
                </a:solidFill>
                <a:latin typeface="Arial"/>
                <a:ea typeface="Arial"/>
                <a:cs typeface="Arial"/>
                <a:sym typeface="Arial"/>
              </a:rPr>
              <a:t>léxico.</a:t>
            </a:r>
            <a:endParaRPr/>
          </a:p>
          <a:p>
            <a:pPr indent="-341312" lvl="0" marL="342900" marR="0" rtl="0" algn="l">
              <a:lnSpc>
                <a:spcPct val="100000"/>
              </a:lnSpc>
              <a:spcBef>
                <a:spcPts val="800"/>
              </a:spcBef>
              <a:spcAft>
                <a:spcPts val="0"/>
              </a:spcAft>
              <a:buClr>
                <a:srgbClr val="000000"/>
              </a:buClr>
              <a:buSzPts val="3200"/>
              <a:buFont typeface="Arial"/>
              <a:buChar char="•"/>
            </a:pPr>
            <a:r>
              <a:rPr b="0" i="0" lang="en-US" sz="3200" u="none">
                <a:solidFill>
                  <a:srgbClr val="000000"/>
                </a:solidFill>
                <a:latin typeface="Arial"/>
                <a:ea typeface="Arial"/>
                <a:cs typeface="Arial"/>
                <a:sym typeface="Arial"/>
              </a:rPr>
              <a:t>- Nivel </a:t>
            </a:r>
            <a:r>
              <a:rPr b="1" i="0" lang="en-US" sz="3200" u="none">
                <a:solidFill>
                  <a:srgbClr val="000000"/>
                </a:solidFill>
                <a:latin typeface="Arial"/>
                <a:ea typeface="Arial"/>
                <a:cs typeface="Arial"/>
                <a:sym typeface="Arial"/>
              </a:rPr>
              <a:t>semántico</a:t>
            </a:r>
            <a:endParaRPr/>
          </a:p>
          <a:p>
            <a:pPr indent="-341312" lvl="0" marL="342900" marR="0" rtl="0" algn="l">
              <a:lnSpc>
                <a:spcPct val="100000"/>
              </a:lnSpc>
              <a:spcBef>
                <a:spcPts val="800"/>
              </a:spcBef>
              <a:spcAft>
                <a:spcPts val="0"/>
              </a:spcAft>
              <a:buClr>
                <a:srgbClr val="000000"/>
              </a:buClr>
              <a:buSzPts val="3200"/>
              <a:buFont typeface="Arial"/>
              <a:buChar char="•"/>
            </a:pPr>
            <a:r>
              <a:rPr b="0" i="0" lang="en-US" sz="3200" u="none">
                <a:solidFill>
                  <a:srgbClr val="000000"/>
                </a:solidFill>
                <a:latin typeface="Arial"/>
                <a:ea typeface="Arial"/>
                <a:cs typeface="Arial"/>
                <a:sym typeface="Arial"/>
              </a:rPr>
              <a:t>- Nivel </a:t>
            </a:r>
            <a:r>
              <a:rPr b="1" i="0" lang="en-US" sz="3200" u="none">
                <a:solidFill>
                  <a:srgbClr val="000000"/>
                </a:solidFill>
                <a:latin typeface="Arial"/>
                <a:ea typeface="Arial"/>
                <a:cs typeface="Arial"/>
                <a:sym typeface="Arial"/>
              </a:rPr>
              <a:t>morfológico.</a:t>
            </a:r>
            <a:endParaRPr/>
          </a:p>
          <a:p>
            <a:pPr indent="-341312" lvl="0" marL="342900" marR="0" rtl="0" algn="l">
              <a:lnSpc>
                <a:spcPct val="100000"/>
              </a:lnSpc>
              <a:spcBef>
                <a:spcPts val="800"/>
              </a:spcBef>
              <a:spcAft>
                <a:spcPts val="0"/>
              </a:spcAft>
              <a:buClr>
                <a:srgbClr val="000000"/>
              </a:buClr>
              <a:buSzPts val="3200"/>
              <a:buFont typeface="Arial"/>
              <a:buChar char="•"/>
            </a:pPr>
            <a:r>
              <a:rPr b="0" i="0" lang="en-US" sz="3200" u="none">
                <a:solidFill>
                  <a:srgbClr val="000000"/>
                </a:solidFill>
                <a:latin typeface="Arial"/>
                <a:ea typeface="Arial"/>
                <a:cs typeface="Arial"/>
                <a:sym typeface="Arial"/>
              </a:rPr>
              <a:t>- Nivel </a:t>
            </a:r>
            <a:r>
              <a:rPr b="1" i="0" lang="en-US" sz="3200" u="none">
                <a:solidFill>
                  <a:srgbClr val="000000"/>
                </a:solidFill>
                <a:latin typeface="Arial"/>
                <a:ea typeface="Arial"/>
                <a:cs typeface="Arial"/>
                <a:sym typeface="Arial"/>
              </a:rPr>
              <a:t>sintáctico.</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
          <p:cNvSpPr txBox="1"/>
          <p:nvPr/>
        </p:nvSpPr>
        <p:spPr>
          <a:xfrm>
            <a:off x="0" y="1268412"/>
            <a:ext cx="9144000" cy="4075112"/>
          </a:xfrm>
          <a:prstGeom prst="rect">
            <a:avLst/>
          </a:prstGeom>
          <a:noFill/>
          <a:ln>
            <a:noFill/>
          </a:ln>
        </p:spPr>
        <p:txBody>
          <a:bodyPr anchorCtr="0" anchor="b" bIns="46800" lIns="90000" spcFirstLastPara="1" rIns="90000" wrap="square" tIns="46800">
            <a:noAutofit/>
          </a:bodyPr>
          <a:lstStyle/>
          <a:p>
            <a:pPr indent="-341312" lvl="0" marL="342900" marR="0" rtl="0" algn="ctr">
              <a:lnSpc>
                <a:spcPct val="80000"/>
              </a:lnSpc>
              <a:spcBef>
                <a:spcPts val="0"/>
              </a:spcBef>
              <a:spcAft>
                <a:spcPts val="0"/>
              </a:spcAft>
              <a:buClr>
                <a:srgbClr val="000000"/>
              </a:buClr>
              <a:buSzPts val="1600"/>
              <a:buFont typeface="Arial"/>
              <a:buNone/>
            </a:pPr>
            <a:r>
              <a:rPr b="1" i="0" lang="en-US" sz="1600" u="none">
                <a:solidFill>
                  <a:srgbClr val="000000"/>
                </a:solidFill>
                <a:latin typeface="Arial"/>
                <a:ea typeface="Arial"/>
                <a:cs typeface="Arial"/>
                <a:sym typeface="Arial"/>
              </a:rPr>
              <a:t>LOS SIGNOS:  </a:t>
            </a:r>
            <a:r>
              <a:rPr b="1" i="0" lang="en-US" sz="1800" u="none">
                <a:solidFill>
                  <a:srgbClr val="000000"/>
                </a:solidFill>
                <a:latin typeface="Arial"/>
                <a:ea typeface="Arial"/>
                <a:cs typeface="Arial"/>
                <a:sym typeface="Arial"/>
              </a:rPr>
              <a:t>PROPUESTA DE ACTIVIDADES Y EJERCICIOS</a:t>
            </a:r>
            <a:endParaRPr/>
          </a:p>
          <a:p>
            <a:pPr indent="-341312" lvl="0" marL="342900" marR="0" rtl="0" algn="ctr">
              <a:lnSpc>
                <a:spcPct val="80000"/>
              </a:lnSpc>
              <a:spcBef>
                <a:spcPts val="300"/>
              </a:spcBef>
              <a:spcAft>
                <a:spcPts val="0"/>
              </a:spcAft>
              <a:buClr>
                <a:schemeClr val="lt1"/>
              </a:buClr>
              <a:buSzPts val="1200"/>
              <a:buFont typeface="Arial"/>
              <a:buNone/>
            </a:pPr>
            <a:r>
              <a:t/>
            </a:r>
            <a:endParaRPr b="0" i="0" sz="1200" u="none">
              <a:solidFill>
                <a:srgbClr val="000000"/>
              </a:solidFill>
              <a:latin typeface="Arial"/>
              <a:ea typeface="Arial"/>
              <a:cs typeface="Arial"/>
              <a:sym typeface="Arial"/>
            </a:endParaRPr>
          </a:p>
          <a:p>
            <a:pPr indent="-341312" lvl="0" marL="342900" marR="0" rtl="0" algn="ctr">
              <a:lnSpc>
                <a:spcPct val="80000"/>
              </a:lnSpc>
              <a:spcBef>
                <a:spcPts val="400"/>
              </a:spcBef>
              <a:spcAft>
                <a:spcPts val="0"/>
              </a:spcAft>
              <a:buClr>
                <a:srgbClr val="000000"/>
              </a:buClr>
              <a:buSzPts val="1600"/>
              <a:buFont typeface="Arial"/>
              <a:buNone/>
            </a:pPr>
            <a:r>
              <a:rPr b="0" i="0" lang="en-US" sz="1600" u="none">
                <a:solidFill>
                  <a:srgbClr val="000000"/>
                </a:solidFill>
                <a:latin typeface="Arial"/>
                <a:ea typeface="Arial"/>
                <a:cs typeface="Arial"/>
                <a:sym typeface="Arial"/>
              </a:rPr>
              <a:t> Leed el artículo sobre la doble articulación en Moodle</a:t>
            </a:r>
            <a:endParaRPr/>
          </a:p>
          <a:p>
            <a:pPr indent="-341312" lvl="0" marL="342900" marR="0" rtl="0" algn="ctr">
              <a:lnSpc>
                <a:spcPct val="80000"/>
              </a:lnSpc>
              <a:spcBef>
                <a:spcPts val="300"/>
              </a:spcBef>
              <a:spcAft>
                <a:spcPts val="0"/>
              </a:spcAft>
              <a:buClr>
                <a:srgbClr val="000000"/>
              </a:buClr>
              <a:buSzPts val="1400"/>
              <a:buFont typeface="Arial"/>
              <a:buNone/>
            </a:pPr>
            <a:br>
              <a:rPr b="1" i="0" lang="en-US" sz="1400" u="none">
                <a:solidFill>
                  <a:srgbClr val="000000"/>
                </a:solidFill>
                <a:latin typeface="Arial"/>
                <a:ea typeface="Arial"/>
                <a:cs typeface="Arial"/>
                <a:sym typeface="Arial"/>
              </a:rPr>
            </a:br>
            <a:r>
              <a:rPr b="1" i="0" lang="en-US" sz="1400" u="none">
                <a:solidFill>
                  <a:srgbClr val="000000"/>
                </a:solidFill>
                <a:latin typeface="Arial"/>
                <a:ea typeface="Arial"/>
                <a:cs typeface="Arial"/>
                <a:sym typeface="Arial"/>
              </a:rPr>
              <a:t>	Ejercicios :</a:t>
            </a:r>
            <a:endParaRPr/>
          </a:p>
          <a:p>
            <a:pPr indent="-341312" lvl="0" marL="342900" marR="0" rtl="0" algn="ctr">
              <a:lnSpc>
                <a:spcPct val="80000"/>
              </a:lnSpc>
              <a:spcBef>
                <a:spcPts val="300"/>
              </a:spcBef>
              <a:spcAft>
                <a:spcPts val="0"/>
              </a:spcAft>
              <a:buClr>
                <a:srgbClr val="000000"/>
              </a:buClr>
              <a:buSzPts val="1200"/>
              <a:buFont typeface="Arial"/>
              <a:buNone/>
            </a:pPr>
            <a:br>
              <a:rPr b="0" i="0" lang="en-US" sz="1200" u="none">
                <a:solidFill>
                  <a:srgbClr val="000000"/>
                </a:solidFill>
                <a:latin typeface="Arial"/>
                <a:ea typeface="Arial"/>
                <a:cs typeface="Arial"/>
                <a:sym typeface="Arial"/>
              </a:rPr>
            </a:br>
            <a:r>
              <a:rPr b="0" i="0" lang="en-US" sz="1200" u="none">
                <a:solidFill>
                  <a:srgbClr val="000000"/>
                </a:solidFill>
                <a:latin typeface="Arial"/>
                <a:ea typeface="Arial"/>
                <a:cs typeface="Arial"/>
                <a:sym typeface="Arial"/>
              </a:rPr>
              <a:t>	</a:t>
            </a:r>
            <a:r>
              <a:rPr b="0" i="0" lang="en-US" sz="1400" u="none">
                <a:solidFill>
                  <a:srgbClr val="FF0000"/>
                </a:solidFill>
                <a:latin typeface="Arial"/>
                <a:ea typeface="Arial"/>
                <a:cs typeface="Arial"/>
                <a:sym typeface="Arial"/>
              </a:rPr>
              <a:t>7 página 15 Edición actual </a:t>
            </a:r>
            <a:r>
              <a:rPr b="0" i="0" lang="en-US" sz="1400" u="none">
                <a:solidFill>
                  <a:srgbClr val="000000"/>
                </a:solidFill>
                <a:latin typeface="Arial"/>
                <a:ea typeface="Arial"/>
                <a:cs typeface="Arial"/>
                <a:sym typeface="Arial"/>
              </a:rPr>
              <a:t>(</a:t>
            </a:r>
            <a:r>
              <a:rPr b="0" i="0" lang="en-US" sz="1400" u="none">
                <a:solidFill>
                  <a:srgbClr val="FF0000"/>
                </a:solidFill>
                <a:latin typeface="Arial"/>
                <a:ea typeface="Arial"/>
                <a:cs typeface="Arial"/>
                <a:sym typeface="Arial"/>
              </a:rPr>
              <a:t> </a:t>
            </a:r>
            <a:r>
              <a:rPr b="0" i="0" lang="en-US" sz="1400" u="none">
                <a:solidFill>
                  <a:srgbClr val="000000"/>
                </a:solidFill>
                <a:latin typeface="Arial"/>
                <a:ea typeface="Arial"/>
                <a:cs typeface="Arial"/>
                <a:sym typeface="Arial"/>
              </a:rPr>
              <a:t>4 página17)</a:t>
            </a:r>
            <a:br>
              <a:rPr b="0" i="0" lang="en-US" sz="1400" u="none">
                <a:solidFill>
                  <a:srgbClr val="000000"/>
                </a:solidFill>
                <a:latin typeface="Arial"/>
                <a:ea typeface="Arial"/>
                <a:cs typeface="Arial"/>
                <a:sym typeface="Arial"/>
              </a:rPr>
            </a:br>
            <a:r>
              <a:rPr b="0" i="0" lang="en-US" sz="1400" u="none">
                <a:solidFill>
                  <a:srgbClr val="000000"/>
                </a:solidFill>
                <a:latin typeface="Arial"/>
                <a:ea typeface="Arial"/>
                <a:cs typeface="Arial"/>
                <a:sym typeface="Arial"/>
              </a:rPr>
              <a:t>	 </a:t>
            </a:r>
            <a:r>
              <a:rPr b="0" i="0" lang="en-US" sz="1400" u="none">
                <a:solidFill>
                  <a:srgbClr val="FF0000"/>
                </a:solidFill>
                <a:latin typeface="Arial"/>
                <a:ea typeface="Arial"/>
                <a:cs typeface="Arial"/>
                <a:sym typeface="Arial"/>
              </a:rPr>
              <a:t>9 página 16 Edición actual </a:t>
            </a:r>
            <a:r>
              <a:rPr b="0" i="0" lang="en-US" sz="1400" u="none">
                <a:solidFill>
                  <a:srgbClr val="000000"/>
                </a:solidFill>
                <a:latin typeface="Arial"/>
                <a:ea typeface="Arial"/>
                <a:cs typeface="Arial"/>
                <a:sym typeface="Arial"/>
              </a:rPr>
              <a:t>(6 página 18)</a:t>
            </a:r>
            <a:br>
              <a:rPr b="0" i="0" lang="en-US" sz="1400" u="none">
                <a:solidFill>
                  <a:srgbClr val="FF0000"/>
                </a:solidFill>
                <a:latin typeface="Arial"/>
                <a:ea typeface="Arial"/>
                <a:cs typeface="Arial"/>
                <a:sym typeface="Arial"/>
              </a:rPr>
            </a:br>
            <a:endParaRPr/>
          </a:p>
          <a:p>
            <a:pPr indent="-341312" lvl="0" marL="342900" marR="0" rtl="0" algn="ctr">
              <a:lnSpc>
                <a:spcPct val="80000"/>
              </a:lnSpc>
              <a:spcBef>
                <a:spcPts val="300"/>
              </a:spcBef>
              <a:spcAft>
                <a:spcPts val="0"/>
              </a:spcAft>
              <a:buClr>
                <a:srgbClr val="000000"/>
              </a:buClr>
              <a:buSzPts val="1200"/>
              <a:buFont typeface="Arial"/>
              <a:buNone/>
            </a:pPr>
            <a:r>
              <a:rPr b="1" i="0" lang="en-US" sz="1200" u="none">
                <a:solidFill>
                  <a:srgbClr val="000000"/>
                </a:solidFill>
                <a:latin typeface="Arial"/>
                <a:ea typeface="Arial"/>
                <a:cs typeface="Arial"/>
                <a:sym typeface="Arial"/>
              </a:rPr>
              <a:t>  </a:t>
            </a:r>
            <a:endParaRPr/>
          </a:p>
          <a:p>
            <a:pPr indent="-341312" lvl="0" marL="342900" marR="0" rtl="0" algn="ctr">
              <a:lnSpc>
                <a:spcPct val="80000"/>
              </a:lnSpc>
              <a:spcBef>
                <a:spcPts val="300"/>
              </a:spcBef>
              <a:spcAft>
                <a:spcPts val="0"/>
              </a:spcAft>
              <a:buClr>
                <a:srgbClr val="000000"/>
              </a:buClr>
              <a:buSzPts val="1400"/>
              <a:buFont typeface="Arial"/>
              <a:buNone/>
            </a:pPr>
            <a:r>
              <a:rPr b="1" i="0" lang="en-US" sz="1400" u="none">
                <a:solidFill>
                  <a:srgbClr val="000000"/>
                </a:solidFill>
                <a:latin typeface="Arial"/>
                <a:ea typeface="Arial"/>
                <a:cs typeface="Arial"/>
                <a:sym typeface="Arial"/>
              </a:rPr>
              <a:t>Ejercicio sobre tipos de signos colgado en el moodle.</a:t>
            </a:r>
            <a:endParaRPr/>
          </a:p>
          <a:p>
            <a:pPr indent="-341312" lvl="0" marL="342900" marR="0" rtl="0" algn="ctr">
              <a:lnSpc>
                <a:spcPct val="80000"/>
              </a:lnSpc>
              <a:spcBef>
                <a:spcPts val="300"/>
              </a:spcBef>
              <a:spcAft>
                <a:spcPts val="0"/>
              </a:spcAft>
              <a:buClr>
                <a:schemeClr val="lt1"/>
              </a:buClr>
              <a:buSzPts val="1400"/>
              <a:buFont typeface="Arial"/>
              <a:buNone/>
            </a:pPr>
            <a:r>
              <a:t/>
            </a:r>
            <a:endParaRPr b="1" i="0" sz="1400" u="none">
              <a:solidFill>
                <a:srgbClr val="000000"/>
              </a:solidFill>
              <a:latin typeface="Arial"/>
              <a:ea typeface="Arial"/>
              <a:cs typeface="Arial"/>
              <a:sym typeface="Arial"/>
            </a:endParaRPr>
          </a:p>
          <a:p>
            <a:pPr indent="-341312" lvl="0" marL="342900" marR="0" rtl="0" algn="ctr">
              <a:lnSpc>
                <a:spcPct val="80000"/>
              </a:lnSpc>
              <a:spcBef>
                <a:spcPts val="300"/>
              </a:spcBef>
              <a:spcAft>
                <a:spcPts val="0"/>
              </a:spcAft>
              <a:buClr>
                <a:schemeClr val="lt1"/>
              </a:buClr>
              <a:buSzPts val="1400"/>
              <a:buFont typeface="Arial"/>
              <a:buNone/>
            </a:pPr>
            <a:r>
              <a:t/>
            </a:r>
            <a:endParaRPr b="1" i="0" sz="1400" u="none">
              <a:solidFill>
                <a:srgbClr val="000000"/>
              </a:solidFill>
              <a:latin typeface="Arial"/>
              <a:ea typeface="Arial"/>
              <a:cs typeface="Arial"/>
              <a:sym typeface="Arial"/>
            </a:endParaRPr>
          </a:p>
          <a:p>
            <a:pPr indent="-341312" lvl="0" marL="342900" marR="0" rtl="0" algn="ctr">
              <a:lnSpc>
                <a:spcPct val="80000"/>
              </a:lnSpc>
              <a:spcBef>
                <a:spcPts val="300"/>
              </a:spcBef>
              <a:spcAft>
                <a:spcPts val="0"/>
              </a:spcAft>
              <a:buClr>
                <a:srgbClr val="000000"/>
              </a:buClr>
              <a:buSzPts val="1200"/>
              <a:buFont typeface="Arial"/>
              <a:buNone/>
            </a:pPr>
            <a:br>
              <a:rPr b="0" i="0" lang="en-US" sz="1200" u="none">
                <a:solidFill>
                  <a:srgbClr val="000000"/>
                </a:solidFill>
                <a:latin typeface="Arial"/>
                <a:ea typeface="Arial"/>
                <a:cs typeface="Arial"/>
                <a:sym typeface="Arial"/>
              </a:rPr>
            </a:br>
            <a:r>
              <a:rPr b="0" i="0" lang="en-US" sz="1200" u="none">
                <a:solidFill>
                  <a:srgbClr val="000000"/>
                </a:solidFill>
                <a:latin typeface="Arial"/>
                <a:ea typeface="Arial"/>
                <a:cs typeface="Arial"/>
                <a:sym typeface="Arial"/>
              </a:rPr>
              <a:t>	Puedes completar el tema con:</a:t>
            </a:r>
            <a:endParaRPr/>
          </a:p>
          <a:p>
            <a:pPr indent="-341312" lvl="0" marL="342900" marR="0" rtl="0" algn="ctr">
              <a:lnSpc>
                <a:spcPct val="80000"/>
              </a:lnSpc>
              <a:spcBef>
                <a:spcPts val="300"/>
              </a:spcBef>
              <a:spcAft>
                <a:spcPts val="0"/>
              </a:spcAft>
              <a:buClr>
                <a:srgbClr val="FF0000"/>
              </a:buClr>
              <a:buSzPts val="1200"/>
              <a:buFont typeface="Arial"/>
              <a:buNone/>
            </a:pPr>
            <a:r>
              <a:rPr b="0" i="0" lang="en-US" sz="1200" u="none">
                <a:solidFill>
                  <a:srgbClr val="FF0000"/>
                </a:solidFill>
                <a:latin typeface="Arial"/>
                <a:ea typeface="Arial"/>
                <a:cs typeface="Arial"/>
                <a:sym typeface="Arial"/>
              </a:rPr>
              <a:t> Ejercicio 7 página 17 en la edición actual </a:t>
            </a:r>
            <a:r>
              <a:rPr b="0" i="0" lang="en-US" sz="1200" u="none">
                <a:solidFill>
                  <a:srgbClr val="000000"/>
                </a:solidFill>
                <a:latin typeface="Arial"/>
                <a:ea typeface="Arial"/>
                <a:cs typeface="Arial"/>
                <a:sym typeface="Arial"/>
              </a:rPr>
              <a:t>(ejercicios con el 12, 13 y 14 de la página 20 en la antigua)</a:t>
            </a:r>
            <a:br>
              <a:rPr b="1" i="0" lang="en-US" sz="1200" u="none">
                <a:solidFill>
                  <a:srgbClr val="000000"/>
                </a:solidFill>
                <a:latin typeface="Arial"/>
                <a:ea typeface="Arial"/>
                <a:cs typeface="Arial"/>
                <a:sym typeface="Arial"/>
              </a:rPr>
            </a:b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2"/>
          <p:cNvSpPr txBox="1"/>
          <p:nvPr/>
        </p:nvSpPr>
        <p:spPr>
          <a:xfrm>
            <a:off x="755650" y="188912"/>
            <a:ext cx="7772400" cy="719137"/>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000"/>
              <a:buFont typeface="Arial"/>
              <a:buNone/>
            </a:pPr>
            <a:r>
              <a:rPr b="1" i="0" lang="en-US" sz="4000" u="none">
                <a:solidFill>
                  <a:srgbClr val="000000"/>
                </a:solidFill>
                <a:latin typeface="Arial"/>
                <a:ea typeface="Arial"/>
                <a:cs typeface="Arial"/>
                <a:sym typeface="Arial"/>
              </a:rPr>
              <a:t>B. LOS SIGNOS</a:t>
            </a:r>
            <a:endParaRPr/>
          </a:p>
        </p:txBody>
      </p:sp>
      <p:sp>
        <p:nvSpPr>
          <p:cNvPr id="73" name="Google Shape;73;p2"/>
          <p:cNvSpPr txBox="1"/>
          <p:nvPr/>
        </p:nvSpPr>
        <p:spPr>
          <a:xfrm>
            <a:off x="611187" y="908050"/>
            <a:ext cx="8137525" cy="5689600"/>
          </a:xfrm>
          <a:prstGeom prst="rect">
            <a:avLst/>
          </a:prstGeom>
          <a:noFill/>
          <a:ln>
            <a:noFill/>
          </a:ln>
        </p:spPr>
        <p:txBody>
          <a:bodyPr anchorCtr="0" anchor="t" bIns="45700" lIns="91425" spcFirstLastPara="1" rIns="91425" wrap="square" tIns="45700">
            <a:noAutofit/>
          </a:bodyPr>
          <a:lstStyle/>
          <a:p>
            <a:pPr indent="0" lvl="0" marL="0" marR="0" rtl="0" algn="ctr">
              <a:lnSpc>
                <a:spcPct val="80000"/>
              </a:lnSpc>
              <a:spcBef>
                <a:spcPts val="0"/>
              </a:spcBef>
              <a:spcAft>
                <a:spcPts val="0"/>
              </a:spcAft>
              <a:buClr>
                <a:schemeClr val="lt1"/>
              </a:buClr>
              <a:buSzPts val="2800"/>
              <a:buFont typeface="Arial"/>
              <a:buNone/>
            </a:pPr>
            <a:r>
              <a:t/>
            </a:r>
            <a:endParaRPr b="1" i="0" sz="2800" u="none">
              <a:solidFill>
                <a:srgbClr val="000000"/>
              </a:solidFill>
              <a:latin typeface="Arial"/>
              <a:ea typeface="Arial"/>
              <a:cs typeface="Arial"/>
              <a:sym typeface="Arial"/>
            </a:endParaRPr>
          </a:p>
          <a:p>
            <a:pPr indent="0" lvl="0" marL="0" marR="0" rtl="0" algn="ctr">
              <a:lnSpc>
                <a:spcPct val="80000"/>
              </a:lnSpc>
              <a:spcBef>
                <a:spcPts val="500"/>
              </a:spcBef>
              <a:spcAft>
                <a:spcPts val="0"/>
              </a:spcAft>
              <a:buClr>
                <a:srgbClr val="000000"/>
              </a:buClr>
              <a:buSzPts val="2800"/>
              <a:buFont typeface="Arial"/>
              <a:buNone/>
            </a:pPr>
            <a:r>
              <a:rPr b="1" i="0" lang="en-US" sz="2800" u="none">
                <a:solidFill>
                  <a:srgbClr val="000000"/>
                </a:solidFill>
                <a:latin typeface="Arial"/>
                <a:ea typeface="Arial"/>
                <a:cs typeface="Arial"/>
                <a:sym typeface="Arial"/>
              </a:rPr>
              <a:t>1- El Signo. La semiología</a:t>
            </a:r>
            <a:endParaRPr/>
          </a:p>
          <a:p>
            <a:pPr indent="0" lvl="0" marL="0" marR="0" rtl="0" algn="ctr">
              <a:lnSpc>
                <a:spcPct val="80000"/>
              </a:lnSpc>
              <a:spcBef>
                <a:spcPts val="500"/>
              </a:spcBef>
              <a:spcAft>
                <a:spcPts val="0"/>
              </a:spcAft>
              <a:buClr>
                <a:schemeClr val="lt1"/>
              </a:buClr>
              <a:buSzPts val="2800"/>
              <a:buFont typeface="Arial"/>
              <a:buNone/>
            </a:pPr>
            <a:r>
              <a:t/>
            </a:r>
            <a:endParaRPr b="1" i="0" sz="2800" u="none">
              <a:solidFill>
                <a:srgbClr val="000000"/>
              </a:solidFill>
              <a:latin typeface="Arial"/>
              <a:ea typeface="Arial"/>
              <a:cs typeface="Arial"/>
              <a:sym typeface="Arial"/>
            </a:endParaRPr>
          </a:p>
          <a:p>
            <a:pPr indent="0" lvl="0" marL="0" marR="0" rtl="0" algn="ctr">
              <a:lnSpc>
                <a:spcPct val="80000"/>
              </a:lnSpc>
              <a:spcBef>
                <a:spcPts val="500"/>
              </a:spcBef>
              <a:spcAft>
                <a:spcPts val="0"/>
              </a:spcAft>
              <a:buClr>
                <a:srgbClr val="000000"/>
              </a:buClr>
              <a:buSzPts val="2000"/>
              <a:buFont typeface="Arial"/>
              <a:buNone/>
            </a:pPr>
            <a:r>
              <a:rPr b="0" i="0" lang="en-US" sz="2000" u="none">
                <a:solidFill>
                  <a:srgbClr val="000000"/>
                </a:solidFill>
                <a:latin typeface="Arial"/>
                <a:ea typeface="Arial"/>
                <a:cs typeface="Arial"/>
                <a:sym typeface="Arial"/>
              </a:rPr>
              <a:t>La base de todo proceso de comunicación es el </a:t>
            </a:r>
            <a:r>
              <a:rPr b="1" i="0" lang="en-US" sz="2000" u="none">
                <a:solidFill>
                  <a:srgbClr val="000000"/>
                </a:solidFill>
                <a:latin typeface="Arial"/>
                <a:ea typeface="Arial"/>
                <a:cs typeface="Arial"/>
                <a:sym typeface="Arial"/>
              </a:rPr>
              <a:t>signo,</a:t>
            </a:r>
            <a:r>
              <a:rPr b="0" i="0" lang="en-US" sz="2000" u="none">
                <a:solidFill>
                  <a:srgbClr val="000000"/>
                </a:solidFill>
                <a:latin typeface="Arial"/>
                <a:ea typeface="Arial"/>
                <a:cs typeface="Arial"/>
                <a:sym typeface="Arial"/>
              </a:rPr>
              <a:t> elemento con el que el emisor codifica su mensaje. </a:t>
            </a:r>
            <a:endParaRPr/>
          </a:p>
          <a:p>
            <a:pPr indent="0" lvl="0" marL="0" marR="0" rtl="0" algn="ctr">
              <a:lnSpc>
                <a:spcPct val="80000"/>
              </a:lnSpc>
              <a:spcBef>
                <a:spcPts val="500"/>
              </a:spcBef>
              <a:spcAft>
                <a:spcPts val="0"/>
              </a:spcAft>
              <a:buClr>
                <a:schemeClr val="lt1"/>
              </a:buClr>
              <a:buSzPts val="2000"/>
              <a:buFont typeface="Arial"/>
              <a:buNone/>
            </a:pPr>
            <a:r>
              <a:t/>
            </a:r>
            <a:endParaRPr b="0" i="0" sz="2000" u="none">
              <a:solidFill>
                <a:srgbClr val="000000"/>
              </a:solidFill>
              <a:latin typeface="Arial"/>
              <a:ea typeface="Arial"/>
              <a:cs typeface="Arial"/>
              <a:sym typeface="Arial"/>
            </a:endParaRPr>
          </a:p>
          <a:p>
            <a:pPr indent="0" lvl="0" marL="0" marR="0" rtl="0" algn="ctr">
              <a:lnSpc>
                <a:spcPct val="80000"/>
              </a:lnSpc>
              <a:spcBef>
                <a:spcPts val="500"/>
              </a:spcBef>
              <a:spcAft>
                <a:spcPts val="0"/>
              </a:spcAft>
              <a:buClr>
                <a:srgbClr val="000000"/>
              </a:buClr>
              <a:buSzPts val="2000"/>
              <a:buFont typeface="Arial"/>
              <a:buNone/>
            </a:pPr>
            <a:r>
              <a:rPr b="1" i="0" lang="en-US" sz="2000" u="none">
                <a:solidFill>
                  <a:srgbClr val="000000"/>
                </a:solidFill>
                <a:latin typeface="Arial"/>
                <a:ea typeface="Arial"/>
                <a:cs typeface="Arial"/>
                <a:sym typeface="Arial"/>
              </a:rPr>
              <a:t>¿Qué es un signo?</a:t>
            </a:r>
            <a:endParaRPr/>
          </a:p>
          <a:p>
            <a:pPr indent="0" lvl="0" marL="0" marR="0" rtl="0" algn="ctr">
              <a:lnSpc>
                <a:spcPct val="80000"/>
              </a:lnSpc>
              <a:spcBef>
                <a:spcPts val="500"/>
              </a:spcBef>
              <a:spcAft>
                <a:spcPts val="0"/>
              </a:spcAft>
              <a:buClr>
                <a:schemeClr val="lt1"/>
              </a:buClr>
              <a:buSzPts val="2000"/>
              <a:buFont typeface="Arial"/>
              <a:buNone/>
            </a:pPr>
            <a:r>
              <a:t/>
            </a:r>
            <a:endParaRPr b="1" i="0" sz="2000" u="none">
              <a:solidFill>
                <a:srgbClr val="000000"/>
              </a:solidFill>
              <a:latin typeface="Arial"/>
              <a:ea typeface="Arial"/>
              <a:cs typeface="Arial"/>
              <a:sym typeface="Arial"/>
            </a:endParaRPr>
          </a:p>
          <a:p>
            <a:pPr indent="0" lvl="0" marL="0" marR="0" rtl="0" algn="just">
              <a:lnSpc>
                <a:spcPct val="80000"/>
              </a:lnSpc>
              <a:spcBef>
                <a:spcPts val="500"/>
              </a:spcBef>
              <a:spcAft>
                <a:spcPts val="0"/>
              </a:spcAft>
              <a:buClr>
                <a:srgbClr val="000000"/>
              </a:buClr>
              <a:buSzPts val="2000"/>
              <a:buFont typeface="Arial"/>
              <a:buNone/>
            </a:pPr>
            <a:r>
              <a:rPr b="0" i="0" lang="en-US" sz="2000" u="none">
                <a:solidFill>
                  <a:srgbClr val="000000"/>
                </a:solidFill>
                <a:latin typeface="Arial"/>
                <a:ea typeface="Arial"/>
                <a:cs typeface="Arial"/>
                <a:sym typeface="Arial"/>
              </a:rPr>
              <a:t>Una primera definición de signo podría ser: </a:t>
            </a:r>
            <a:r>
              <a:rPr b="1" i="0" lang="en-US" sz="2000" u="none">
                <a:solidFill>
                  <a:srgbClr val="000000"/>
                </a:solidFill>
                <a:latin typeface="Arial"/>
                <a:ea typeface="Arial"/>
                <a:cs typeface="Arial"/>
                <a:sym typeface="Arial"/>
              </a:rPr>
              <a:t>“Realidad material </a:t>
            </a:r>
            <a:endParaRPr/>
          </a:p>
          <a:p>
            <a:pPr indent="0" lvl="0" marL="0" marR="0" rtl="0" algn="just">
              <a:lnSpc>
                <a:spcPct val="80000"/>
              </a:lnSpc>
              <a:spcBef>
                <a:spcPts val="500"/>
              </a:spcBef>
              <a:spcAft>
                <a:spcPts val="0"/>
              </a:spcAft>
              <a:buClr>
                <a:srgbClr val="000000"/>
              </a:buClr>
              <a:buSzPts val="2000"/>
              <a:buFont typeface="Arial"/>
              <a:buNone/>
            </a:pPr>
            <a:r>
              <a:rPr b="1" i="0" lang="en-US" sz="2000" u="none">
                <a:solidFill>
                  <a:srgbClr val="000000"/>
                </a:solidFill>
                <a:latin typeface="Arial"/>
                <a:ea typeface="Arial"/>
                <a:cs typeface="Arial"/>
                <a:sym typeface="Arial"/>
              </a:rPr>
              <a:t>( u objeto), perceptible por los sentidos, que empleamos para representar otra realidad (u objeto). </a:t>
            </a:r>
            <a:r>
              <a:rPr b="0" i="0" lang="en-US" sz="2000" u="none">
                <a:solidFill>
                  <a:srgbClr val="000000"/>
                </a:solidFill>
                <a:latin typeface="Arial"/>
                <a:ea typeface="Arial"/>
                <a:cs typeface="Arial"/>
                <a:sym typeface="Arial"/>
              </a:rPr>
              <a:t>Cualquier palabra  sería un signo (lo percibimos por el oído, o por la vista) que nos trae a la mente una realidad extralingüística presente o no (el objeto al que remite)</a:t>
            </a:r>
            <a:endParaRPr/>
          </a:p>
          <a:p>
            <a:pPr indent="0" lvl="0" marL="0" marR="0" rtl="0" algn="just">
              <a:lnSpc>
                <a:spcPct val="80000"/>
              </a:lnSpc>
              <a:spcBef>
                <a:spcPts val="400"/>
              </a:spcBef>
              <a:spcAft>
                <a:spcPts val="0"/>
              </a:spcAft>
              <a:buClr>
                <a:schemeClr val="lt1"/>
              </a:buClr>
              <a:buSzPts val="1600"/>
              <a:buFont typeface="Arial"/>
              <a:buNone/>
            </a:pPr>
            <a:r>
              <a:t/>
            </a:r>
            <a:endParaRPr b="0" i="0" sz="1600" u="none">
              <a:solidFill>
                <a:srgbClr val="000000"/>
              </a:solidFill>
              <a:latin typeface="Arial"/>
              <a:ea typeface="Arial"/>
              <a:cs typeface="Arial"/>
              <a:sym typeface="Arial"/>
            </a:endParaRPr>
          </a:p>
          <a:p>
            <a:pPr indent="0" lvl="0" marL="0" marR="0" rtl="0" algn="ctr">
              <a:lnSpc>
                <a:spcPct val="100000"/>
              </a:lnSpc>
              <a:spcBef>
                <a:spcPts val="200"/>
              </a:spcBef>
              <a:spcAft>
                <a:spcPts val="0"/>
              </a:spcAft>
              <a:buClr>
                <a:schemeClr val="lt1"/>
              </a:buClr>
              <a:buSzPts val="800"/>
              <a:buFont typeface="Arial"/>
              <a:buNone/>
            </a:pPr>
            <a:r>
              <a:t/>
            </a:r>
            <a:endParaRPr b="0" i="0" sz="800" u="none">
              <a:solidFill>
                <a:srgbClr val="000000"/>
              </a:solidFill>
              <a:latin typeface="Arial"/>
              <a:ea typeface="Arial"/>
              <a:cs typeface="Arial"/>
              <a:sym typeface="Arial"/>
            </a:endParaRPr>
          </a:p>
          <a:p>
            <a:pPr indent="0" lvl="0" marL="0" marR="0" rtl="0" algn="just">
              <a:lnSpc>
                <a:spcPct val="80000"/>
              </a:lnSpc>
              <a:spcBef>
                <a:spcPts val="300"/>
              </a:spcBef>
              <a:spcAft>
                <a:spcPts val="0"/>
              </a:spcAft>
              <a:buClr>
                <a:srgbClr val="FF0000"/>
              </a:buClr>
              <a:buSzPts val="1200"/>
              <a:buFont typeface="Arial"/>
              <a:buNone/>
            </a:pPr>
            <a:r>
              <a:rPr b="0" i="0" lang="en-US" sz="1200" u="none">
                <a:solidFill>
                  <a:srgbClr val="FF0000"/>
                </a:solidFill>
                <a:latin typeface="Arial"/>
                <a:ea typeface="Arial"/>
                <a:cs typeface="Arial"/>
                <a:sym typeface="Arial"/>
              </a:rPr>
              <a:t>(Ya vimos en las aclaraciones del apartado A posibles clasificaciones de los sistemas de signos)</a:t>
            </a:r>
            <a:endParaRPr/>
          </a:p>
          <a:p>
            <a:pPr indent="0" lvl="0" marL="0" marR="0" rtl="0" algn="l">
              <a:lnSpc>
                <a:spcPct val="100000"/>
              </a:lnSpc>
              <a:spcBef>
                <a:spcPts val="0"/>
              </a:spcBef>
              <a:spcAft>
                <a:spcPts val="0"/>
              </a:spcAft>
              <a:buNone/>
            </a:pPr>
            <a:r>
              <a:t/>
            </a:r>
            <a:endParaRPr b="0" i="0" sz="1200" u="none">
              <a:solidFill>
                <a:srgbClr val="FF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3"/>
          <p:cNvSpPr txBox="1"/>
          <p:nvPr/>
        </p:nvSpPr>
        <p:spPr>
          <a:xfrm>
            <a:off x="468312" y="1125537"/>
            <a:ext cx="7920037" cy="397668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000"/>
              <a:buFont typeface="Arial"/>
              <a:buNone/>
            </a:pPr>
            <a:r>
              <a:t/>
            </a:r>
            <a:endParaRPr b="0" i="0" sz="2000" u="none">
              <a:solidFill>
                <a:srgbClr val="000000"/>
              </a:solidFill>
              <a:latin typeface="Arial"/>
              <a:ea typeface="Arial"/>
              <a:cs typeface="Arial"/>
              <a:sym typeface="Arial"/>
            </a:endParaRPr>
          </a:p>
          <a:p>
            <a:pPr indent="0" lvl="0" marL="0" marR="0" rtl="0" algn="just">
              <a:lnSpc>
                <a:spcPct val="100000"/>
              </a:lnSpc>
              <a:spcBef>
                <a:spcPts val="400"/>
              </a:spcBef>
              <a:spcAft>
                <a:spcPts val="0"/>
              </a:spcAft>
              <a:buClr>
                <a:srgbClr val="000000"/>
              </a:buClr>
              <a:buSzPts val="2000"/>
              <a:buFont typeface="Arial"/>
              <a:buNone/>
            </a:pPr>
            <a:r>
              <a:rPr b="0" i="0" lang="en-US" sz="2000" u="none">
                <a:solidFill>
                  <a:srgbClr val="000000"/>
                </a:solidFill>
                <a:latin typeface="Arial"/>
                <a:ea typeface="Arial"/>
                <a:cs typeface="Arial"/>
                <a:sym typeface="Arial"/>
              </a:rPr>
              <a:t>Los signos forman </a:t>
            </a:r>
            <a:r>
              <a:rPr b="1" i="0" lang="en-US" sz="2000" u="none">
                <a:solidFill>
                  <a:srgbClr val="000000"/>
                </a:solidFill>
                <a:latin typeface="Arial"/>
                <a:ea typeface="Arial"/>
                <a:cs typeface="Arial"/>
                <a:sym typeface="Arial"/>
              </a:rPr>
              <a:t>sistemas semiológicos o códigos: </a:t>
            </a:r>
            <a:r>
              <a:rPr b="0" i="0" lang="en-US" sz="2000" u="none">
                <a:solidFill>
                  <a:srgbClr val="000000"/>
                </a:solidFill>
                <a:latin typeface="Arial"/>
                <a:ea typeface="Arial"/>
                <a:cs typeface="Arial"/>
                <a:sym typeface="Arial"/>
              </a:rPr>
              <a:t>conjuntos de </a:t>
            </a:r>
            <a:r>
              <a:rPr b="1" i="0" lang="en-US" sz="2000" u="none">
                <a:solidFill>
                  <a:srgbClr val="000000"/>
                </a:solidFill>
                <a:latin typeface="Arial"/>
                <a:ea typeface="Arial"/>
                <a:cs typeface="Arial"/>
                <a:sym typeface="Arial"/>
              </a:rPr>
              <a:t>signos</a:t>
            </a:r>
            <a:r>
              <a:rPr b="0" i="0" lang="en-US" sz="2000" u="none">
                <a:solidFill>
                  <a:srgbClr val="000000"/>
                </a:solidFill>
                <a:latin typeface="Arial"/>
                <a:ea typeface="Arial"/>
                <a:cs typeface="Arial"/>
                <a:sym typeface="Arial"/>
              </a:rPr>
              <a:t> de la misma naturaleza y sus </a:t>
            </a:r>
            <a:r>
              <a:rPr b="1" i="0" lang="en-US" sz="2000" u="none">
                <a:solidFill>
                  <a:srgbClr val="000000"/>
                </a:solidFill>
                <a:latin typeface="Arial"/>
                <a:ea typeface="Arial"/>
                <a:cs typeface="Arial"/>
                <a:sym typeface="Arial"/>
              </a:rPr>
              <a:t>reglas</a:t>
            </a:r>
            <a:r>
              <a:rPr b="0" i="0" lang="en-US" sz="2000" u="none">
                <a:solidFill>
                  <a:srgbClr val="000000"/>
                </a:solidFill>
                <a:latin typeface="Arial"/>
                <a:ea typeface="Arial"/>
                <a:cs typeface="Arial"/>
                <a:sym typeface="Arial"/>
              </a:rPr>
              <a:t> de funcionamiento que permiten formarlos y combinarlos. Así, son códigos </a:t>
            </a:r>
            <a:r>
              <a:rPr b="1" i="0" lang="en-US" sz="2000" u="none">
                <a:solidFill>
                  <a:srgbClr val="000000"/>
                </a:solidFill>
                <a:latin typeface="Arial"/>
                <a:ea typeface="Arial"/>
                <a:cs typeface="Arial"/>
                <a:sym typeface="Arial"/>
              </a:rPr>
              <a:t>la notación musical</a:t>
            </a:r>
            <a:r>
              <a:rPr b="0" i="0" lang="en-US" sz="2000" u="none">
                <a:solidFill>
                  <a:srgbClr val="000000"/>
                </a:solidFill>
                <a:latin typeface="Arial"/>
                <a:ea typeface="Arial"/>
                <a:cs typeface="Arial"/>
                <a:sym typeface="Arial"/>
              </a:rPr>
              <a:t>, la cual, mediante notas y partituras (signos) agrupadas según unas reglas, permite transmitir la música; o el </a:t>
            </a:r>
            <a:r>
              <a:rPr b="1" i="0" lang="en-US" sz="2000" u="none">
                <a:solidFill>
                  <a:srgbClr val="000000"/>
                </a:solidFill>
                <a:latin typeface="Arial"/>
                <a:ea typeface="Arial"/>
                <a:cs typeface="Arial"/>
                <a:sym typeface="Arial"/>
              </a:rPr>
              <a:t>código de circulación vial</a:t>
            </a:r>
            <a:r>
              <a:rPr b="0" i="0" lang="en-US" sz="2000" u="none">
                <a:solidFill>
                  <a:srgbClr val="000000"/>
                </a:solidFill>
                <a:latin typeface="Arial"/>
                <a:ea typeface="Arial"/>
                <a:cs typeface="Arial"/>
                <a:sym typeface="Arial"/>
              </a:rPr>
              <a:t>, que mediante colores y formas (signos) pertinentemente colocados (reglas) dirige la circulación.</a:t>
            </a:r>
            <a:endParaRPr/>
          </a:p>
          <a:p>
            <a:pPr indent="0" lvl="0" marL="0" marR="0" rtl="0" algn="just">
              <a:lnSpc>
                <a:spcPct val="100000"/>
              </a:lnSpc>
              <a:spcBef>
                <a:spcPts val="400"/>
              </a:spcBef>
              <a:spcAft>
                <a:spcPts val="0"/>
              </a:spcAft>
              <a:buClr>
                <a:schemeClr val="lt1"/>
              </a:buClr>
              <a:buSzPts val="2000"/>
              <a:buFont typeface="Arial"/>
              <a:buNone/>
            </a:pPr>
            <a:r>
              <a:t/>
            </a:r>
            <a:endParaRPr b="0" i="0" sz="2000" u="none">
              <a:solidFill>
                <a:srgbClr val="000000"/>
              </a:solidFill>
              <a:latin typeface="Arial"/>
              <a:ea typeface="Arial"/>
              <a:cs typeface="Arial"/>
              <a:sym typeface="Arial"/>
            </a:endParaRPr>
          </a:p>
          <a:p>
            <a:pPr indent="0" lvl="0" marL="0" marR="0" rtl="0" algn="just">
              <a:lnSpc>
                <a:spcPct val="100000"/>
              </a:lnSpc>
              <a:spcBef>
                <a:spcPts val="400"/>
              </a:spcBef>
              <a:spcAft>
                <a:spcPts val="0"/>
              </a:spcAft>
              <a:buClr>
                <a:srgbClr val="000000"/>
              </a:buClr>
              <a:buSzPts val="2000"/>
              <a:buFont typeface="Arial"/>
              <a:buNone/>
            </a:pPr>
            <a:r>
              <a:rPr b="0" i="0" lang="en-US" sz="2000" u="none">
                <a:solidFill>
                  <a:srgbClr val="000000"/>
                </a:solidFill>
                <a:latin typeface="Arial"/>
                <a:ea typeface="Arial"/>
                <a:cs typeface="Arial"/>
                <a:sym typeface="Arial"/>
              </a:rPr>
              <a:t>Una </a:t>
            </a:r>
            <a:r>
              <a:rPr b="1" i="0" lang="en-US" sz="2000" u="none">
                <a:solidFill>
                  <a:srgbClr val="000000"/>
                </a:solidFill>
                <a:latin typeface="Arial"/>
                <a:ea typeface="Arial"/>
                <a:cs typeface="Arial"/>
                <a:sym typeface="Arial"/>
              </a:rPr>
              <a:t>lengua </a:t>
            </a:r>
            <a:r>
              <a:rPr b="0" i="0" lang="en-US" sz="2000" u="none">
                <a:solidFill>
                  <a:srgbClr val="000000"/>
                </a:solidFill>
                <a:latin typeface="Arial"/>
                <a:ea typeface="Arial"/>
                <a:cs typeface="Arial"/>
                <a:sym typeface="Arial"/>
              </a:rPr>
              <a:t>es también un código constituido por los distintos signos lingüísticos y por las reglas que permiten formar y combinar esos signos: cada lengua, por tanto, es un </a:t>
            </a:r>
            <a:r>
              <a:rPr b="1" i="0" lang="en-US" sz="2000" u="none">
                <a:solidFill>
                  <a:srgbClr val="000000"/>
                </a:solidFill>
                <a:latin typeface="Arial"/>
                <a:ea typeface="Arial"/>
                <a:cs typeface="Arial"/>
                <a:sym typeface="Arial"/>
              </a:rPr>
              <a:t>código lingüístico</a:t>
            </a:r>
            <a:r>
              <a:rPr b="0" i="0" lang="en-US" sz="2000" u="none">
                <a:solidFill>
                  <a:srgbClr val="000000"/>
                </a:solidFill>
                <a:latin typeface="Arial"/>
                <a:ea typeface="Arial"/>
                <a:cs typeface="Arial"/>
                <a:sym typeface="Arial"/>
              </a:rPr>
              <a: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4"/>
          <p:cNvSpPr txBox="1"/>
          <p:nvPr/>
        </p:nvSpPr>
        <p:spPr>
          <a:xfrm>
            <a:off x="468312" y="692150"/>
            <a:ext cx="8229600" cy="4525962"/>
          </a:xfrm>
          <a:prstGeom prst="rect">
            <a:avLst/>
          </a:prstGeom>
          <a:noFill/>
          <a:ln>
            <a:noFill/>
          </a:ln>
        </p:spPr>
        <p:txBody>
          <a:bodyPr anchorCtr="0" anchor="t" bIns="45700" lIns="91425" spcFirstLastPara="1" rIns="91425" wrap="square" tIns="45700">
            <a:noAutofit/>
          </a:bodyPr>
          <a:lstStyle/>
          <a:p>
            <a:pPr indent="-341312" lvl="0" marL="341312" marR="0" rtl="0" algn="l">
              <a:lnSpc>
                <a:spcPct val="100000"/>
              </a:lnSpc>
              <a:spcBef>
                <a:spcPts val="0"/>
              </a:spcBef>
              <a:spcAft>
                <a:spcPts val="0"/>
              </a:spcAft>
              <a:buClr>
                <a:srgbClr val="000000"/>
              </a:buClr>
              <a:buSzPts val="2400"/>
              <a:buFont typeface="Arial"/>
              <a:buChar char="•"/>
            </a:pPr>
            <a:r>
              <a:rPr b="0" i="0" lang="en-US" sz="2400" u="none">
                <a:solidFill>
                  <a:srgbClr val="000000"/>
                </a:solidFill>
                <a:latin typeface="Arial"/>
                <a:ea typeface="Arial"/>
                <a:cs typeface="Arial"/>
                <a:sym typeface="Arial"/>
              </a:rPr>
              <a:t>Para entender la comunicación como un proceso de producción de sentido, hay que partir de </a:t>
            </a:r>
            <a:r>
              <a:rPr b="1" i="0" lang="en-US" sz="2400" u="none">
                <a:solidFill>
                  <a:srgbClr val="000000"/>
                </a:solidFill>
                <a:latin typeface="Arial"/>
                <a:ea typeface="Arial"/>
                <a:cs typeface="Arial"/>
                <a:sym typeface="Arial"/>
              </a:rPr>
              <a:t>Ferdinand de Saussure</a:t>
            </a:r>
            <a:r>
              <a:rPr b="0" i="0" lang="en-US" sz="2400" u="none">
                <a:solidFill>
                  <a:srgbClr val="000000"/>
                </a:solidFill>
                <a:latin typeface="Arial"/>
                <a:ea typeface="Arial"/>
                <a:cs typeface="Arial"/>
                <a:sym typeface="Arial"/>
              </a:rPr>
              <a:t>, quien teorizó acerca del </a:t>
            </a:r>
            <a:r>
              <a:rPr b="1" i="0" lang="en-US" sz="2400" u="none">
                <a:solidFill>
                  <a:srgbClr val="000000"/>
                </a:solidFill>
                <a:latin typeface="Arial"/>
                <a:ea typeface="Arial"/>
                <a:cs typeface="Arial"/>
                <a:sym typeface="Arial"/>
              </a:rPr>
              <a:t>Signo</a:t>
            </a:r>
            <a:r>
              <a:rPr b="0" i="0" lang="en-US" sz="2400" u="none">
                <a:solidFill>
                  <a:srgbClr val="000000"/>
                </a:solidFill>
                <a:latin typeface="Arial"/>
                <a:ea typeface="Arial"/>
                <a:cs typeface="Arial"/>
                <a:sym typeface="Arial"/>
              </a:rPr>
              <a:t> y planteó su estudio a través de una ciencia que denominó </a:t>
            </a:r>
            <a:r>
              <a:rPr b="1" i="0" lang="en-US" sz="2400" u="none">
                <a:solidFill>
                  <a:srgbClr val="000000"/>
                </a:solidFill>
                <a:latin typeface="Arial"/>
                <a:ea typeface="Arial"/>
                <a:cs typeface="Arial"/>
                <a:sym typeface="Arial"/>
              </a:rPr>
              <a:t>SEMIOLOGÍA, </a:t>
            </a:r>
            <a:r>
              <a:rPr b="0" i="0" lang="en-US" sz="2400" u="none">
                <a:solidFill>
                  <a:srgbClr val="000000"/>
                </a:solidFill>
                <a:latin typeface="Arial"/>
                <a:ea typeface="Arial"/>
                <a:cs typeface="Arial"/>
                <a:sym typeface="Arial"/>
              </a:rPr>
              <a:t> pero reservaremos su análisis para comentar el </a:t>
            </a:r>
            <a:r>
              <a:rPr b="1" i="0" lang="en-US" sz="2400" u="none">
                <a:solidFill>
                  <a:srgbClr val="000000"/>
                </a:solidFill>
                <a:latin typeface="Arial"/>
                <a:ea typeface="Arial"/>
                <a:cs typeface="Arial"/>
                <a:sym typeface="Arial"/>
              </a:rPr>
              <a:t>signo lingüístico </a:t>
            </a:r>
            <a:r>
              <a:rPr b="0" i="0" lang="en-US" sz="2400" u="none">
                <a:solidFill>
                  <a:srgbClr val="000000"/>
                </a:solidFill>
                <a:latin typeface="Arial"/>
                <a:ea typeface="Arial"/>
                <a:cs typeface="Arial"/>
                <a:sym typeface="Arial"/>
              </a:rPr>
              <a:t>que será nuestra prioridad y que estudiaría la </a:t>
            </a:r>
            <a:r>
              <a:rPr b="1" i="0" lang="en-US" sz="2400" u="none">
                <a:solidFill>
                  <a:srgbClr val="000000"/>
                </a:solidFill>
                <a:latin typeface="Arial"/>
                <a:ea typeface="Arial"/>
                <a:cs typeface="Arial"/>
                <a:sym typeface="Arial"/>
              </a:rPr>
              <a:t>lingüística y la gramática, </a:t>
            </a:r>
            <a:r>
              <a:rPr b="0" i="0" lang="en-US" sz="2400" u="none">
                <a:solidFill>
                  <a:srgbClr val="000000"/>
                </a:solidFill>
                <a:latin typeface="Arial"/>
                <a:ea typeface="Arial"/>
                <a:cs typeface="Arial"/>
                <a:sym typeface="Arial"/>
              </a:rPr>
              <a:t> una parte de esa ciencia general.</a:t>
            </a:r>
            <a:endParaRPr/>
          </a:p>
          <a:p>
            <a:pPr indent="-341312" lvl="0" marL="341312" marR="0" rtl="0" algn="l">
              <a:lnSpc>
                <a:spcPct val="100000"/>
              </a:lnSpc>
              <a:spcBef>
                <a:spcPts val="400"/>
              </a:spcBef>
              <a:spcAft>
                <a:spcPts val="0"/>
              </a:spcAft>
              <a:buClr>
                <a:schemeClr val="lt1"/>
              </a:buClr>
              <a:buSzPts val="1800"/>
              <a:buFont typeface="Arial"/>
              <a:buNone/>
            </a:pPr>
            <a:r>
              <a:t/>
            </a:r>
            <a:endParaRPr b="0" i="0" sz="1800" u="none">
              <a:solidFill>
                <a:srgbClr val="000000"/>
              </a:solidFill>
              <a:latin typeface="Arial"/>
              <a:ea typeface="Arial"/>
              <a:cs typeface="Arial"/>
              <a:sym typeface="Arial"/>
            </a:endParaRPr>
          </a:p>
          <a:p>
            <a:pPr indent="-341312" lvl="0" marL="341312" marR="0" rtl="0" algn="l">
              <a:lnSpc>
                <a:spcPct val="100000"/>
              </a:lnSpc>
              <a:spcBef>
                <a:spcPts val="600"/>
              </a:spcBef>
              <a:spcAft>
                <a:spcPts val="0"/>
              </a:spcAft>
              <a:buClr>
                <a:srgbClr val="000000"/>
              </a:buClr>
              <a:buSzPts val="2400"/>
              <a:buFont typeface="Arial"/>
              <a:buChar char="•"/>
            </a:pPr>
            <a:r>
              <a:rPr b="0" i="0" lang="en-US" sz="2400" u="none">
                <a:solidFill>
                  <a:srgbClr val="000000"/>
                </a:solidFill>
                <a:latin typeface="Arial"/>
                <a:ea typeface="Arial"/>
                <a:cs typeface="Arial"/>
                <a:sym typeface="Arial"/>
              </a:rPr>
              <a:t>Iniciado por él, el estudio de los signos se ha ampliado a todos los que se emplean en la vida social ( escritura, moda, costumbres, ritos simbólicos…) y otros lingüistas han teorizado sobre ello, por ejemplo  </a:t>
            </a:r>
            <a:r>
              <a:rPr b="1" i="0" lang="en-US" sz="2400" u="none">
                <a:solidFill>
                  <a:srgbClr val="000000"/>
                </a:solidFill>
                <a:latin typeface="Arial"/>
                <a:ea typeface="Arial"/>
                <a:cs typeface="Arial"/>
                <a:sym typeface="Arial"/>
              </a:rPr>
              <a:t>Pierce, </a:t>
            </a:r>
            <a:r>
              <a:rPr b="0" i="0" lang="en-US" sz="2400" u="none">
                <a:solidFill>
                  <a:srgbClr val="000000"/>
                </a:solidFill>
                <a:latin typeface="Arial"/>
                <a:ea typeface="Arial"/>
                <a:cs typeface="Arial"/>
                <a:sym typeface="Arial"/>
              </a:rPr>
              <a:t>que llamó a esa ciencia  </a:t>
            </a:r>
            <a:r>
              <a:rPr b="1" i="0" lang="en-US" sz="2400" u="none">
                <a:solidFill>
                  <a:srgbClr val="000000"/>
                </a:solidFill>
                <a:latin typeface="Arial"/>
                <a:ea typeface="Arial"/>
                <a:cs typeface="Arial"/>
                <a:sym typeface="Arial"/>
              </a:rPr>
              <a:t>SEMIÓTICA</a:t>
            </a:r>
            <a:r>
              <a:rPr b="0" i="0" lang="en-US" sz="2400" u="none">
                <a:solidFill>
                  <a:srgbClr val="000000"/>
                </a:solidFill>
                <a:latin typeface="Arial"/>
                <a:ea typeface="Arial"/>
                <a:cs typeface="Arial"/>
                <a:sym typeface="Arial"/>
              </a:rPr>
              <a:t>.  ( Ciencia que estudia los signos que emplea el hombre para comunicarse, su naturaleza, funcionamiento...)</a:t>
            </a:r>
            <a:endParaRPr/>
          </a:p>
          <a:p>
            <a:pPr indent="-341312" lvl="0" marL="341312" marR="0" rtl="0" algn="l">
              <a:lnSpc>
                <a:spcPct val="100000"/>
              </a:lnSpc>
              <a:spcBef>
                <a:spcPts val="600"/>
              </a:spcBef>
              <a:spcAft>
                <a:spcPts val="0"/>
              </a:spcAft>
              <a:buClr>
                <a:schemeClr val="lt1"/>
              </a:buClr>
              <a:buSzPts val="2400"/>
              <a:buFont typeface="Arial"/>
              <a:buNone/>
            </a:pPr>
            <a:r>
              <a:t/>
            </a:r>
            <a:endParaRPr b="0" i="0" sz="2400" u="non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400" u="non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5"/>
          <p:cNvSpPr txBox="1"/>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000"/>
              <a:buFont typeface="Arial"/>
              <a:buNone/>
            </a:pPr>
            <a:br>
              <a:rPr b="1" i="0" lang="en-US" sz="4000" u="none">
                <a:solidFill>
                  <a:srgbClr val="000000"/>
                </a:solidFill>
                <a:latin typeface="Arial"/>
                <a:ea typeface="Arial"/>
                <a:cs typeface="Arial"/>
                <a:sym typeface="Arial"/>
              </a:rPr>
            </a:br>
            <a:r>
              <a:rPr b="1" i="0" lang="en-US" sz="4000" u="none">
                <a:solidFill>
                  <a:srgbClr val="000000"/>
                </a:solidFill>
                <a:latin typeface="Arial"/>
                <a:ea typeface="Arial"/>
                <a:cs typeface="Arial"/>
                <a:sym typeface="Arial"/>
              </a:rPr>
              <a:t>2- Clases de signos.</a:t>
            </a:r>
            <a:br>
              <a:rPr b="1" i="0" lang="en-US" sz="4000" u="none">
                <a:solidFill>
                  <a:srgbClr val="000000"/>
                </a:solidFill>
                <a:latin typeface="Arial"/>
                <a:ea typeface="Arial"/>
                <a:cs typeface="Arial"/>
                <a:sym typeface="Arial"/>
              </a:rPr>
            </a:br>
            <a:r>
              <a:rPr b="0" i="0" lang="en-US" sz="2000" u="none">
                <a:solidFill>
                  <a:srgbClr val="000000"/>
                </a:solidFill>
                <a:latin typeface="Arial"/>
                <a:ea typeface="Arial"/>
                <a:cs typeface="Arial"/>
                <a:sym typeface="Arial"/>
              </a:rPr>
              <a:t>Según la relación que los signos tengan con el objeto al que representan, Pierce realiza la siguiente clasificación: </a:t>
            </a:r>
            <a:br>
              <a:rPr b="1" i="0" lang="en-US" sz="2000" u="none">
                <a:solidFill>
                  <a:srgbClr val="000000"/>
                </a:solidFill>
                <a:latin typeface="Arial"/>
                <a:ea typeface="Arial"/>
                <a:cs typeface="Arial"/>
                <a:sym typeface="Arial"/>
              </a:rPr>
            </a:br>
            <a:r>
              <a:rPr b="1" i="0" lang="en-US" sz="2000" u="none">
                <a:solidFill>
                  <a:srgbClr val="000000"/>
                </a:solidFill>
                <a:latin typeface="Arial"/>
                <a:ea typeface="Arial"/>
                <a:cs typeface="Arial"/>
                <a:sym typeface="Arial"/>
              </a:rPr>
              <a:t>Índice o indicio</a:t>
            </a:r>
            <a:r>
              <a:rPr b="0" i="0" lang="en-US" sz="2000" u="none">
                <a:solidFill>
                  <a:srgbClr val="000000"/>
                </a:solidFill>
                <a:latin typeface="Arial"/>
                <a:ea typeface="Arial"/>
                <a:cs typeface="Arial"/>
                <a:sym typeface="Arial"/>
              </a:rPr>
              <a:t> | </a:t>
            </a:r>
            <a:r>
              <a:rPr b="1" i="0" lang="en-US" sz="2000" u="none">
                <a:solidFill>
                  <a:srgbClr val="000000"/>
                </a:solidFill>
                <a:latin typeface="Arial"/>
                <a:ea typeface="Arial"/>
                <a:cs typeface="Arial"/>
                <a:sym typeface="Arial"/>
              </a:rPr>
              <a:t>Icono</a:t>
            </a:r>
            <a:r>
              <a:rPr b="0" i="0" lang="en-US" sz="2000" u="none">
                <a:solidFill>
                  <a:srgbClr val="000000"/>
                </a:solidFill>
                <a:latin typeface="Arial"/>
                <a:ea typeface="Arial"/>
                <a:cs typeface="Arial"/>
                <a:sym typeface="Arial"/>
              </a:rPr>
              <a:t> | </a:t>
            </a:r>
            <a:r>
              <a:rPr b="1" i="0" lang="en-US" sz="2000" u="none">
                <a:solidFill>
                  <a:srgbClr val="000000"/>
                </a:solidFill>
                <a:latin typeface="Arial"/>
                <a:ea typeface="Arial"/>
                <a:cs typeface="Arial"/>
                <a:sym typeface="Arial"/>
              </a:rPr>
              <a:t>Símbolo</a:t>
            </a:r>
            <a:endParaRPr/>
          </a:p>
        </p:txBody>
      </p:sp>
      <p:pic>
        <p:nvPicPr>
          <p:cNvPr id="89" name="Google Shape;89;p5"/>
          <p:cNvPicPr preferRelativeResize="0"/>
          <p:nvPr/>
        </p:nvPicPr>
        <p:blipFill rotWithShape="1">
          <a:blip r:embed="rId3">
            <a:alphaModFix/>
          </a:blip>
          <a:srcRect b="0" l="0" r="0" t="0"/>
          <a:stretch/>
        </p:blipFill>
        <p:spPr>
          <a:xfrm>
            <a:off x="1979612" y="2205037"/>
            <a:ext cx="5473700" cy="37115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6"/>
          <p:cNvSpPr txBox="1"/>
          <p:nvPr/>
        </p:nvSpPr>
        <p:spPr>
          <a:xfrm>
            <a:off x="395287" y="260350"/>
            <a:ext cx="8435975" cy="6191250"/>
          </a:xfrm>
          <a:prstGeom prst="rect">
            <a:avLst/>
          </a:prstGeom>
          <a:noFill/>
          <a:ln>
            <a:noFill/>
          </a:ln>
        </p:spPr>
        <p:txBody>
          <a:bodyPr anchorCtr="0" anchor="t" bIns="45700" lIns="91425" spcFirstLastPara="1" rIns="91425" wrap="square" tIns="45700">
            <a:noAutofit/>
          </a:bodyPr>
          <a:lstStyle/>
          <a:p>
            <a:pPr indent="-341312" lvl="0" marL="341312" marR="0" rtl="0" algn="l">
              <a:lnSpc>
                <a:spcPct val="80000"/>
              </a:lnSpc>
              <a:spcBef>
                <a:spcPts val="0"/>
              </a:spcBef>
              <a:spcAft>
                <a:spcPts val="0"/>
              </a:spcAft>
              <a:buClr>
                <a:schemeClr val="lt1"/>
              </a:buClr>
              <a:buSzPts val="1500"/>
              <a:buFont typeface="Arial"/>
              <a:buNone/>
            </a:pPr>
            <a:r>
              <a:t/>
            </a:r>
            <a:endParaRPr b="1" i="0" sz="1500" u="sng">
              <a:solidFill>
                <a:srgbClr val="000000"/>
              </a:solidFill>
              <a:latin typeface="Arial"/>
              <a:ea typeface="Arial"/>
              <a:cs typeface="Arial"/>
              <a:sym typeface="Arial"/>
            </a:endParaRPr>
          </a:p>
          <a:p>
            <a:pPr indent="-341312" lvl="0" marL="341312" marR="0" rtl="0" algn="just">
              <a:lnSpc>
                <a:spcPct val="80000"/>
              </a:lnSpc>
              <a:spcBef>
                <a:spcPts val="300"/>
              </a:spcBef>
              <a:spcAft>
                <a:spcPts val="0"/>
              </a:spcAft>
              <a:buClr>
                <a:srgbClr val="000000"/>
              </a:buClr>
              <a:buSzPts val="1600"/>
              <a:buFont typeface="Arial"/>
              <a:buChar char="•"/>
            </a:pPr>
            <a:r>
              <a:rPr b="1" i="0" lang="en-US" sz="1600" u="sng">
                <a:solidFill>
                  <a:srgbClr val="000000"/>
                </a:solidFill>
                <a:latin typeface="Arial"/>
                <a:ea typeface="Arial"/>
                <a:cs typeface="Arial"/>
                <a:sym typeface="Arial"/>
              </a:rPr>
              <a:t>ICONO.</a:t>
            </a:r>
            <a:r>
              <a:rPr b="1" i="0" lang="en-US" sz="1600" u="none">
                <a:solidFill>
                  <a:srgbClr val="000000"/>
                </a:solidFill>
                <a:latin typeface="Arial"/>
                <a:ea typeface="Arial"/>
                <a:cs typeface="Arial"/>
                <a:sym typeface="Arial"/>
              </a:rPr>
              <a:t> </a:t>
            </a:r>
            <a:r>
              <a:rPr b="0" i="0" lang="en-US" sz="1800" u="none">
                <a:solidFill>
                  <a:srgbClr val="000000"/>
                </a:solidFill>
                <a:latin typeface="Arial"/>
                <a:ea typeface="Arial"/>
                <a:cs typeface="Arial"/>
                <a:sym typeface="Arial"/>
              </a:rPr>
              <a:t>Según Ch. S. Peirce, es un tipo de signo que se caracteriza porque </a:t>
            </a:r>
            <a:r>
              <a:rPr b="1" i="0" lang="en-US" sz="1800" u="none">
                <a:solidFill>
                  <a:srgbClr val="000000"/>
                </a:solidFill>
                <a:latin typeface="Arial"/>
                <a:ea typeface="Arial"/>
                <a:cs typeface="Arial"/>
                <a:sym typeface="Arial"/>
              </a:rPr>
              <a:t>guarda una relación se semejanza</a:t>
            </a:r>
            <a:r>
              <a:rPr b="0" i="0" lang="en-US" sz="1800" u="none">
                <a:solidFill>
                  <a:srgbClr val="000000"/>
                </a:solidFill>
                <a:latin typeface="Arial"/>
                <a:ea typeface="Arial"/>
                <a:cs typeface="Arial"/>
                <a:sym typeface="Arial"/>
              </a:rPr>
              <a:t> o parecido con el objeto al que representan. La relación con aquello a lo que se refieren es directa, por ejemplo: pinturas, retratos, fotografías, dibujos figurativos, mapas, algunos elementos de las señales de tránsito (aunque después las vemos como símbolos)… Algunos también llaman iconos a los “iconos” informáticos y en algunos casos estaría claro, como el de la papelera.</a:t>
            </a:r>
            <a:endParaRPr/>
          </a:p>
          <a:p>
            <a:pPr indent="-341312" lvl="0" marL="341312" marR="0" rtl="0" algn="just">
              <a:lnSpc>
                <a:spcPct val="80000"/>
              </a:lnSpc>
              <a:spcBef>
                <a:spcPts val="300"/>
              </a:spcBef>
              <a:spcAft>
                <a:spcPts val="0"/>
              </a:spcAft>
              <a:buClr>
                <a:srgbClr val="000000"/>
              </a:buClr>
              <a:buSzPts val="1800"/>
              <a:buFont typeface="Arial"/>
              <a:buNone/>
            </a:pPr>
            <a:r>
              <a:rPr b="0" i="0" lang="en-US" sz="1800" u="none">
                <a:solidFill>
                  <a:srgbClr val="000000"/>
                </a:solidFill>
                <a:latin typeface="Arial"/>
                <a:ea typeface="Arial"/>
                <a:cs typeface="Arial"/>
                <a:sym typeface="Arial"/>
              </a:rPr>
              <a:t>	En la lengua oral, palabras como “guau”, “miau” y la mayoría de onomatopeyas son iconos* (Ver comentario). </a:t>
            </a:r>
            <a:endParaRPr/>
          </a:p>
          <a:p>
            <a:pPr indent="-341312" lvl="0" marL="341312" marR="0" rtl="0" algn="just">
              <a:lnSpc>
                <a:spcPct val="80000"/>
              </a:lnSpc>
              <a:spcBef>
                <a:spcPts val="300"/>
              </a:spcBef>
              <a:spcAft>
                <a:spcPts val="0"/>
              </a:spcAft>
              <a:buClr>
                <a:srgbClr val="000000"/>
              </a:buClr>
              <a:buSzPts val="1800"/>
              <a:buFont typeface="Arial"/>
              <a:buNone/>
            </a:pPr>
            <a:r>
              <a:rPr b="0" i="0" lang="en-US" sz="1800" u="none">
                <a:solidFill>
                  <a:srgbClr val="000000"/>
                </a:solidFill>
                <a:latin typeface="Arial"/>
                <a:ea typeface="Arial"/>
                <a:cs typeface="Arial"/>
                <a:sym typeface="Arial"/>
              </a:rPr>
              <a:t>	La escritura ideográfica se basa en el uso de iconos.</a:t>
            </a:r>
            <a:endParaRPr/>
          </a:p>
          <a:p>
            <a:pPr indent="-341312" lvl="0" marL="341312" marR="0" rtl="0" algn="just">
              <a:lnSpc>
                <a:spcPct val="80000"/>
              </a:lnSpc>
              <a:spcBef>
                <a:spcPts val="300"/>
              </a:spcBef>
              <a:spcAft>
                <a:spcPts val="0"/>
              </a:spcAft>
              <a:buClr>
                <a:srgbClr val="000000"/>
              </a:buClr>
              <a:buSzPts val="1800"/>
              <a:buFont typeface="Arial"/>
              <a:buNone/>
            </a:pPr>
            <a:r>
              <a:rPr b="1" i="0" lang="en-US" sz="1800" u="none">
                <a:solidFill>
                  <a:srgbClr val="000000"/>
                </a:solidFill>
                <a:latin typeface="Arial"/>
                <a:ea typeface="Arial"/>
                <a:cs typeface="Arial"/>
                <a:sym typeface="Arial"/>
              </a:rPr>
              <a:t>	Señales no naturales, pero motivadas.</a:t>
            </a:r>
            <a:endParaRPr/>
          </a:p>
          <a:p>
            <a:pPr indent="-341312" lvl="0" marL="341312" marR="0" rtl="0" algn="l">
              <a:lnSpc>
                <a:spcPct val="80000"/>
              </a:lnSpc>
              <a:spcBef>
                <a:spcPts val="300"/>
              </a:spcBef>
              <a:spcAft>
                <a:spcPts val="0"/>
              </a:spcAft>
              <a:buClr>
                <a:schemeClr val="lt1"/>
              </a:buClr>
              <a:buSzPts val="1500"/>
              <a:buFont typeface="Arial"/>
              <a:buNone/>
            </a:pPr>
            <a:r>
              <a:t/>
            </a:r>
            <a:endParaRPr b="1" i="0" sz="1500" u="sng">
              <a:solidFill>
                <a:srgbClr val="000000"/>
              </a:solidFill>
              <a:latin typeface="Arial"/>
              <a:ea typeface="Arial"/>
              <a:cs typeface="Arial"/>
              <a:sym typeface="Arial"/>
            </a:endParaRPr>
          </a:p>
          <a:p>
            <a:pPr indent="-341312" lvl="0" marL="341312" marR="0" rtl="0" algn="l">
              <a:lnSpc>
                <a:spcPct val="80000"/>
              </a:lnSpc>
              <a:spcBef>
                <a:spcPts val="300"/>
              </a:spcBef>
              <a:spcAft>
                <a:spcPts val="0"/>
              </a:spcAft>
              <a:buClr>
                <a:schemeClr val="lt1"/>
              </a:buClr>
              <a:buSzPts val="1500"/>
              <a:buFont typeface="Arial"/>
              <a:buNone/>
            </a:pPr>
            <a:r>
              <a:t/>
            </a:r>
            <a:endParaRPr b="1" i="0" sz="1500" u="sng">
              <a:solidFill>
                <a:srgbClr val="000000"/>
              </a:solidFill>
              <a:latin typeface="Arial"/>
              <a:ea typeface="Arial"/>
              <a:cs typeface="Arial"/>
              <a:sym typeface="Arial"/>
            </a:endParaRPr>
          </a:p>
          <a:p>
            <a:pPr indent="-341312" lvl="0" marL="341312" marR="0" rtl="0" algn="l">
              <a:lnSpc>
                <a:spcPct val="80000"/>
              </a:lnSpc>
              <a:spcBef>
                <a:spcPts val="300"/>
              </a:spcBef>
              <a:spcAft>
                <a:spcPts val="0"/>
              </a:spcAft>
              <a:buClr>
                <a:schemeClr val="lt1"/>
              </a:buClr>
              <a:buSzPts val="1500"/>
              <a:buFont typeface="Arial"/>
              <a:buNone/>
            </a:pPr>
            <a:r>
              <a:t/>
            </a:r>
            <a:endParaRPr b="1" i="0" sz="1500" u="sng">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500" u="sng">
              <a:solidFill>
                <a:srgbClr val="000000"/>
              </a:solidFill>
              <a:latin typeface="Arial"/>
              <a:ea typeface="Arial"/>
              <a:cs typeface="Arial"/>
              <a:sym typeface="Arial"/>
            </a:endParaRPr>
          </a:p>
        </p:txBody>
      </p:sp>
      <p:pic>
        <p:nvPicPr>
          <p:cNvPr id="95" name="Google Shape;95;p6"/>
          <p:cNvPicPr preferRelativeResize="0"/>
          <p:nvPr/>
        </p:nvPicPr>
        <p:blipFill rotWithShape="1">
          <a:blip r:embed="rId3">
            <a:alphaModFix/>
          </a:blip>
          <a:srcRect b="0" l="0" r="0" t="0"/>
          <a:stretch/>
        </p:blipFill>
        <p:spPr>
          <a:xfrm>
            <a:off x="4760912" y="3806825"/>
            <a:ext cx="2519362" cy="2592387"/>
          </a:xfrm>
          <a:prstGeom prst="rect">
            <a:avLst/>
          </a:prstGeom>
          <a:noFill/>
          <a:ln>
            <a:noFill/>
          </a:ln>
        </p:spPr>
      </p:pic>
      <p:pic>
        <p:nvPicPr>
          <p:cNvPr id="96" name="Google Shape;96;p6"/>
          <p:cNvPicPr preferRelativeResize="0"/>
          <p:nvPr/>
        </p:nvPicPr>
        <p:blipFill rotWithShape="1">
          <a:blip r:embed="rId4">
            <a:alphaModFix/>
          </a:blip>
          <a:srcRect b="0" l="0" r="0" t="0"/>
          <a:stretch/>
        </p:blipFill>
        <p:spPr>
          <a:xfrm>
            <a:off x="636587" y="3540125"/>
            <a:ext cx="3960812" cy="2973387"/>
          </a:xfrm>
          <a:prstGeom prst="rect">
            <a:avLst/>
          </a:prstGeom>
          <a:noFill/>
          <a:ln>
            <a:noFill/>
          </a:ln>
        </p:spPr>
      </p:pic>
      <p:pic>
        <p:nvPicPr>
          <p:cNvPr id="97" name="Google Shape;97;p6"/>
          <p:cNvPicPr preferRelativeResize="0"/>
          <p:nvPr/>
        </p:nvPicPr>
        <p:blipFill rotWithShape="1">
          <a:blip r:embed="rId5">
            <a:alphaModFix/>
          </a:blip>
          <a:srcRect b="0" l="0" r="0" t="0"/>
          <a:stretch/>
        </p:blipFill>
        <p:spPr>
          <a:xfrm>
            <a:off x="7696200" y="4292600"/>
            <a:ext cx="1216025" cy="12160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7"/>
          <p:cNvSpPr txBox="1"/>
          <p:nvPr/>
        </p:nvSpPr>
        <p:spPr>
          <a:xfrm>
            <a:off x="539750" y="476250"/>
            <a:ext cx="8047037" cy="3197225"/>
          </a:xfrm>
          <a:prstGeom prst="rect">
            <a:avLst/>
          </a:prstGeom>
          <a:noFill/>
          <a:ln>
            <a:noFill/>
          </a:ln>
        </p:spPr>
        <p:txBody>
          <a:bodyPr anchorCtr="0" anchor="t" bIns="46800" lIns="90000" spcFirstLastPara="1" rIns="90000" wrap="square" tIns="46800">
            <a:spAutoFit/>
          </a:bodyPr>
          <a:lstStyle/>
          <a:p>
            <a:pPr indent="-284162" lvl="0" marL="284162" marR="0" rtl="0" algn="just">
              <a:lnSpc>
                <a:spcPct val="80000"/>
              </a:lnSpc>
              <a:spcBef>
                <a:spcPts val="0"/>
              </a:spcBef>
              <a:spcAft>
                <a:spcPts val="0"/>
              </a:spcAft>
              <a:buClr>
                <a:srgbClr val="000000"/>
              </a:buClr>
              <a:buSzPts val="1800"/>
              <a:buFont typeface="Arial"/>
              <a:buChar char="•"/>
            </a:pPr>
            <a:r>
              <a:rPr b="1" i="0" lang="en-US" sz="1800" u="sng">
                <a:solidFill>
                  <a:srgbClr val="000000"/>
                </a:solidFill>
                <a:latin typeface="Arial"/>
                <a:ea typeface="Arial"/>
                <a:cs typeface="Arial"/>
                <a:sym typeface="Arial"/>
              </a:rPr>
              <a:t>INDICIO.</a:t>
            </a:r>
            <a:r>
              <a:rPr b="0" i="0" lang="en-US" sz="1800" u="none">
                <a:solidFill>
                  <a:srgbClr val="000000"/>
                </a:solidFill>
                <a:latin typeface="Arial"/>
                <a:ea typeface="Arial"/>
                <a:cs typeface="Arial"/>
                <a:sym typeface="Arial"/>
              </a:rPr>
              <a:t>También llamado índice o síntoma. Según Ch. S Peirce, estos signos que guardan una </a:t>
            </a:r>
            <a:r>
              <a:rPr b="1" i="0" lang="en-US" sz="1800" u="none">
                <a:solidFill>
                  <a:srgbClr val="000000"/>
                </a:solidFill>
                <a:latin typeface="Arial"/>
                <a:ea typeface="Arial"/>
                <a:cs typeface="Arial"/>
                <a:sym typeface="Arial"/>
              </a:rPr>
              <a:t>relación de contigüidad o dependencia (de causa-efecto) </a:t>
            </a:r>
            <a:r>
              <a:rPr b="0" i="0" lang="en-US" sz="1800" u="none">
                <a:solidFill>
                  <a:srgbClr val="000000"/>
                </a:solidFill>
                <a:latin typeface="Arial"/>
                <a:ea typeface="Arial"/>
                <a:cs typeface="Arial"/>
                <a:sym typeface="Arial"/>
              </a:rPr>
              <a:t>con el objeto al que representan. Por ejemplo, un rayo es índice de tormenta, una huella es índice de alguien que pasó por ahí,  la fiebre es indicio de enfermedad, el humo del fuego, un perfume que indica la presencia de alguien, etc.</a:t>
            </a:r>
            <a:endParaRPr/>
          </a:p>
          <a:p>
            <a:pPr indent="-284162" lvl="0" marL="284162" marR="0" rtl="0" algn="just">
              <a:lnSpc>
                <a:spcPct val="80000"/>
              </a:lnSpc>
              <a:spcBef>
                <a:spcPts val="0"/>
              </a:spcBef>
              <a:spcAft>
                <a:spcPts val="0"/>
              </a:spcAft>
              <a:buClr>
                <a:srgbClr val="000000"/>
              </a:buClr>
              <a:buSzPts val="1800"/>
              <a:buFont typeface="Arial"/>
              <a:buNone/>
            </a:pPr>
            <a:r>
              <a:rPr b="0" i="0" lang="en-US" sz="1800" u="none">
                <a:solidFill>
                  <a:srgbClr val="000000"/>
                </a:solidFill>
                <a:latin typeface="Arial"/>
                <a:ea typeface="Arial"/>
                <a:cs typeface="Arial"/>
                <a:sym typeface="Arial"/>
              </a:rPr>
              <a:t>    Los iconos del escritorio de un ordenador (pequeños dibujos) en sentido estricto no serían </a:t>
            </a:r>
            <a:r>
              <a:rPr b="1" i="0" lang="en-US" sz="1800" u="none">
                <a:solidFill>
                  <a:srgbClr val="000000"/>
                </a:solidFill>
                <a:latin typeface="Arial"/>
                <a:ea typeface="Arial"/>
                <a:cs typeface="Arial"/>
                <a:sym typeface="Arial"/>
              </a:rPr>
              <a:t>“iconos”</a:t>
            </a:r>
            <a:r>
              <a:rPr b="0" i="0" lang="en-US" sz="1800" u="none">
                <a:solidFill>
                  <a:srgbClr val="000000"/>
                </a:solidFill>
                <a:latin typeface="Arial"/>
                <a:ea typeface="Arial"/>
                <a:cs typeface="Arial"/>
                <a:sym typeface="Arial"/>
              </a:rPr>
              <a:t> (como vulgarmente se les conoce)sino indicios de que uno o más programas están instalados en él. </a:t>
            </a:r>
            <a:endParaRPr/>
          </a:p>
          <a:p>
            <a:pPr indent="-284162" lvl="0" marL="284162" marR="0" rtl="0" algn="just">
              <a:lnSpc>
                <a:spcPct val="80000"/>
              </a:lnSpc>
              <a:spcBef>
                <a:spcPts val="0"/>
              </a:spcBef>
              <a:spcAft>
                <a:spcPts val="0"/>
              </a:spcAft>
              <a:buClr>
                <a:srgbClr val="000000"/>
              </a:buClr>
              <a:buSzPts val="1800"/>
              <a:buFont typeface="Arial"/>
              <a:buNone/>
            </a:pPr>
            <a:r>
              <a:rPr b="0" i="0" lang="en-US" sz="1800" u="none">
                <a:solidFill>
                  <a:srgbClr val="000000"/>
                </a:solidFill>
                <a:latin typeface="Arial"/>
                <a:ea typeface="Arial"/>
                <a:cs typeface="Arial"/>
                <a:sym typeface="Arial"/>
              </a:rPr>
              <a:t>    Podemos definirlo, en general, como un fenómeno natural, producido      involuntariamente (normalmente de forma espontánea)  e inmediatamente   perceptible, que nos da a conocer algo sobre otro hecho que no es      inmediatamente perceptible.</a:t>
            </a:r>
            <a:endParaRPr/>
          </a:p>
          <a:p>
            <a:pPr indent="-284162" lvl="0" marL="284162" marR="0" rtl="0" algn="just">
              <a:lnSpc>
                <a:spcPct val="80000"/>
              </a:lnSpc>
              <a:spcBef>
                <a:spcPts val="0"/>
              </a:spcBef>
              <a:spcAft>
                <a:spcPts val="0"/>
              </a:spcAft>
              <a:buClr>
                <a:srgbClr val="000000"/>
              </a:buClr>
              <a:buSzPts val="1800"/>
              <a:buFont typeface="Arial"/>
              <a:buNone/>
            </a:pPr>
            <a:r>
              <a:rPr b="1" i="0" lang="en-US" sz="1800" u="none">
                <a:solidFill>
                  <a:srgbClr val="000000"/>
                </a:solidFill>
                <a:latin typeface="Arial"/>
                <a:ea typeface="Arial"/>
                <a:cs typeface="Arial"/>
                <a:sym typeface="Arial"/>
              </a:rPr>
              <a:t>	Señales naturales y motivadas.</a:t>
            </a:r>
            <a:endParaRPr/>
          </a:p>
        </p:txBody>
      </p:sp>
      <p:pic>
        <p:nvPicPr>
          <p:cNvPr id="103" name="Google Shape;103;p7"/>
          <p:cNvPicPr preferRelativeResize="0"/>
          <p:nvPr/>
        </p:nvPicPr>
        <p:blipFill rotWithShape="1">
          <a:blip r:embed="rId3">
            <a:alphaModFix/>
          </a:blip>
          <a:srcRect b="0" l="0" r="0" t="0"/>
          <a:stretch/>
        </p:blipFill>
        <p:spPr>
          <a:xfrm>
            <a:off x="2339975" y="3705225"/>
            <a:ext cx="3887787" cy="2919412"/>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8"/>
          <p:cNvSpPr txBox="1"/>
          <p:nvPr/>
        </p:nvSpPr>
        <p:spPr>
          <a:xfrm>
            <a:off x="468312" y="404812"/>
            <a:ext cx="8229600" cy="6119812"/>
          </a:xfrm>
          <a:prstGeom prst="rect">
            <a:avLst/>
          </a:prstGeom>
          <a:noFill/>
          <a:ln>
            <a:noFill/>
          </a:ln>
        </p:spPr>
        <p:txBody>
          <a:bodyPr anchorCtr="0" anchor="t" bIns="45700" lIns="91425" spcFirstLastPara="1" rIns="91425" wrap="square" tIns="45700">
            <a:noAutofit/>
          </a:bodyPr>
          <a:lstStyle/>
          <a:p>
            <a:pPr indent="-341312" lvl="0" marL="341312" marR="0" rtl="0" algn="just">
              <a:lnSpc>
                <a:spcPct val="80000"/>
              </a:lnSpc>
              <a:spcBef>
                <a:spcPts val="0"/>
              </a:spcBef>
              <a:spcAft>
                <a:spcPts val="0"/>
              </a:spcAft>
              <a:buClr>
                <a:srgbClr val="000000"/>
              </a:buClr>
              <a:buSzPts val="1800"/>
              <a:buFont typeface="Arial"/>
              <a:buChar char="•"/>
            </a:pPr>
            <a:r>
              <a:rPr b="1" i="0" lang="en-US" sz="1800" u="sng">
                <a:solidFill>
                  <a:srgbClr val="000000"/>
                </a:solidFill>
                <a:latin typeface="Arial"/>
                <a:ea typeface="Arial"/>
                <a:cs typeface="Arial"/>
                <a:sym typeface="Arial"/>
              </a:rPr>
              <a:t>SÍMBOLO.</a:t>
            </a:r>
            <a:r>
              <a:rPr b="1" i="0" lang="en-US" sz="1800" u="none">
                <a:solidFill>
                  <a:srgbClr val="000000"/>
                </a:solidFill>
                <a:latin typeface="Arial"/>
                <a:ea typeface="Arial"/>
                <a:cs typeface="Arial"/>
                <a:sym typeface="Arial"/>
              </a:rPr>
              <a:t>  </a:t>
            </a:r>
            <a:r>
              <a:rPr b="0" i="0" lang="en-US" sz="1800" u="none">
                <a:solidFill>
                  <a:srgbClr val="000000"/>
                </a:solidFill>
                <a:latin typeface="Arial"/>
                <a:ea typeface="Arial"/>
                <a:cs typeface="Arial"/>
                <a:sym typeface="Arial"/>
              </a:rPr>
              <a:t>Según Peirce los símbolos son signos </a:t>
            </a:r>
            <a:r>
              <a:rPr b="1" i="0" lang="en-US" sz="1800" u="none">
                <a:solidFill>
                  <a:srgbClr val="000000"/>
                </a:solidFill>
                <a:latin typeface="Arial"/>
                <a:ea typeface="Arial"/>
                <a:cs typeface="Arial"/>
                <a:sym typeface="Arial"/>
              </a:rPr>
              <a:t>inmotivados y no naturales ( arbitrarios)</a:t>
            </a:r>
            <a:r>
              <a:rPr b="0" i="0" lang="en-US" sz="1800" u="none">
                <a:solidFill>
                  <a:srgbClr val="000000"/>
                </a:solidFill>
                <a:latin typeface="Arial"/>
                <a:ea typeface="Arial"/>
                <a:cs typeface="Arial"/>
                <a:sym typeface="Arial"/>
              </a:rPr>
              <a:t>, en los que la relación con el objeto es totalmente </a:t>
            </a:r>
            <a:r>
              <a:rPr b="1" i="0" lang="en-US" sz="1800" u="none">
                <a:solidFill>
                  <a:srgbClr val="000000"/>
                </a:solidFill>
                <a:latin typeface="Arial"/>
                <a:ea typeface="Arial"/>
                <a:cs typeface="Arial"/>
                <a:sym typeface="Arial"/>
              </a:rPr>
              <a:t>convencional;</a:t>
            </a:r>
            <a:r>
              <a:rPr b="0" i="0" lang="en-US" sz="1800" u="none">
                <a:solidFill>
                  <a:srgbClr val="000000"/>
                </a:solidFill>
                <a:latin typeface="Arial"/>
                <a:ea typeface="Arial"/>
                <a:cs typeface="Arial"/>
                <a:sym typeface="Arial"/>
              </a:rPr>
              <a:t> no hay nada en ellos que  tenga una relación con el objeto al que representan. Son fruto de una pura convención, de un acuerdo que se establece entre las personas de una determinada comunidad para designar con un determinado signo, una determinada realidad; son </a:t>
            </a:r>
            <a:r>
              <a:rPr b="1" i="0" lang="en-US" sz="1800" u="none">
                <a:solidFill>
                  <a:srgbClr val="000000"/>
                </a:solidFill>
                <a:latin typeface="Arial"/>
                <a:ea typeface="Arial"/>
                <a:cs typeface="Arial"/>
                <a:sym typeface="Arial"/>
              </a:rPr>
              <a:t>arbitrarios.</a:t>
            </a:r>
            <a:endParaRPr/>
          </a:p>
          <a:p>
            <a:pPr indent="-341312" lvl="0" marL="341312" marR="0" rtl="0" algn="just">
              <a:lnSpc>
                <a:spcPct val="80000"/>
              </a:lnSpc>
              <a:spcBef>
                <a:spcPts val="400"/>
              </a:spcBef>
              <a:spcAft>
                <a:spcPts val="0"/>
              </a:spcAft>
              <a:buClr>
                <a:srgbClr val="000000"/>
              </a:buClr>
              <a:buSzPts val="1800"/>
              <a:buFont typeface="Arial"/>
              <a:buNone/>
            </a:pPr>
            <a:r>
              <a:rPr b="0" i="0" lang="en-US" sz="1800" u="none">
                <a:solidFill>
                  <a:srgbClr val="000000"/>
                </a:solidFill>
                <a:latin typeface="Arial"/>
                <a:ea typeface="Arial"/>
                <a:cs typeface="Arial"/>
                <a:sym typeface="Arial"/>
              </a:rPr>
              <a:t>	Ejemplo: palabras, números, las notas musicales, la camiseta de un equipo de fútbol, un himno, una bandera, muchos logotipos, escudos de armas que representa a una dinastía, señales de tránsito o algunos de sus elementos ( el triángulo se ha convenido que signifique precaución), la cruz roja, la luna roja,..etc.</a:t>
            </a:r>
            <a:endParaRPr/>
          </a:p>
        </p:txBody>
      </p:sp>
      <p:sp>
        <p:nvSpPr>
          <p:cNvPr id="109" name="Google Shape;109;p8"/>
          <p:cNvSpPr txBox="1"/>
          <p:nvPr/>
        </p:nvSpPr>
        <p:spPr>
          <a:xfrm>
            <a:off x="4419600" y="3276600"/>
            <a:ext cx="304800" cy="3048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110" name="Google Shape;110;p8"/>
          <p:cNvSpPr txBox="1"/>
          <p:nvPr/>
        </p:nvSpPr>
        <p:spPr>
          <a:xfrm>
            <a:off x="2411412" y="5229225"/>
            <a:ext cx="3455987" cy="366712"/>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111" name="Google Shape;111;p8"/>
          <p:cNvSpPr txBox="1"/>
          <p:nvPr/>
        </p:nvSpPr>
        <p:spPr>
          <a:xfrm>
            <a:off x="63500" y="-288925"/>
            <a:ext cx="304800" cy="3048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112" name="Google Shape;112;p8"/>
          <p:cNvSpPr txBox="1"/>
          <p:nvPr/>
        </p:nvSpPr>
        <p:spPr>
          <a:xfrm>
            <a:off x="63500" y="-288925"/>
            <a:ext cx="304800" cy="3048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113" name="Google Shape;113;p8"/>
          <p:cNvSpPr txBox="1"/>
          <p:nvPr/>
        </p:nvSpPr>
        <p:spPr>
          <a:xfrm>
            <a:off x="1116012" y="4076700"/>
            <a:ext cx="3095625" cy="366712"/>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pic>
        <p:nvPicPr>
          <p:cNvPr id="114" name="Google Shape;114;p8"/>
          <p:cNvPicPr preferRelativeResize="0"/>
          <p:nvPr/>
        </p:nvPicPr>
        <p:blipFill rotWithShape="1">
          <a:blip r:embed="rId3">
            <a:alphaModFix/>
          </a:blip>
          <a:srcRect b="0" l="0" r="0" t="0"/>
          <a:stretch/>
        </p:blipFill>
        <p:spPr>
          <a:xfrm>
            <a:off x="3635375" y="5013325"/>
            <a:ext cx="1584325" cy="1584325"/>
          </a:xfrm>
          <a:prstGeom prst="rect">
            <a:avLst/>
          </a:prstGeom>
          <a:noFill/>
          <a:ln>
            <a:noFill/>
          </a:ln>
        </p:spPr>
      </p:pic>
      <p:pic>
        <p:nvPicPr>
          <p:cNvPr id="115" name="Google Shape;115;p8"/>
          <p:cNvPicPr preferRelativeResize="0"/>
          <p:nvPr/>
        </p:nvPicPr>
        <p:blipFill rotWithShape="1">
          <a:blip r:embed="rId4">
            <a:alphaModFix/>
          </a:blip>
          <a:srcRect b="0" l="0" r="0" t="0"/>
          <a:stretch/>
        </p:blipFill>
        <p:spPr>
          <a:xfrm>
            <a:off x="5364162" y="3357562"/>
            <a:ext cx="2160587" cy="1620837"/>
          </a:xfrm>
          <a:prstGeom prst="rect">
            <a:avLst/>
          </a:prstGeom>
          <a:noFill/>
          <a:ln>
            <a:noFill/>
          </a:ln>
        </p:spPr>
      </p:pic>
      <p:pic>
        <p:nvPicPr>
          <p:cNvPr id="116" name="Google Shape;116;p8"/>
          <p:cNvPicPr preferRelativeResize="0"/>
          <p:nvPr/>
        </p:nvPicPr>
        <p:blipFill rotWithShape="1">
          <a:blip r:embed="rId5">
            <a:alphaModFix/>
          </a:blip>
          <a:srcRect b="0" l="0" r="0" t="0"/>
          <a:stretch/>
        </p:blipFill>
        <p:spPr>
          <a:xfrm>
            <a:off x="1835150" y="5300662"/>
            <a:ext cx="1143000" cy="1009650"/>
          </a:xfrm>
          <a:prstGeom prst="rect">
            <a:avLst/>
          </a:prstGeom>
          <a:noFill/>
          <a:ln>
            <a:noFill/>
          </a:ln>
        </p:spPr>
      </p:pic>
      <p:sp>
        <p:nvSpPr>
          <p:cNvPr id="117" name="Google Shape;117;p8"/>
          <p:cNvSpPr txBox="1"/>
          <p:nvPr/>
        </p:nvSpPr>
        <p:spPr>
          <a:xfrm>
            <a:off x="1116012" y="3284537"/>
            <a:ext cx="3095625" cy="366712"/>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pic>
        <p:nvPicPr>
          <p:cNvPr id="118" name="Google Shape;118;p8"/>
          <p:cNvPicPr preferRelativeResize="0"/>
          <p:nvPr/>
        </p:nvPicPr>
        <p:blipFill rotWithShape="1">
          <a:blip r:embed="rId6">
            <a:alphaModFix/>
          </a:blip>
          <a:srcRect b="0" l="-29663" r="0" t="0"/>
          <a:stretch/>
        </p:blipFill>
        <p:spPr>
          <a:xfrm>
            <a:off x="900112" y="3429000"/>
            <a:ext cx="2916237" cy="1319212"/>
          </a:xfrm>
          <a:prstGeom prst="rect">
            <a:avLst/>
          </a:prstGeom>
          <a:noFill/>
          <a:ln>
            <a:noFill/>
          </a:ln>
        </p:spPr>
      </p:pic>
      <p:pic>
        <p:nvPicPr>
          <p:cNvPr id="119" name="Google Shape;119;p8"/>
          <p:cNvPicPr preferRelativeResize="0"/>
          <p:nvPr/>
        </p:nvPicPr>
        <p:blipFill rotWithShape="1">
          <a:blip r:embed="rId7">
            <a:alphaModFix/>
          </a:blip>
          <a:srcRect b="0" l="0" r="0" t="0"/>
          <a:stretch/>
        </p:blipFill>
        <p:spPr>
          <a:xfrm>
            <a:off x="5795962" y="5300662"/>
            <a:ext cx="1698625" cy="11398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e Office">
  <a:themeElements>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2013-09-30T16:51:31Z</dcterms:created>
  <dc:creator>Xavi i Alicia</dc:creator>
</cp:coreProperties>
</file>