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ca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ca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a-E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A0585C26-572A-4EBD-A4D2-3127A37D66E9}" type="datetime">
              <a:rPr b="0" lang="ca-ES" sz="1200" spc="-1" strike="noStrike">
                <a:solidFill>
                  <a:srgbClr val="8b8b8b"/>
                </a:solidFill>
                <a:latin typeface="Calibri"/>
              </a:rPr>
              <a:t>30/09/18</a:t>
            </a:fld>
            <a:endParaRPr b="0" lang="ca-ES" sz="12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ca-ES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58CD7DA6-4358-4CB7-83A3-2F5E1FBDCC6A}" type="slidenum">
              <a:rPr b="0" lang="ca-ES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ca-E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6215040" y="5143680"/>
            <a:ext cx="2499840" cy="1262160"/>
          </a:xfrm>
          <a:prstGeom prst="rect">
            <a:avLst/>
          </a:prstGeom>
          <a:noFill/>
          <a:ln>
            <a:solidFill>
              <a:schemeClr val="tx1">
                <a:alpha val="85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Com un peix sense bicicleta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cerco el meu cor entre les ones.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Alço la copa on mor la lluna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en vi molt dolç.</a:t>
            </a:r>
            <a:br/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M'he emborratxat de solitud.</a:t>
            </a:r>
            <a:br/>
            <a:endParaRPr b="0" lang="ca-ES" sz="1100" spc="-1" strike="noStrike"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3071880" y="4357800"/>
            <a:ext cx="2142720" cy="425160"/>
          </a:xfrm>
          <a:prstGeom prst="rect">
            <a:avLst/>
          </a:prstGeom>
          <a:noFill/>
          <a:ln>
            <a:solidFill>
              <a:schemeClr val="tx1">
                <a:alpha val="85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Tinc els ulls de fusta.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De tant en tant, un cuc hi plora.</a:t>
            </a:r>
            <a:endParaRPr b="0" lang="ca-ES" sz="1100" spc="-1" strike="noStrike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6215040" y="4143240"/>
            <a:ext cx="2714400" cy="759960"/>
          </a:xfrm>
          <a:prstGeom prst="rect">
            <a:avLst/>
          </a:prstGeom>
          <a:noFill/>
          <a:ln>
            <a:solidFill>
              <a:schemeClr val="tx1">
                <a:alpha val="85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Damunt un cel de fil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amb unes vores fetes de puntes de coixí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avui regna la lluna, amor,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i cap flor no es tanca</a:t>
            </a:r>
            <a:endParaRPr b="0" lang="ca-ES" sz="1100" spc="-1" strike="noStrike">
              <a:latin typeface="Arial"/>
            </a:endParaRPr>
          </a:p>
        </p:txBody>
      </p:sp>
      <p:sp>
        <p:nvSpPr>
          <p:cNvPr id="42" name="CustomShape 4"/>
          <p:cNvSpPr/>
          <p:nvPr/>
        </p:nvSpPr>
        <p:spPr>
          <a:xfrm>
            <a:off x="3071880" y="4929120"/>
            <a:ext cx="2857320" cy="1703880"/>
          </a:xfrm>
          <a:prstGeom prst="rect">
            <a:avLst/>
          </a:prstGeom>
          <a:noFill/>
          <a:ln>
            <a:solidFill>
              <a:schemeClr val="tx1">
                <a:alpha val="85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Els meus pits són dos ocells engabiats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quan els teus dits els cerquen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per entre les fulles i les flors del vestit.</a:t>
            </a:r>
            <a:br/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Però quan fulles i flors cauen a terra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-que el desig porta dalla!-,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són dos peixos que et fugen de les mans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en les crestes nevades de la mar.</a:t>
            </a:r>
            <a:br/>
            <a:endParaRPr b="0" lang="ca-ES" sz="1100" spc="-1" strike="noStrike">
              <a:latin typeface="Arial"/>
            </a:endParaRPr>
          </a:p>
        </p:txBody>
      </p:sp>
      <p:sp>
        <p:nvSpPr>
          <p:cNvPr id="43" name="CustomShape 5"/>
          <p:cNvSpPr/>
          <p:nvPr/>
        </p:nvSpPr>
        <p:spPr>
          <a:xfrm>
            <a:off x="6215040" y="642960"/>
            <a:ext cx="2642760" cy="3270960"/>
          </a:xfrm>
          <a:prstGeom prst="rect">
            <a:avLst/>
          </a:prstGeom>
          <a:noFill/>
          <a:ln>
            <a:solidFill>
              <a:schemeClr val="tx1">
                <a:alpha val="85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Amic i desamic et diré ara.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Com un peix dolç llisques entre la pell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De l’ona i de la mort. Però un ocell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sinistre ve, i em veig l’ombra a la cara.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Al vell jardí que el teu desig em para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Hi ha ganivets que floreixen de nit.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L’heura du al cor un missatge d’oblit.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Lluu el verí  al clar de l’alimara.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La lluna ho sap, que he ben perdut l’anell?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Sí, duc tristesa esparsa pel cabell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i l’aigua em clava agulles d’escorpit.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I mentre encenc cuques de llum al pit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que, a trenc d’amor, m’incendien la cara, 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amic i desamic et dic encara.</a:t>
            </a:r>
            <a:endParaRPr b="0" lang="ca-ES" sz="1100" spc="-1" strike="noStrike">
              <a:latin typeface="Arial"/>
            </a:endParaRPr>
          </a:p>
        </p:txBody>
      </p:sp>
      <p:sp>
        <p:nvSpPr>
          <p:cNvPr id="44" name="CustomShape 6"/>
          <p:cNvSpPr/>
          <p:nvPr/>
        </p:nvSpPr>
        <p:spPr>
          <a:xfrm>
            <a:off x="3071880" y="1143000"/>
            <a:ext cx="2642760" cy="2936160"/>
          </a:xfrm>
          <a:prstGeom prst="rect">
            <a:avLst/>
          </a:prstGeom>
          <a:noFill/>
          <a:ln>
            <a:solidFill>
              <a:schemeClr val="tx1">
                <a:alpha val="85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Els teus llavis. La fruita. La magrana...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Àngel rebel, tot olor de gingebre.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Atrapa’m pels replecs d’aquesta febre.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Vine amb verdor de pluja. Sargantana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que em fuges pels cabells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al bat del sol, ales d’ocell nocturn!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Serves per cor la Lluna o bé Saturn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i, als ulls, un tast de boira matinera.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El teu cos mineral. Sal. Vi. Maduixa.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Com una serp, cargola’t al meu ventre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i cerca’m, amb verí d’amor, el centre.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Tu seràs un gat negre. Jo una bruixa.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Ens fitarem errants, i en el desvari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la lluna, cega, encendrà l’escenari.</a:t>
            </a:r>
            <a:endParaRPr b="0" lang="ca-ES" sz="1100" spc="-1" strike="noStrike">
              <a:latin typeface="Arial"/>
            </a:endParaRPr>
          </a:p>
        </p:txBody>
      </p:sp>
      <p:sp>
        <p:nvSpPr>
          <p:cNvPr id="45" name="CustomShape 7"/>
          <p:cNvSpPr/>
          <p:nvPr/>
        </p:nvSpPr>
        <p:spPr>
          <a:xfrm>
            <a:off x="214200" y="1143000"/>
            <a:ext cx="2571480" cy="5279760"/>
          </a:xfrm>
          <a:prstGeom prst="rect">
            <a:avLst/>
          </a:prstGeom>
          <a:noFill/>
          <a:ln>
            <a:solidFill>
              <a:schemeClr val="tx1">
                <a:alpha val="80000"/>
              </a:schemeClr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CANÇÓ DE FER CAMÍ  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ca-ES" sz="1100" spc="-1" strike="noStrike">
                <a:solidFill>
                  <a:srgbClr val="000000"/>
                </a:solidFill>
                <a:latin typeface="Arial"/>
              </a:rPr>
              <a:t> </a:t>
            </a:r>
            <a:r>
              <a:rPr b="0" i="1" lang="ca-ES" sz="1100" spc="-1" strike="noStrike">
                <a:solidFill>
                  <a:srgbClr val="000000"/>
                </a:solidFill>
                <a:latin typeface="Arial"/>
              </a:rPr>
              <a:t>Per a la Marina</a:t>
            </a: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Vols venir a la meva barca?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-Hi ha violetes, a desdir!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anirem lluny sense recança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d'allò que haurem deixat aquí.  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Anirem lluny sense recança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-i serem dues, serem tres.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Veniu, veniu, a la nostra barca,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les veles altes, el cel obert. 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Hi haurà rems per a tots els braços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-i serem quatre, serem cinc!-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i els nostres ulls, estels esparsos,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oblidaran tots els confins.  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Partim pel març amb la ventada,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i amb núvols de cor trasbalsat.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Sí, serem vint, serem quaranta,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amb la lluna per estendard.  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Bruixes d'ahir, bruixes del dia,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ens trobarem a plena mar.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Arreu s'escamparà la vida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com una dansa vegetal.  </a:t>
            </a: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a-ES" sz="11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Dins la pell de l’ona salada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serem cinc-centes, serem mil.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Perdrem el compte a la tombada.  </a:t>
            </a:r>
            <a:br/>
            <a:r>
              <a:rPr b="0" lang="ca-ES" sz="1100" spc="-1" strike="noStrike">
                <a:solidFill>
                  <a:srgbClr val="000000"/>
                </a:solidFill>
                <a:latin typeface="Arial"/>
              </a:rPr>
              <a:t>Juntes farem nostra la nit.  </a:t>
            </a:r>
            <a:endParaRPr b="0" lang="ca-ES" sz="1100" spc="-1" strike="noStrike">
              <a:latin typeface="Arial"/>
            </a:endParaRPr>
          </a:p>
        </p:txBody>
      </p:sp>
      <p:sp>
        <p:nvSpPr>
          <p:cNvPr id="46" name="CustomShape 8"/>
          <p:cNvSpPr/>
          <p:nvPr/>
        </p:nvSpPr>
        <p:spPr>
          <a:xfrm>
            <a:off x="214200" y="500040"/>
            <a:ext cx="407160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ca-ES" sz="2000" spc="-1" strike="noStrike">
                <a:solidFill>
                  <a:srgbClr val="000000"/>
                </a:solidFill>
                <a:latin typeface="Calibri"/>
              </a:rPr>
              <a:t>Maria-Mercè Marçal. </a:t>
            </a:r>
            <a:r>
              <a:rPr b="1" i="1" lang="ca-ES" sz="2000" spc="-1" strike="noStrike">
                <a:solidFill>
                  <a:srgbClr val="000000"/>
                </a:solidFill>
                <a:latin typeface="Calibri"/>
              </a:rPr>
              <a:t>Bruixa de dol</a:t>
            </a:r>
            <a:endParaRPr b="0" lang="ca-ES" sz="20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LibreOffice/5.4.3.2$Windows_X86_64 LibreOffice_project/92a7159f7e4af62137622921e809f8546db437e5</Application>
  <Words>100</Words>
  <Paragraphs>44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2012-09-27T19:52:23Z</dcterms:created>
  <dc:creator>josepmaria Sardà</dc:creator>
  <dc:description/>
  <dc:language>ca-ES</dc:language>
  <cp:lastModifiedBy>josepmaria Sardà</cp:lastModifiedBy>
  <dcterms:modified xsi:type="dcterms:W3CDTF">2012-09-27T20:23:44Z</dcterms:modified>
  <cp:revision>4</cp:revision>
  <dc:subject/>
  <dc:title>Diapositiva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