
<file path=[Content_Types].xml><?xml version="1.0" encoding="utf-8"?>
<Types xmlns="http://schemas.openxmlformats.org/package/2006/content-types">
  <Default Extension="wmf" ContentType="image/x-wmf"/>
  <Default Extension="png" ContentType="image/png"/>
  <Default Extension="jpg" ContentType="image/jpeg"/>
  <Default Extension="jpeg" ContentType="image/jpeg"/>
  <Default Extension="xml" ContentType="application/xml"/>
  <Default Extension="rels" ContentType="application/vnd.openxmlformats-package.relationships+xml"/>
  <Default Extension="bin" ContentType="application/vnd.openxmlformats-officedocument.oleObject"/>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notesSlides/notesSlide5.xml" ContentType="application/vnd.openxmlformats-officedocument.presentationml.notes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notesSlides/notesSlide16.xml" ContentType="application/vnd.openxmlformats-officedocument.presentationml.notesSlide+xml"/>
  <Override PartName="/ppt/slides/slide9.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21.xml" ContentType="application/vnd.openxmlformats-officedocument.presentationml.notesSlide+xml"/>
  <Override PartName="/ppt/slides/slide1.xml" ContentType="application/vnd.openxmlformats-officedocument.presentationml.slide+xml"/>
  <Override PartName="/ppt/slideLayouts/slideLayout10.xml" ContentType="application/vnd.openxmlformats-officedocument.presentationml.slideLayout+xml"/>
  <Override PartName="/ppt/slides/slide18.xml" ContentType="application/vnd.openxmlformats-officedocument.presentationml.slide+xml"/>
  <Override PartName="/ppt/slideLayouts/slideLayout4.xml" ContentType="application/vnd.openxmlformats-officedocument.presentationml.slideLayout+xml"/>
  <Override PartName="/ppt/notesSlides/notesSlide11.xml" ContentType="application/vnd.openxmlformats-officedocument.presentationml.notesSlide+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Layouts/slideLayout2.xml" ContentType="application/vnd.openxmlformats-officedocument.presentationml.slideLayout+xml"/>
  <Override PartName="/ppt/notesSlides/notesSlide7.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2.xml" ContentType="application/vnd.openxmlformats-officedocument.theme+xml"/>
  <Override PartName="/ppt/slides/slide8.xml" ContentType="application/vnd.openxmlformats-officedocument.presentationml.slide+xml"/>
  <Override PartName="/ppt/slideLayouts/slideLayout6.xml" ContentType="application/vnd.openxmlformats-officedocument.presentationml.slideLayout+xml"/>
  <Override PartName="/ppt/slides/slide22.xml" ContentType="application/vnd.openxmlformats-officedocument.presentationml.slide+xml"/>
  <Override PartName="/ppt/notesSlides/notesSlide17.xml" ContentType="application/vnd.openxmlformats-officedocument.presentationml.notesSlide+xml"/>
  <Override PartName="/docProps/app.xml" ContentType="application/vnd.openxmlformats-officedocument.extended-properties+xml"/>
  <Override PartName="/ppt/slideLayouts/slideLayout5.xml" ContentType="application/vnd.openxmlformats-officedocument.presentationml.slideLayout+xml"/>
  <Override PartName="/ppt/slides/slide4.xml" ContentType="application/vnd.openxmlformats-officedocument.presentationml.slide+xml"/>
  <Override PartName="/ppt/slides/slide21.xml" ContentType="application/vnd.openxmlformats-officedocument.presentationml.slide+xml"/>
  <Override PartName="/docProps/core.xml" ContentType="application/vnd.openxmlformats-package.core-properties+xml"/>
  <Override PartName="/ppt/slides/slide19.xml" ContentType="application/vnd.openxmlformats-officedocument.presentationml.slide+xml"/>
  <Override PartName="/ppt/viewProps.xml" ContentType="application/vnd.openxmlformats-officedocument.presentationml.viewProps+xml"/>
  <Override PartName="/ppt/slides/slide11.xml" ContentType="application/vnd.openxmlformats-officedocument.presentationml.slide+xml"/>
  <Override PartName="/ppt/presProps.xml" ContentType="application/vnd.openxmlformats-officedocument.presentationml.presProps+xml"/>
  <Override PartName="/ppt/notesSlides/notesSlide8.xml" ContentType="application/vnd.openxmlformats-officedocument.presentationml.notesSlide+xml"/>
  <Override PartName="/ppt/slides/slide7.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presentation.xml" ContentType="application/vnd.openxmlformats-officedocument.presentationml.presentation.main+xml"/>
  <Override PartName="/ppt/tableStyles.xml" ContentType="application/vnd.openxmlformats-officedocument.presentationml.tableStyles+xml"/>
  <Override PartName="/ppt/notesSlides/notesSlide19.xml" ContentType="application/vnd.openxmlformats-officedocument.presentationml.notesSlide+xml"/>
  <Override PartName="/ppt/theme/theme1.xml" ContentType="application/vnd.openxmlformats-officedocument.theme+xml"/>
</Types>
</file>

<file path=_rels/.rels><?xml version="1.0" encoding="UTF-8" standalone="yes"?><Relationships xmlns="http://schemas.openxmlformats.org/package/2006/relationships"><Relationship Id="rId3" Type="http://schemas.openxmlformats.org/package/2006/relationships/metadata/core-properties" Target="docProps/core.xml"/><Relationship Id="rId1" Type="http://schemas.openxmlformats.org/officeDocument/2006/relationships/officeDocument" Target="ppt/presentation.xml"/><Relationship Id="rId2"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aveSubsetFonts="1">
  <p:sldMasterIdLst>
    <p:sldMasterId id="2147483648" r:id="rId1"/>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2192000" cy="6858000"/>
  <p:notesSz cx="6858000" cy="9144000"/>
  <p:defaultText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7" d="100"/>
          <a:sy n="67" d="100"/>
        </p:scale>
        <p:origin x="644" y="48"/>
      </p:cViewPr>
      <p:guideLst>
        <p:guide pos="3840"/>
        <p:guide pos="2160" orient="horz"/>
      </p:guideLst>
    </p:cSldViewPr>
  </p:slideViewPr>
  <p:gridSpacing cx="72008" cy="72008"/>
</p:viewPr>
</file>

<file path=ppt/_rels/presentation.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theme" Target="theme/theme1.xml"/><Relationship Id="rId3" Type="http://schemas.openxmlformats.org/officeDocument/2006/relationships/theme" Target="theme/theme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notesMaster" Target="notesMasters/notesMaster1.xml"/><Relationship Id="rId27" Type="http://schemas.openxmlformats.org/officeDocument/2006/relationships/presProps" Target="presProps.xml" /><Relationship Id="rId28" Type="http://schemas.openxmlformats.org/officeDocument/2006/relationships/tableStyles" Target="tableStyles.xml" /><Relationship Id="rId29" Type="http://schemas.openxmlformats.org/officeDocument/2006/relationships/viewProps" Target="viewProps.xml" /></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name="">
    <p:bg>
      <p:bgRef idx="1001">
        <a:schemeClr val="bg1"/>
      </p:bgRef>
    </p:bg>
    <p:spTree>
      <p:nvGrpSpPr>
        <p:cNvPr id="1" name=""/>
        <p:cNvGrpSpPr/>
        <p:nvPr/>
      </p:nvGrpSpPr>
      <p:grpSpPr bwMode="auto">
        <a:xfrm>
          <a:off x="0" y="0"/>
          <a:ext cx="0" cy="0"/>
          <a:chOff x="0" y="0"/>
          <a:chExt cx="0" cy="0"/>
        </a:xfrm>
      </p:grpSpPr>
      <p:sp>
        <p:nvSpPr>
          <p:cNvPr id="2"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nchor="ctr"/>
          <a:lstStyle>
            <a:lvl1pPr algn="l">
              <a:defRPr sz="1200"/>
            </a:lvl1pPr>
          </a:lstStyle>
          <a:p>
            <a:pPr>
              <a:defRPr/>
            </a:pPr>
            <a:endParaRPr/>
          </a:p>
        </p:txBody>
      </p:sp>
      <p:sp>
        <p:nvSpPr>
          <p:cNvPr id="3" name="Date Placeholder 2"/>
          <p:cNvSpPr>
            <a:spLocks noGrp="1"/>
          </p:cNvSpPr>
          <p:nvPr>
            <p:ph type="dt" idx="2"/>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3" name="Date Placeholder 2"/>
          <p:cNvSpPr>
            <a:spLocks noGrp="1"/>
          </p:cNvSpPr>
          <p:nvPr>
            <p:ph type="dt" idx="3"/>
          </p:nvPr>
        </p:nvSpPr>
        <p:spPr bwMode="auto">
          <a:xfrm>
            <a:off x="3884613" y="0"/>
            <a:ext cx="2971800" cy="458788"/>
          </a:xfrm>
          <a:prstGeom prst="rect">
            <a:avLst/>
          </a:prstGeom>
        </p:spPr>
        <p:txBody>
          <a:bodyPr vert="horz" lIns="91440" tIns="45720" rIns="91440" bIns="45720" rtlCol="0" anchor="ctr"/>
          <a:lstStyle>
            <a:lvl1pPr algn="r">
              <a:defRPr sz="1200"/>
            </a:lvl1pPr>
          </a:lstStyle>
          <a:p>
            <a:pPr>
              <a:defRPr/>
            </a:pPr>
            <a:endParaRPr/>
          </a:p>
        </p:txBody>
      </p:sp>
      <p:sp>
        <p:nvSpPr>
          <p:cNvPr id="5" name="Notes Placeholder 4"/>
          <p:cNvSpPr>
            <a:spLocks noGrp="1"/>
          </p:cNvSpPr>
          <p:nvPr>
            <p:ph type="body" sz="quarter" idx="1"/>
          </p:nvPr>
        </p:nvSpPr>
        <p:spPr bwMode="auto">
          <a:xfrm>
            <a:off x="685800" y="4400550"/>
            <a:ext cx="5486400" cy="3600450"/>
          </a:xfrm>
          <a:prstGeom prst="rect">
            <a:avLst/>
          </a:prstGeom>
        </p:spPr>
        <p:txBody>
          <a:bodyPr vert="horz" lIns="91440" tIns="45720" rIns="91440" bIns="45720" rtlCol="0" anchor="ctr"/>
          <a:lstStyle/>
          <a:p>
            <a:pPr>
              <a:defRPr/>
            </a:pPr>
            <a:endParaRPr/>
          </a:p>
        </p:txBody>
      </p:sp>
      <p:sp>
        <p:nvSpPr>
          <p:cNvPr id="6"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a:p>
        </p:txBody>
      </p:sp>
      <p:sp>
        <p:nvSpPr>
          <p:cNvPr id="7" name="Slide Number Placeholder 6"/>
          <p:cNvSpPr>
            <a:spLocks noGrp="1"/>
          </p:cNvSpPr>
          <p:nvPr>
            <p:ph type="sldNum" sz="quarter" idx="10"/>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endParaRPr/>
          </a:p>
        </p:txBody>
      </p:sp>
    </p:spTree>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AD26E1-7629-D7FA-324C-DAAAEBA295BE}" type="slidenum">
              <a:rPr/>
              <a:t/>
            </a:fld>
            <a:endParaRPr/>
          </a:p>
        </p:txBody>
      </p:sp>
    </p:spTree>
  </p:cSld>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62FB7E6-41E3-C8E4-8312-A0C7D6937FE0}" type="slidenum">
              <a:rPr/>
              <a:t/>
            </a:fld>
            <a:endParaRPr/>
          </a:p>
        </p:txBody>
      </p:sp>
    </p:spTree>
  </p:cSld>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7CE64C22-C3A4-C74E-1BD9-81B91877A537}" type="slidenum">
              <a:rPr/>
              <a:t/>
            </a:fld>
            <a:endParaRPr/>
          </a:p>
        </p:txBody>
      </p:sp>
    </p:spTree>
  </p:cSld>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69411046" name="Slide Image Placeholder 1"/>
          <p:cNvSpPr>
            <a:spLocks noChangeAspect="1" noGrp="1" noRot="1"/>
          </p:cNvSpPr>
          <p:nvPr>
            <p:ph type="sldImg"/>
          </p:nvPr>
        </p:nvSpPr>
        <p:spPr bwMode="auto"/>
      </p:sp>
      <p:sp>
        <p:nvSpPr>
          <p:cNvPr id="1035240801" name="Notes Placeholder 2"/>
          <p:cNvSpPr>
            <a:spLocks noGrp="1"/>
          </p:cNvSpPr>
          <p:nvPr>
            <p:ph type="body" idx="1"/>
          </p:nvPr>
        </p:nvSpPr>
        <p:spPr bwMode="auto"/>
        <p:txBody>
          <a:bodyPr/>
          <a:lstStyle/>
          <a:p>
            <a:pPr>
              <a:defRPr/>
            </a:pPr>
            <a:endParaRPr/>
          </a:p>
        </p:txBody>
      </p:sp>
      <p:sp>
        <p:nvSpPr>
          <p:cNvPr id="1306235757" name="Slide Number Placeholder 3"/>
          <p:cNvSpPr>
            <a:spLocks noGrp="1"/>
          </p:cNvSpPr>
          <p:nvPr>
            <p:ph type="sldNum" sz="quarter" idx="10"/>
          </p:nvPr>
        </p:nvSpPr>
        <p:spPr bwMode="auto"/>
        <p:txBody>
          <a:bodyPr/>
          <a:lstStyle/>
          <a:p>
            <a:pPr>
              <a:defRPr/>
            </a:pPr>
            <a:fld id="{30A84AEE-B820-1A30-4D2D-32E014F2CC50}" type="slidenum">
              <a:rPr/>
              <a:t/>
            </a:fld>
            <a:endParaRPr/>
          </a:p>
        </p:txBody>
      </p:sp>
    </p:spTree>
  </p:cSld>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98FFA0F7-E1C5-E25C-CD56-F07EAAB07CE1}" type="slidenum">
              <a:rPr/>
              <a:t/>
            </a:fld>
            <a:endParaRPr/>
          </a:p>
        </p:txBody>
      </p:sp>
    </p:spTree>
  </p:cSld>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54279701" name="Slide Image Placeholder 1"/>
          <p:cNvSpPr>
            <a:spLocks noChangeAspect="1" noGrp="1" noRot="1"/>
          </p:cNvSpPr>
          <p:nvPr>
            <p:ph type="sldImg"/>
          </p:nvPr>
        </p:nvSpPr>
        <p:spPr bwMode="auto"/>
      </p:sp>
      <p:sp>
        <p:nvSpPr>
          <p:cNvPr id="1505632163" name="Notes Placeholder 2"/>
          <p:cNvSpPr>
            <a:spLocks noGrp="1"/>
          </p:cNvSpPr>
          <p:nvPr>
            <p:ph type="body" idx="1"/>
          </p:nvPr>
        </p:nvSpPr>
        <p:spPr bwMode="auto"/>
        <p:txBody>
          <a:bodyPr/>
          <a:lstStyle/>
          <a:p>
            <a:pPr>
              <a:defRPr/>
            </a:pPr>
            <a:endParaRPr/>
          </a:p>
        </p:txBody>
      </p:sp>
      <p:sp>
        <p:nvSpPr>
          <p:cNvPr id="603490614" name="Slide Number Placeholder 3"/>
          <p:cNvSpPr>
            <a:spLocks noGrp="1"/>
          </p:cNvSpPr>
          <p:nvPr>
            <p:ph type="sldNum" sz="quarter" idx="10"/>
          </p:nvPr>
        </p:nvSpPr>
        <p:spPr bwMode="auto"/>
        <p:txBody>
          <a:bodyPr/>
          <a:lstStyle/>
          <a:p>
            <a:pPr>
              <a:defRPr/>
            </a:pPr>
            <a:fld id="{9005A625-54EA-4C90-EC41-B385FBD3B99E}" type="slidenum">
              <a:rPr/>
              <a:t/>
            </a:fld>
            <a:endParaRPr/>
          </a:p>
        </p:txBody>
      </p:sp>
    </p:spTree>
  </p:cSld>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25091444" name="Slide Image Placeholder 1"/>
          <p:cNvSpPr>
            <a:spLocks noChangeAspect="1" noGrp="1" noRot="1"/>
          </p:cNvSpPr>
          <p:nvPr>
            <p:ph type="sldImg"/>
          </p:nvPr>
        </p:nvSpPr>
        <p:spPr bwMode="auto"/>
      </p:sp>
      <p:sp>
        <p:nvSpPr>
          <p:cNvPr id="362828231" name="Notes Placeholder 2"/>
          <p:cNvSpPr>
            <a:spLocks noGrp="1"/>
          </p:cNvSpPr>
          <p:nvPr>
            <p:ph type="body" idx="1"/>
          </p:nvPr>
        </p:nvSpPr>
        <p:spPr bwMode="auto"/>
        <p:txBody>
          <a:bodyPr/>
          <a:lstStyle/>
          <a:p>
            <a:pPr>
              <a:defRPr/>
            </a:pPr>
            <a:endParaRPr/>
          </a:p>
        </p:txBody>
      </p:sp>
      <p:sp>
        <p:nvSpPr>
          <p:cNvPr id="36376762" name="Slide Number Placeholder 3"/>
          <p:cNvSpPr>
            <a:spLocks noGrp="1"/>
          </p:cNvSpPr>
          <p:nvPr>
            <p:ph type="sldNum" sz="quarter" idx="10"/>
          </p:nvPr>
        </p:nvSpPr>
        <p:spPr bwMode="auto"/>
        <p:txBody>
          <a:bodyPr/>
          <a:lstStyle/>
          <a:p>
            <a:pPr>
              <a:defRPr/>
            </a:pPr>
            <a:fld id="{47225982-8365-22F8-0EFA-528E8F167996}" type="slidenum">
              <a:rPr/>
              <a:t/>
            </a:fld>
            <a:endParaRPr/>
          </a:p>
        </p:txBody>
      </p:sp>
    </p:spTree>
  </p:cSld>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400629187" name="Slide Image Placeholder 1"/>
          <p:cNvSpPr>
            <a:spLocks noChangeAspect="1" noGrp="1" noRot="1"/>
          </p:cNvSpPr>
          <p:nvPr>
            <p:ph type="sldImg"/>
          </p:nvPr>
        </p:nvSpPr>
        <p:spPr bwMode="auto"/>
      </p:sp>
      <p:sp>
        <p:nvSpPr>
          <p:cNvPr id="273330195" name="Notes Placeholder 2"/>
          <p:cNvSpPr>
            <a:spLocks noGrp="1"/>
          </p:cNvSpPr>
          <p:nvPr>
            <p:ph type="body" idx="1"/>
          </p:nvPr>
        </p:nvSpPr>
        <p:spPr bwMode="auto"/>
        <p:txBody>
          <a:bodyPr/>
          <a:lstStyle/>
          <a:p>
            <a:pPr>
              <a:defRPr/>
            </a:pPr>
            <a:endParaRPr/>
          </a:p>
        </p:txBody>
      </p:sp>
      <p:sp>
        <p:nvSpPr>
          <p:cNvPr id="957616417" name="Slide Number Placeholder 3"/>
          <p:cNvSpPr>
            <a:spLocks noGrp="1"/>
          </p:cNvSpPr>
          <p:nvPr>
            <p:ph type="sldNum" sz="quarter" idx="10"/>
          </p:nvPr>
        </p:nvSpPr>
        <p:spPr bwMode="auto"/>
        <p:txBody>
          <a:bodyPr/>
          <a:lstStyle/>
          <a:p>
            <a:pPr>
              <a:defRPr/>
            </a:pPr>
            <a:fld id="{C721CD2E-B224-EA78-919D-EC7BCE1B77A0}" type="slidenum">
              <a:rPr/>
              <a:t/>
            </a:fld>
            <a:endParaRPr/>
          </a:p>
        </p:txBody>
      </p:sp>
    </p:spTree>
  </p:cSld>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097372476" name="Slide Image Placeholder 1"/>
          <p:cNvSpPr>
            <a:spLocks noChangeAspect="1" noGrp="1" noRot="1"/>
          </p:cNvSpPr>
          <p:nvPr>
            <p:ph type="sldImg"/>
          </p:nvPr>
        </p:nvSpPr>
        <p:spPr bwMode="auto"/>
      </p:sp>
      <p:sp>
        <p:nvSpPr>
          <p:cNvPr id="1302591279" name="Notes Placeholder 2"/>
          <p:cNvSpPr>
            <a:spLocks noGrp="1"/>
          </p:cNvSpPr>
          <p:nvPr>
            <p:ph type="body" idx="1"/>
          </p:nvPr>
        </p:nvSpPr>
        <p:spPr bwMode="auto"/>
        <p:txBody>
          <a:bodyPr/>
          <a:lstStyle/>
          <a:p>
            <a:pPr>
              <a:defRPr/>
            </a:pPr>
            <a:endParaRPr/>
          </a:p>
        </p:txBody>
      </p:sp>
      <p:sp>
        <p:nvSpPr>
          <p:cNvPr id="1191529937" name="Slide Number Placeholder 3"/>
          <p:cNvSpPr>
            <a:spLocks noGrp="1"/>
          </p:cNvSpPr>
          <p:nvPr>
            <p:ph type="sldNum" sz="quarter" idx="10"/>
          </p:nvPr>
        </p:nvSpPr>
        <p:spPr bwMode="auto"/>
        <p:txBody>
          <a:bodyPr/>
          <a:lstStyle/>
          <a:p>
            <a:pPr>
              <a:defRPr/>
            </a:pPr>
            <a:fld id="{82CF4E91-6366-2BD5-64C4-D85CBAB00F2D}" type="slidenum">
              <a:rPr/>
              <a:t/>
            </a:fld>
            <a:endParaRPr/>
          </a:p>
        </p:txBody>
      </p:sp>
    </p:spTree>
  </p:cSld>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082370950" name="Slide Image Placeholder 1"/>
          <p:cNvSpPr>
            <a:spLocks noChangeAspect="1" noGrp="1" noRot="1"/>
          </p:cNvSpPr>
          <p:nvPr>
            <p:ph type="sldImg"/>
          </p:nvPr>
        </p:nvSpPr>
        <p:spPr bwMode="auto"/>
      </p:sp>
      <p:sp>
        <p:nvSpPr>
          <p:cNvPr id="88806010" name="Notes Placeholder 2"/>
          <p:cNvSpPr>
            <a:spLocks noGrp="1"/>
          </p:cNvSpPr>
          <p:nvPr>
            <p:ph type="body" idx="1"/>
          </p:nvPr>
        </p:nvSpPr>
        <p:spPr bwMode="auto"/>
        <p:txBody>
          <a:bodyPr/>
          <a:lstStyle/>
          <a:p>
            <a:pPr>
              <a:defRPr/>
            </a:pPr>
            <a:endParaRPr/>
          </a:p>
        </p:txBody>
      </p:sp>
      <p:sp>
        <p:nvSpPr>
          <p:cNvPr id="1943232665" name="Slide Number Placeholder 3"/>
          <p:cNvSpPr>
            <a:spLocks noGrp="1"/>
          </p:cNvSpPr>
          <p:nvPr>
            <p:ph type="sldNum" sz="quarter" idx="10"/>
          </p:nvPr>
        </p:nvSpPr>
        <p:spPr bwMode="auto"/>
        <p:txBody>
          <a:bodyPr/>
          <a:lstStyle/>
          <a:p>
            <a:pPr>
              <a:defRPr/>
            </a:pPr>
            <a:fld id="{00B36DC0-035A-850D-93A9-7DD0A64A2648}" type="slidenum">
              <a:rPr/>
              <a:t/>
            </a:fld>
            <a:endParaRPr/>
          </a:p>
        </p:txBody>
      </p:sp>
    </p:spTree>
  </p:cSld>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2641350" name="Slide Image Placeholder 1"/>
          <p:cNvSpPr>
            <a:spLocks noChangeAspect="1" noGrp="1" noRot="1"/>
          </p:cNvSpPr>
          <p:nvPr>
            <p:ph type="sldImg"/>
          </p:nvPr>
        </p:nvSpPr>
        <p:spPr bwMode="auto"/>
      </p:sp>
      <p:sp>
        <p:nvSpPr>
          <p:cNvPr id="1878318227" name="Notes Placeholder 2"/>
          <p:cNvSpPr>
            <a:spLocks noGrp="1"/>
          </p:cNvSpPr>
          <p:nvPr>
            <p:ph type="body" idx="1"/>
          </p:nvPr>
        </p:nvSpPr>
        <p:spPr bwMode="auto"/>
        <p:txBody>
          <a:bodyPr/>
          <a:lstStyle/>
          <a:p>
            <a:pPr>
              <a:defRPr/>
            </a:pPr>
            <a:endParaRPr/>
          </a:p>
        </p:txBody>
      </p:sp>
      <p:sp>
        <p:nvSpPr>
          <p:cNvPr id="233242404" name="Slide Number Placeholder 3"/>
          <p:cNvSpPr>
            <a:spLocks noGrp="1"/>
          </p:cNvSpPr>
          <p:nvPr>
            <p:ph type="sldNum" sz="quarter" idx="10"/>
          </p:nvPr>
        </p:nvSpPr>
        <p:spPr bwMode="auto"/>
        <p:txBody>
          <a:bodyPr/>
          <a:lstStyle/>
          <a:p>
            <a:pPr>
              <a:defRPr/>
            </a:pPr>
            <a:fld id="{F0C6EB0A-5F82-8647-5942-2DE4B828367A}" type="slidenum">
              <a:rPr/>
              <a:t/>
            </a:fld>
            <a:endParaRPr/>
          </a:p>
        </p:txBody>
      </p:sp>
    </p:spTree>
  </p:cSld>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CDFD6E7-3A49-B960-F1E6-FE181BA4FA2B}" type="slidenum">
              <a:rPr/>
              <a:t/>
            </a:fld>
            <a:endParaRPr/>
          </a:p>
        </p:txBody>
      </p:sp>
    </p:spTree>
  </p:cSld>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387434011" name="Slide Image Placeholder 1"/>
          <p:cNvSpPr>
            <a:spLocks noChangeAspect="1" noGrp="1" noRot="1"/>
          </p:cNvSpPr>
          <p:nvPr>
            <p:ph type="sldImg"/>
          </p:nvPr>
        </p:nvSpPr>
        <p:spPr bwMode="auto"/>
      </p:sp>
      <p:sp>
        <p:nvSpPr>
          <p:cNvPr id="1237046546" name="Notes Placeholder 2"/>
          <p:cNvSpPr>
            <a:spLocks noGrp="1"/>
          </p:cNvSpPr>
          <p:nvPr>
            <p:ph type="body" idx="1"/>
          </p:nvPr>
        </p:nvSpPr>
        <p:spPr bwMode="auto"/>
        <p:txBody>
          <a:bodyPr/>
          <a:lstStyle/>
          <a:p>
            <a:pPr>
              <a:defRPr/>
            </a:pPr>
            <a:endParaRPr/>
          </a:p>
        </p:txBody>
      </p:sp>
      <p:sp>
        <p:nvSpPr>
          <p:cNvPr id="983825666" name="Slide Number Placeholder 3"/>
          <p:cNvSpPr>
            <a:spLocks noGrp="1"/>
          </p:cNvSpPr>
          <p:nvPr>
            <p:ph type="sldNum" sz="quarter" idx="10"/>
          </p:nvPr>
        </p:nvSpPr>
        <p:spPr bwMode="auto"/>
        <p:txBody>
          <a:bodyPr/>
          <a:lstStyle/>
          <a:p>
            <a:pPr>
              <a:defRPr/>
            </a:pPr>
            <a:fld id="{8A5A5B66-67B9-537A-0B34-8495FB2D7869}" type="slidenum">
              <a:rPr/>
              <a:t/>
            </a:fld>
            <a:endParaRPr/>
          </a:p>
        </p:txBody>
      </p:sp>
    </p:spTree>
  </p:cSld>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409124298" name="Slide Image Placeholder 1"/>
          <p:cNvSpPr>
            <a:spLocks noChangeAspect="1" noGrp="1" noRot="1"/>
          </p:cNvSpPr>
          <p:nvPr>
            <p:ph type="sldImg"/>
          </p:nvPr>
        </p:nvSpPr>
        <p:spPr bwMode="auto"/>
      </p:sp>
      <p:sp>
        <p:nvSpPr>
          <p:cNvPr id="1183461758" name="Notes Placeholder 2"/>
          <p:cNvSpPr>
            <a:spLocks noGrp="1"/>
          </p:cNvSpPr>
          <p:nvPr>
            <p:ph type="body" idx="1"/>
          </p:nvPr>
        </p:nvSpPr>
        <p:spPr bwMode="auto"/>
        <p:txBody>
          <a:bodyPr/>
          <a:lstStyle/>
          <a:p>
            <a:pPr>
              <a:defRPr/>
            </a:pPr>
            <a:endParaRPr/>
          </a:p>
        </p:txBody>
      </p:sp>
      <p:sp>
        <p:nvSpPr>
          <p:cNvPr id="1283124252" name="Slide Number Placeholder 3"/>
          <p:cNvSpPr>
            <a:spLocks noGrp="1"/>
          </p:cNvSpPr>
          <p:nvPr>
            <p:ph type="sldNum" sz="quarter" idx="10"/>
          </p:nvPr>
        </p:nvSpPr>
        <p:spPr bwMode="auto"/>
        <p:txBody>
          <a:bodyPr/>
          <a:lstStyle/>
          <a:p>
            <a:pPr>
              <a:defRPr/>
            </a:pPr>
            <a:fld id="{6AE6CA65-6AA1-5874-0B0B-EA26D325DF5A}" type="slidenum">
              <a:rPr/>
              <a:t/>
            </a:fld>
            <a:endParaRPr/>
          </a:p>
        </p:txBody>
      </p:sp>
    </p:spTree>
  </p:cSld>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1328762660" name="Slide Image Placeholder 1"/>
          <p:cNvSpPr>
            <a:spLocks noChangeAspect="1" noGrp="1" noRot="1"/>
          </p:cNvSpPr>
          <p:nvPr>
            <p:ph type="sldImg"/>
          </p:nvPr>
        </p:nvSpPr>
        <p:spPr bwMode="auto"/>
      </p:sp>
      <p:sp>
        <p:nvSpPr>
          <p:cNvPr id="599795151" name="Notes Placeholder 2"/>
          <p:cNvSpPr>
            <a:spLocks noGrp="1"/>
          </p:cNvSpPr>
          <p:nvPr>
            <p:ph type="body" idx="1"/>
          </p:nvPr>
        </p:nvSpPr>
        <p:spPr bwMode="auto"/>
        <p:txBody>
          <a:bodyPr/>
          <a:lstStyle/>
          <a:p>
            <a:pPr>
              <a:defRPr/>
            </a:pPr>
            <a:endParaRPr/>
          </a:p>
        </p:txBody>
      </p:sp>
      <p:sp>
        <p:nvSpPr>
          <p:cNvPr id="1613721148" name="Slide Number Placeholder 3"/>
          <p:cNvSpPr>
            <a:spLocks noGrp="1"/>
          </p:cNvSpPr>
          <p:nvPr>
            <p:ph type="sldNum" sz="quarter" idx="10"/>
          </p:nvPr>
        </p:nvSpPr>
        <p:spPr bwMode="auto"/>
        <p:txBody>
          <a:bodyPr/>
          <a:lstStyle/>
          <a:p>
            <a:pPr>
              <a:defRPr/>
            </a:pPr>
            <a:fld id="{AACFC9EB-CFFD-805D-71B1-3320F17CCF98}" type="slidenum">
              <a:rPr/>
              <a:t/>
            </a:fld>
            <a:endParaRPr/>
          </a:p>
        </p:txBody>
      </p:sp>
    </p:spTree>
  </p:cSld>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6A3B87C6-D368-C8F3-63DA-86F14D2F3ED5}" type="slidenum">
              <a:rPr/>
              <a:t/>
            </a:fld>
            <a:endParaRPr/>
          </a:p>
        </p:txBody>
      </p:sp>
    </p:spTree>
  </p:cSld>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BFA945F4-C243-63C5-60CF-2FF5A7AF7786}" type="slidenum">
              <a:rPr/>
              <a:t/>
            </a:fld>
            <a:endParaRPr/>
          </a:p>
        </p:txBody>
      </p:sp>
    </p:spTree>
  </p:cSld>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4C4E5D71-5C73-B9E8-1156-9EDA2B086BB2}" type="slidenum">
              <a:rPr/>
              <a:t/>
            </a:fld>
            <a:endParaRPr/>
          </a:p>
        </p:txBody>
      </p:sp>
    </p:spTree>
  </p:cSld>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AE0C4D6C-DB17-4F23-5EEE-3722EF0EBE04}" type="slidenum">
              <a:rPr/>
              <a:t/>
            </a:fld>
            <a:endParaRPr/>
          </a:p>
        </p:txBody>
      </p:sp>
    </p:spTree>
  </p:cSld>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3D10DE4B-BD60-1848-1624-F633402A857F}" type="slidenum">
              <a:rPr/>
              <a:t/>
            </a:fld>
            <a:endParaRPr/>
          </a:p>
        </p:txBody>
      </p:sp>
    </p:spTree>
  </p:cSld>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F318CBD-93BB-0290-D3E2-C1EB5831B10E}" type="slidenum">
              <a:rPr/>
              <a:t/>
            </a:fld>
            <a:endParaRPr/>
          </a:p>
        </p:txBody>
      </p:sp>
    </p:spTree>
  </p:cSld>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cSld name="">
    <p:spTree>
      <p:nvGrpSpPr>
        <p:cNvPr id="1" name=""/>
        <p:cNvGrpSpPr/>
        <p:nvPr/>
      </p:nvGrpSpPr>
      <p:grpSpPr bwMode="auto">
        <a:xfrm>
          <a:off x="0" y="0"/>
          <a:ext cx="0" cy="0"/>
          <a:chOff x="0" y="0"/>
          <a:chExt cx="0" cy="0"/>
        </a:xfrm>
      </p:grpSpPr>
      <p:sp>
        <p:nvSpPr>
          <p:cNvPr id="2" name="Slide Image Placeholder 1"/>
          <p:cNvSpPr>
            <a:spLocks noChangeAspect="1" noGrp="1" noRot="1"/>
          </p:cNvSpPr>
          <p:nvPr>
            <p:ph type="sldImg"/>
          </p:nvPr>
        </p:nvSpPr>
        <p:spPr bwMode="auto"/>
      </p:sp>
      <p:sp>
        <p:nvSpPr>
          <p:cNvPr id="3" name="Notes Placeholder 2"/>
          <p:cNvSpPr>
            <a:spLocks noGrp="1"/>
          </p:cNvSpPr>
          <p:nvPr>
            <p:ph type="body" idx="1"/>
          </p:nvPr>
        </p:nvSpPr>
        <p:spPr bwMode="auto"/>
        <p:txBody>
          <a:bodyPr/>
          <a:lstStyle/>
          <a:p>
            <a:pPr>
              <a:defRPr/>
            </a:pPr>
            <a:endParaRPr/>
          </a:p>
        </p:txBody>
      </p:sp>
      <p:sp>
        <p:nvSpPr>
          <p:cNvPr id="4" name="Slide Number Placeholder 3"/>
          <p:cNvSpPr>
            <a:spLocks noGrp="1"/>
          </p:cNvSpPr>
          <p:nvPr>
            <p:ph type="sldNum" sz="quarter" idx="10"/>
          </p:nvPr>
        </p:nvSpPr>
        <p:spPr bwMode="auto"/>
        <p:txBody>
          <a:bodyPr/>
          <a:lstStyle/>
          <a:p>
            <a:pPr>
              <a:defRPr/>
            </a:pPr>
            <a:fld id="{C80B2065-ED15-C1A2-4FDB-B6F2F110F968}" type="slidenum">
              <a:rPr/>
              <a:t/>
            </a:fld>
            <a:endParaRPr/>
          </a:p>
        </p:txBody>
      </p:sp>
    </p:spTree>
  </p:cSld>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 userDrawn="1">
  <p:cSld name="Diapositiva de título">
    <p:spTree>
      <p:nvGrpSpPr>
        <p:cNvPr id="1" name=""/>
        <p:cNvGrpSpPr/>
        <p:nvPr/>
      </p:nvGrpSpPr>
      <p:grpSpPr bwMode="auto">
        <a:xfrm>
          <a:off x="0" y="0"/>
          <a:ext cx="0" cy="0"/>
          <a:chOff x="0" y="0"/>
          <a:chExt cx="0" cy="0"/>
        </a:xfrm>
      </p:grpSpPr>
      <p:sp>
        <p:nvSpPr>
          <p:cNvPr id="2" name="Título 1"/>
          <p:cNvSpPr>
            <a:spLocks noGrp="1"/>
          </p:cNvSpPr>
          <p:nvPr>
            <p:ph type="ctrTitle"/>
          </p:nvPr>
        </p:nvSpPr>
        <p:spPr bwMode="auto">
          <a:xfrm>
            <a:off x="1524000" y="1122363"/>
            <a:ext cx="9144000" cy="2387600"/>
          </a:xfrm>
        </p:spPr>
        <p:txBody>
          <a:bodyPr anchor="b"/>
          <a:lstStyle>
            <a:lvl1pPr algn="ctr">
              <a:defRPr sz="6000"/>
            </a:lvl1pPr>
          </a:lstStyle>
          <a:p>
            <a:pPr>
              <a:defRPr/>
            </a:pPr>
            <a:r>
              <a:rPr lang="es-ES"/>
              <a:t>Haga clic para modificar el estilo de título del patrón</a:t>
            </a:r>
            <a:endParaRPr lang="ca-ES"/>
          </a:p>
        </p:txBody>
      </p:sp>
      <p:sp>
        <p:nvSpPr>
          <p:cNvPr id="3" name="Subtítulo 2"/>
          <p:cNvSpPr>
            <a:spLocks noGrp="1"/>
          </p:cNvSpPr>
          <p:nvPr>
            <p:ph type="subTitle" idx="1"/>
          </p:nvPr>
        </p:nvSpPr>
        <p:spPr bwMode="auto">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s-ES"/>
              <a:t>Haga clic para modificar el estilo de subtítulo del patrón</a:t>
            </a:r>
            <a:endParaRPr lang="ca-ES"/>
          </a:p>
        </p:txBody>
      </p:sp>
      <p:sp>
        <p:nvSpPr>
          <p:cNvPr id="4" name="Marcador de fecha 3"/>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11"/>
          </p:nvPr>
        </p:nvSpPr>
        <p:spPr bwMode="auto"/>
        <p:txBody>
          <a:bodyPr/>
          <a:lstStyle/>
          <a:p>
            <a:pPr>
              <a:defRPr/>
            </a:pPr>
            <a:endParaRPr lang="ca-ES"/>
          </a:p>
        </p:txBody>
      </p:sp>
      <p:sp>
        <p:nvSpPr>
          <p:cNvPr id="6" name="Marcador de número de diapositiva 5"/>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x" userDrawn="1">
  <p:cSld name="Título y texto vertical">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ca-ES"/>
          </a:p>
        </p:txBody>
      </p:sp>
      <p:sp>
        <p:nvSpPr>
          <p:cNvPr id="3" name="Marcador de texto vertical 2"/>
          <p:cNvSpPr>
            <a:spLocks noGrp="1"/>
          </p:cNvSpPr>
          <p:nvPr>
            <p:ph type="body" orient="vert" idx="1"/>
          </p:nvPr>
        </p:nvSpPr>
        <p:spPr bwMode="auto"/>
        <p:txBody>
          <a:bodyPr vert="eaVert"/>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fecha 3"/>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11"/>
          </p:nvPr>
        </p:nvSpPr>
        <p:spPr bwMode="auto"/>
        <p:txBody>
          <a:bodyPr/>
          <a:lstStyle/>
          <a:p>
            <a:pPr>
              <a:defRPr/>
            </a:pPr>
            <a:endParaRPr lang="ca-ES"/>
          </a:p>
        </p:txBody>
      </p:sp>
      <p:sp>
        <p:nvSpPr>
          <p:cNvPr id="6" name="Marcador de número de diapositiva 5"/>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vertTitleAndTx" userDrawn="1">
  <p:cSld name="Título vertical y texto">
    <p:spTree>
      <p:nvGrpSpPr>
        <p:cNvPr id="1" name=""/>
        <p:cNvGrpSpPr/>
        <p:nvPr/>
      </p:nvGrpSpPr>
      <p:grpSpPr bwMode="auto">
        <a:xfrm>
          <a:off x="0" y="0"/>
          <a:ext cx="0" cy="0"/>
          <a:chOff x="0" y="0"/>
          <a:chExt cx="0" cy="0"/>
        </a:xfrm>
      </p:grpSpPr>
      <p:sp>
        <p:nvSpPr>
          <p:cNvPr id="2" name="Título vertical 1"/>
          <p:cNvSpPr>
            <a:spLocks noGrp="1"/>
          </p:cNvSpPr>
          <p:nvPr>
            <p:ph type="title" orient="vert"/>
          </p:nvPr>
        </p:nvSpPr>
        <p:spPr bwMode="auto">
          <a:xfrm>
            <a:off x="8724900" y="365125"/>
            <a:ext cx="2628900" cy="5811838"/>
          </a:xfrm>
        </p:spPr>
        <p:txBody>
          <a:bodyPr vert="eaVert"/>
          <a:lstStyle/>
          <a:p>
            <a:pPr>
              <a:defRPr/>
            </a:pPr>
            <a:r>
              <a:rPr lang="es-ES"/>
              <a:t>Haga clic para modificar el estilo de título del patrón</a:t>
            </a:r>
            <a:endParaRPr lang="ca-ES"/>
          </a:p>
        </p:txBody>
      </p:sp>
      <p:sp>
        <p:nvSpPr>
          <p:cNvPr id="3" name="Marcador de texto vertical 2"/>
          <p:cNvSpPr>
            <a:spLocks noGrp="1"/>
          </p:cNvSpPr>
          <p:nvPr>
            <p:ph type="body" orient="vert" idx="1"/>
          </p:nvPr>
        </p:nvSpPr>
        <p:spPr bwMode="auto">
          <a:xfrm>
            <a:off x="838200" y="365125"/>
            <a:ext cx="7734300" cy="5811838"/>
          </a:xfrm>
        </p:spPr>
        <p:txBody>
          <a:bodyPr vert="eaVert"/>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fecha 3"/>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11"/>
          </p:nvPr>
        </p:nvSpPr>
        <p:spPr bwMode="auto"/>
        <p:txBody>
          <a:bodyPr/>
          <a:lstStyle/>
          <a:p>
            <a:pPr>
              <a:defRPr/>
            </a:pPr>
            <a:endParaRPr lang="ca-ES"/>
          </a:p>
        </p:txBody>
      </p:sp>
      <p:sp>
        <p:nvSpPr>
          <p:cNvPr id="6" name="Marcador de número de diapositiva 5"/>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 userDrawn="1">
  <p:cSld name="Título y objetos">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ca-ES"/>
          </a:p>
        </p:txBody>
      </p:sp>
      <p:sp>
        <p:nvSpPr>
          <p:cNvPr id="3" name="Marcador de contenido 2"/>
          <p:cNvSpPr>
            <a:spLocks noGrp="1"/>
          </p:cNvSpPr>
          <p:nvPr>
            <p:ph idx="1"/>
          </p:nvPr>
        </p:nvSpPr>
        <p:spPr bwMode="auto"/>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fecha 3"/>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11"/>
          </p:nvPr>
        </p:nvSpPr>
        <p:spPr bwMode="auto"/>
        <p:txBody>
          <a:bodyPr/>
          <a:lstStyle/>
          <a:p>
            <a:pPr>
              <a:defRPr/>
            </a:pPr>
            <a:endParaRPr lang="ca-ES"/>
          </a:p>
        </p:txBody>
      </p:sp>
      <p:sp>
        <p:nvSpPr>
          <p:cNvPr id="6" name="Marcador de número de diapositiva 5"/>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secHead" userDrawn="1">
  <p:cSld name="Encabezado de sección">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1850" y="1709738"/>
            <a:ext cx="10515600" cy="2852737"/>
          </a:xfrm>
        </p:spPr>
        <p:txBody>
          <a:bodyPr anchor="b"/>
          <a:lstStyle>
            <a:lvl1pPr>
              <a:defRPr sz="6000"/>
            </a:lvl1pPr>
          </a:lstStyle>
          <a:p>
            <a:pPr>
              <a:defRPr/>
            </a:pPr>
            <a:r>
              <a:rPr lang="es-ES"/>
              <a:t>Haga clic para modificar el estilo de título del patrón</a:t>
            </a:r>
            <a:endParaRPr lang="ca-ES"/>
          </a:p>
        </p:txBody>
      </p:sp>
      <p:sp>
        <p:nvSpPr>
          <p:cNvPr id="3" name="Marcador de texto 2"/>
          <p:cNvSpPr>
            <a:spLocks noGrp="1"/>
          </p:cNvSpPr>
          <p:nvPr>
            <p:ph type="body" idx="1"/>
          </p:nvPr>
        </p:nvSpPr>
        <p:spPr bwMode="auto">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s-ES"/>
              <a:t>Haga clic para modificar los estilos de texto del patrón</a:t>
            </a:r>
            <a:endParaRPr/>
          </a:p>
        </p:txBody>
      </p:sp>
      <p:sp>
        <p:nvSpPr>
          <p:cNvPr id="4" name="Marcador de fecha 3"/>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11"/>
          </p:nvPr>
        </p:nvSpPr>
        <p:spPr bwMode="auto"/>
        <p:txBody>
          <a:bodyPr/>
          <a:lstStyle/>
          <a:p>
            <a:pPr>
              <a:defRPr/>
            </a:pPr>
            <a:endParaRPr lang="ca-ES"/>
          </a:p>
        </p:txBody>
      </p:sp>
      <p:sp>
        <p:nvSpPr>
          <p:cNvPr id="6" name="Marcador de número de diapositiva 5"/>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Obj" userDrawn="1">
  <p:cSld name="Dos objetos">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ca-ES"/>
          </a:p>
        </p:txBody>
      </p:sp>
      <p:sp>
        <p:nvSpPr>
          <p:cNvPr id="3" name="Marcador de contenido 2"/>
          <p:cNvSpPr>
            <a:spLocks noGrp="1"/>
          </p:cNvSpPr>
          <p:nvPr>
            <p:ph sz="half" idx="1"/>
          </p:nvPr>
        </p:nvSpPr>
        <p:spPr bwMode="auto">
          <a:xfrm>
            <a:off x="838200" y="1825625"/>
            <a:ext cx="5181600" cy="435133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contenido 3"/>
          <p:cNvSpPr>
            <a:spLocks noGrp="1"/>
          </p:cNvSpPr>
          <p:nvPr>
            <p:ph sz="half" idx="2"/>
          </p:nvPr>
        </p:nvSpPr>
        <p:spPr bwMode="auto">
          <a:xfrm>
            <a:off x="6172200" y="1825625"/>
            <a:ext cx="5181600" cy="435133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5" name="Marcador de fecha 4"/>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6" name="Marcador de pie de página 5"/>
          <p:cNvSpPr>
            <a:spLocks noGrp="1"/>
          </p:cNvSpPr>
          <p:nvPr>
            <p:ph type="ftr" sz="quarter" idx="11"/>
          </p:nvPr>
        </p:nvSpPr>
        <p:spPr bwMode="auto"/>
        <p:txBody>
          <a:bodyPr/>
          <a:lstStyle/>
          <a:p>
            <a:pPr>
              <a:defRPr/>
            </a:pPr>
            <a:endParaRPr lang="ca-ES"/>
          </a:p>
        </p:txBody>
      </p:sp>
      <p:sp>
        <p:nvSpPr>
          <p:cNvPr id="7" name="Marcador de número de diapositiva 6"/>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woTxTwoObj" userDrawn="1">
  <p:cSld name="Comparación">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365125"/>
            <a:ext cx="10515600" cy="1325563"/>
          </a:xfrm>
        </p:spPr>
        <p:txBody>
          <a:bodyPr/>
          <a:lstStyle/>
          <a:p>
            <a:pPr>
              <a:defRPr/>
            </a:pPr>
            <a:r>
              <a:rPr lang="es-ES"/>
              <a:t>Haga clic para modificar el estilo de título del patrón</a:t>
            </a:r>
            <a:endParaRPr lang="ca-ES"/>
          </a:p>
        </p:txBody>
      </p:sp>
      <p:sp>
        <p:nvSpPr>
          <p:cNvPr id="3" name="Marcador de texto 2"/>
          <p:cNvSpPr>
            <a:spLocks noGrp="1"/>
          </p:cNvSpPr>
          <p:nvPr>
            <p:ph type="body" idx="1"/>
          </p:nvPr>
        </p:nvSpPr>
        <p:spPr bwMode="auto">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Haga clic para modificar los estilos de texto del patrón</a:t>
            </a:r>
            <a:endParaRPr/>
          </a:p>
        </p:txBody>
      </p:sp>
      <p:sp>
        <p:nvSpPr>
          <p:cNvPr id="4" name="Marcador de contenido 3"/>
          <p:cNvSpPr>
            <a:spLocks noGrp="1"/>
          </p:cNvSpPr>
          <p:nvPr>
            <p:ph sz="half" idx="2"/>
          </p:nvPr>
        </p:nvSpPr>
        <p:spPr bwMode="auto">
          <a:xfrm>
            <a:off x="839788" y="2505074"/>
            <a:ext cx="5157787" cy="368458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5" name="Marcador de texto 4"/>
          <p:cNvSpPr>
            <a:spLocks noGrp="1"/>
          </p:cNvSpPr>
          <p:nvPr>
            <p:ph type="body" sz="quarter" idx="3"/>
          </p:nvPr>
        </p:nvSpPr>
        <p:spPr bwMode="auto">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s-ES"/>
              <a:t>Haga clic para modificar los estilos de texto del patrón</a:t>
            </a:r>
            <a:endParaRPr/>
          </a:p>
        </p:txBody>
      </p:sp>
      <p:sp>
        <p:nvSpPr>
          <p:cNvPr id="6" name="Marcador de contenido 5"/>
          <p:cNvSpPr>
            <a:spLocks noGrp="1"/>
          </p:cNvSpPr>
          <p:nvPr>
            <p:ph sz="quarter" idx="4"/>
          </p:nvPr>
        </p:nvSpPr>
        <p:spPr bwMode="auto">
          <a:xfrm>
            <a:off x="6172200" y="2505074"/>
            <a:ext cx="5183188" cy="3684588"/>
          </a:xfrm>
        </p:spPr>
        <p:txBody>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7" name="Marcador de fecha 6"/>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8" name="Marcador de pie de página 7"/>
          <p:cNvSpPr>
            <a:spLocks noGrp="1"/>
          </p:cNvSpPr>
          <p:nvPr>
            <p:ph type="ftr" sz="quarter" idx="11"/>
          </p:nvPr>
        </p:nvSpPr>
        <p:spPr bwMode="auto"/>
        <p:txBody>
          <a:bodyPr/>
          <a:lstStyle/>
          <a:p>
            <a:pPr>
              <a:defRPr/>
            </a:pPr>
            <a:endParaRPr lang="ca-ES"/>
          </a:p>
        </p:txBody>
      </p:sp>
      <p:sp>
        <p:nvSpPr>
          <p:cNvPr id="9" name="Marcador de número de diapositiva 8"/>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titleOnly" userDrawn="1">
  <p:cSld name="Solo el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r>
              <a:rPr lang="es-ES"/>
              <a:t>Haga clic para modificar el estilo de título del patrón</a:t>
            </a:r>
            <a:endParaRPr lang="ca-ES"/>
          </a:p>
        </p:txBody>
      </p:sp>
      <p:sp>
        <p:nvSpPr>
          <p:cNvPr id="3" name="Marcador de fecha 2"/>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4" name="Marcador de pie de página 3"/>
          <p:cNvSpPr>
            <a:spLocks noGrp="1"/>
          </p:cNvSpPr>
          <p:nvPr>
            <p:ph type="ftr" sz="quarter" idx="11"/>
          </p:nvPr>
        </p:nvSpPr>
        <p:spPr bwMode="auto"/>
        <p:txBody>
          <a:bodyPr/>
          <a:lstStyle/>
          <a:p>
            <a:pPr>
              <a:defRPr/>
            </a:pPr>
            <a:endParaRPr lang="ca-ES"/>
          </a:p>
        </p:txBody>
      </p:sp>
      <p:sp>
        <p:nvSpPr>
          <p:cNvPr id="5" name="Marcador de número de diapositiva 4"/>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blank" userDrawn="1">
  <p:cSld name="En blanco">
    <p:spTree>
      <p:nvGrpSpPr>
        <p:cNvPr id="1" name=""/>
        <p:cNvGrpSpPr/>
        <p:nvPr/>
      </p:nvGrpSpPr>
      <p:grpSpPr bwMode="auto">
        <a:xfrm>
          <a:off x="0" y="0"/>
          <a:ext cx="0" cy="0"/>
          <a:chOff x="0" y="0"/>
          <a:chExt cx="0" cy="0"/>
        </a:xfrm>
      </p:grpSpPr>
      <p:sp>
        <p:nvSpPr>
          <p:cNvPr id="2" name="Marcador de fecha 1"/>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3" name="Marcador de pie de página 2"/>
          <p:cNvSpPr>
            <a:spLocks noGrp="1"/>
          </p:cNvSpPr>
          <p:nvPr>
            <p:ph type="ftr" sz="quarter" idx="11"/>
          </p:nvPr>
        </p:nvSpPr>
        <p:spPr bwMode="auto"/>
        <p:txBody>
          <a:bodyPr/>
          <a:lstStyle/>
          <a:p>
            <a:pPr>
              <a:defRPr/>
            </a:pPr>
            <a:endParaRPr lang="ca-ES"/>
          </a:p>
        </p:txBody>
      </p:sp>
      <p:sp>
        <p:nvSpPr>
          <p:cNvPr id="4" name="Marcador de número de diapositiva 3"/>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objTx" userDrawn="1">
  <p:cSld name="Contenido con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457200"/>
            <a:ext cx="3932237" cy="1600200"/>
          </a:xfrm>
        </p:spPr>
        <p:txBody>
          <a:bodyPr anchor="b"/>
          <a:lstStyle>
            <a:lvl1pPr>
              <a:defRPr sz="3200"/>
            </a:lvl1pPr>
          </a:lstStyle>
          <a:p>
            <a:pPr>
              <a:defRPr/>
            </a:pPr>
            <a:r>
              <a:rPr lang="es-ES"/>
              <a:t>Haga clic para modificar el estilo de título del patrón</a:t>
            </a:r>
            <a:endParaRPr lang="ca-ES"/>
          </a:p>
        </p:txBody>
      </p:sp>
      <p:sp>
        <p:nvSpPr>
          <p:cNvPr id="3" name="Marcador de contenido 2"/>
          <p:cNvSpPr>
            <a:spLocks noGrp="1"/>
          </p:cNvSpPr>
          <p:nvPr>
            <p:ph idx="1"/>
          </p:nvPr>
        </p:nvSpPr>
        <p:spPr bwMode="auto">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tex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Haga clic para modificar los estilos de texto del patrón</a:t>
            </a:r>
            <a:endParaRPr/>
          </a:p>
        </p:txBody>
      </p:sp>
      <p:sp>
        <p:nvSpPr>
          <p:cNvPr id="5" name="Marcador de fecha 4"/>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6" name="Marcador de pie de página 5"/>
          <p:cNvSpPr>
            <a:spLocks noGrp="1"/>
          </p:cNvSpPr>
          <p:nvPr>
            <p:ph type="ftr" sz="quarter" idx="11"/>
          </p:nvPr>
        </p:nvSpPr>
        <p:spPr bwMode="auto"/>
        <p:txBody>
          <a:bodyPr/>
          <a:lstStyle/>
          <a:p>
            <a:pPr>
              <a:defRPr/>
            </a:pPr>
            <a:endParaRPr lang="ca-ES"/>
          </a:p>
        </p:txBody>
      </p:sp>
      <p:sp>
        <p:nvSpPr>
          <p:cNvPr id="7" name="Marcador de número de diapositiva 6"/>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matchingName="" preserve="1" showMasterPhAnim="0" type="picTx" userDrawn="1">
  <p:cSld name="Imagen con título">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9788" y="457200"/>
            <a:ext cx="3932237" cy="1600200"/>
          </a:xfrm>
        </p:spPr>
        <p:txBody>
          <a:bodyPr anchor="b"/>
          <a:lstStyle>
            <a:lvl1pPr>
              <a:defRPr sz="3200"/>
            </a:lvl1pPr>
          </a:lstStyle>
          <a:p>
            <a:pPr>
              <a:defRPr/>
            </a:pPr>
            <a:r>
              <a:rPr lang="es-ES"/>
              <a:t>Haga clic para modificar el estilo de título del patrón</a:t>
            </a:r>
            <a:endParaRPr lang="ca-ES"/>
          </a:p>
        </p:txBody>
      </p:sp>
      <p:sp>
        <p:nvSpPr>
          <p:cNvPr id="3" name="Marcador de posición de imagen 2"/>
          <p:cNvSpPr>
            <a:spLocks noGrp="1"/>
          </p:cNvSpPr>
          <p:nvPr>
            <p:ph type="pic" idx="1"/>
          </p:nvPr>
        </p:nvSpPr>
        <p:spPr bwMode="auto">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endParaRPr lang="ca-ES"/>
          </a:p>
        </p:txBody>
      </p:sp>
      <p:sp>
        <p:nvSpPr>
          <p:cNvPr id="4" name="Marcador de texto 3"/>
          <p:cNvSpPr>
            <a:spLocks noGrp="1"/>
          </p:cNvSpPr>
          <p:nvPr>
            <p:ph type="body" sz="half" idx="2"/>
          </p:nvPr>
        </p:nvSpPr>
        <p:spPr bwMode="auto">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s-ES"/>
              <a:t>Haga clic para modificar los estilos de texto del patrón</a:t>
            </a:r>
            <a:endParaRPr/>
          </a:p>
        </p:txBody>
      </p:sp>
      <p:sp>
        <p:nvSpPr>
          <p:cNvPr id="5" name="Marcador de fecha 4"/>
          <p:cNvSpPr>
            <a:spLocks noGrp="1"/>
          </p:cNvSpPr>
          <p:nvPr>
            <p:ph type="dt" sz="half" idx="10"/>
          </p:nvPr>
        </p:nvSpPr>
        <p:spPr bwMode="auto"/>
        <p:txBody>
          <a:bodyPr/>
          <a:lstStyle/>
          <a:p>
            <a:pPr>
              <a:defRPr/>
            </a:pPr>
            <a:fld id="{EB0BCB36-D77D-4323-803B-3EC647D06070}" type="datetimeFigureOut">
              <a:rPr lang="ca-ES"/>
              <a:t>18/3/2019</a:t>
            </a:fld>
            <a:endParaRPr lang="ca-ES"/>
          </a:p>
        </p:txBody>
      </p:sp>
      <p:sp>
        <p:nvSpPr>
          <p:cNvPr id="6" name="Marcador de pie de página 5"/>
          <p:cNvSpPr>
            <a:spLocks noGrp="1"/>
          </p:cNvSpPr>
          <p:nvPr>
            <p:ph type="ftr" sz="quarter" idx="11"/>
          </p:nvPr>
        </p:nvSpPr>
        <p:spPr bwMode="auto"/>
        <p:txBody>
          <a:bodyPr/>
          <a:lstStyle/>
          <a:p>
            <a:pPr>
              <a:defRPr/>
            </a:pPr>
            <a:endParaRPr lang="ca-ES"/>
          </a:p>
        </p:txBody>
      </p:sp>
      <p:sp>
        <p:nvSpPr>
          <p:cNvPr id="7" name="Marcador de número de diapositiva 6"/>
          <p:cNvSpPr>
            <a:spLocks noGrp="1"/>
          </p:cNvSpPr>
          <p:nvPr>
            <p:ph type="sldNum" sz="quarter" idx="12"/>
          </p:nvPr>
        </p:nvSpPr>
        <p:spPr bwMode="auto"/>
        <p:txBody>
          <a:bodyPr/>
          <a:lstStyle/>
          <a:p>
            <a:pPr>
              <a:defRPr/>
            </a:pPr>
            <a:fld id="{A33DF877-09B8-4B73-8D66-EBED84648B37}" type="slidenum">
              <a:rPr lang="ca-ES"/>
              <a:t>‹Nº›</a:t>
            </a:fld>
            <a:endParaRPr lang="ca-ES"/>
          </a:p>
        </p:txBody>
      </p:sp>
    </p:spTree>
  </p:cSld>
  <p:clrMapOvr>
    <a:masterClrMapping/>
  </p:clrMapOvr>
</p:sldLayout>
</file>

<file path=ppt/slideMasters/_rels/slideMaster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preserve="0">
  <p:cSld name="">
    <p:bg>
      <p:bgRef idx="1001">
        <a:schemeClr val="bg1"/>
      </p:bgRef>
    </p:bg>
    <p:spTree>
      <p:nvGrpSpPr>
        <p:cNvPr id="1" name=""/>
        <p:cNvGrpSpPr/>
        <p:nvPr/>
      </p:nvGrpSpPr>
      <p:grpSpPr bwMode="auto">
        <a:xfrm>
          <a:off x="0" y="0"/>
          <a:ext cx="0" cy="0"/>
          <a:chOff x="0" y="0"/>
          <a:chExt cx="0" cy="0"/>
        </a:xfrm>
      </p:grpSpPr>
      <p:sp>
        <p:nvSpPr>
          <p:cNvPr id="2" name="Marcador de título 1"/>
          <p:cNvSpPr>
            <a:spLocks noGrp="1"/>
          </p:cNvSpPr>
          <p:nvPr>
            <p:ph type="title"/>
          </p:nvPr>
        </p:nvSpPr>
        <p:spPr bwMode="auto">
          <a:xfrm>
            <a:off x="838200" y="365125"/>
            <a:ext cx="10515600" cy="1325563"/>
          </a:xfrm>
          <a:prstGeom prst="rect">
            <a:avLst/>
          </a:prstGeom>
        </p:spPr>
        <p:txBody>
          <a:bodyPr vert="horz" lIns="91440" tIns="45720" rIns="91440" bIns="45720" rtlCol="0" anchor="ctr">
            <a:normAutofit/>
          </a:bodyPr>
          <a:lstStyle/>
          <a:p>
            <a:pPr>
              <a:defRPr/>
            </a:pPr>
            <a:r>
              <a:rPr lang="es-ES"/>
              <a:t>Haga clic para modificar el estilo de título del patrón</a:t>
            </a:r>
            <a:endParaRPr lang="ca-ES"/>
          </a:p>
        </p:txBody>
      </p:sp>
      <p:sp>
        <p:nvSpPr>
          <p:cNvPr id="3" name="Marcador de texto 2"/>
          <p:cNvSpPr>
            <a:spLocks noGrp="1"/>
          </p:cNvSpPr>
          <p:nvPr>
            <p:ph type="body" idx="1"/>
          </p:nvPr>
        </p:nvSpPr>
        <p:spPr bwMode="auto">
          <a:xfrm>
            <a:off x="838200" y="1825625"/>
            <a:ext cx="10515600" cy="4351338"/>
          </a:xfrm>
          <a:prstGeom prst="rect">
            <a:avLst/>
          </a:prstGeom>
        </p:spPr>
        <p:txBody>
          <a:bodyPr vert="horz" lIns="91440" tIns="45720" rIns="91440" bIns="45720" rtlCol="0">
            <a:normAutofit/>
          </a:bodyPr>
          <a:lstStyle/>
          <a:p>
            <a:pPr lvl="0">
              <a:defRPr/>
            </a:pPr>
            <a:r>
              <a:rPr lang="es-ES"/>
              <a:t>Haga clic para modificar los estilos de texto del patrón</a:t>
            </a:r>
            <a:endParaRPr/>
          </a:p>
          <a:p>
            <a:pPr lvl="1">
              <a:defRPr/>
            </a:pPr>
            <a:r>
              <a:rPr lang="es-ES"/>
              <a:t>Segundo nivel</a:t>
            </a:r>
            <a:endParaRPr/>
          </a:p>
          <a:p>
            <a:pPr lvl="2">
              <a:defRPr/>
            </a:pPr>
            <a:r>
              <a:rPr lang="es-ES"/>
              <a:t>Tercer nivel</a:t>
            </a:r>
            <a:endParaRPr/>
          </a:p>
          <a:p>
            <a:pPr lvl="3">
              <a:defRPr/>
            </a:pPr>
            <a:r>
              <a:rPr lang="es-ES"/>
              <a:t>Cuarto nivel</a:t>
            </a:r>
            <a:endParaRPr/>
          </a:p>
          <a:p>
            <a:pPr lvl="4">
              <a:defRPr/>
            </a:pPr>
            <a:r>
              <a:rPr lang="es-ES"/>
              <a:t>Quinto nivel</a:t>
            </a:r>
            <a:endParaRPr lang="ca-ES"/>
          </a:p>
        </p:txBody>
      </p:sp>
      <p:sp>
        <p:nvSpPr>
          <p:cNvPr id="4" name="Marcador de fecha 3"/>
          <p:cNvSpPr>
            <a:spLocks noGrp="1"/>
          </p:cNvSpPr>
          <p:nvPr>
            <p:ph type="dt" sz="half" idx="2"/>
          </p:nvPr>
        </p:nvSpPr>
        <p:spPr bwMode="auto">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EB0BCB36-D77D-4323-803B-3EC647D06070}" type="datetimeFigureOut">
              <a:rPr lang="ca-ES"/>
              <a:t>18/3/2019</a:t>
            </a:fld>
            <a:endParaRPr lang="ca-ES"/>
          </a:p>
        </p:txBody>
      </p:sp>
      <p:sp>
        <p:nvSpPr>
          <p:cNvPr id="5" name="Marcador de pie de página 4"/>
          <p:cNvSpPr>
            <a:spLocks noGrp="1"/>
          </p:cNvSpPr>
          <p:nvPr>
            <p:ph type="ftr" sz="quarter" idx="3"/>
          </p:nvPr>
        </p:nvSpPr>
        <p:spPr bwMode="auto">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ca-ES"/>
          </a:p>
        </p:txBody>
      </p:sp>
      <p:sp>
        <p:nvSpPr>
          <p:cNvPr id="6" name="Marcador de número de diapositiva 5"/>
          <p:cNvSpPr>
            <a:spLocks noGrp="1"/>
          </p:cNvSpPr>
          <p:nvPr>
            <p:ph type="sldNum" sz="quarter" idx="4"/>
          </p:nvPr>
        </p:nvSpPr>
        <p:spPr bwMode="auto">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A33DF877-09B8-4B73-8D66-EBED84648B37}" type="slidenum">
              <a:rPr lang="ca-ES"/>
              <a:t>‹Nº›</a:t>
            </a:fld>
            <a:endParaRPr lang="ca-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s-E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1.jpg"/><Relationship Id="rId4" Type="http://schemas.openxmlformats.org/officeDocument/2006/relationships/image" Target="../media/image12.jpg"/><Relationship Id="rId5" Type="http://schemas.openxmlformats.org/officeDocument/2006/relationships/image" Target="../media/image13.jpg"/><Relationship Id="rId6" Type="http://schemas.openxmlformats.org/officeDocument/2006/relationships/image" Target="../media/image14.jp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5.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7.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3.jp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tint val="95000"/>
            <a:satMod val="170000"/>
          </a:schemeClr>
        </a:solidFill>
      </p:bgPr>
    </p:bg>
    <p:spTree>
      <p:nvGrpSpPr>
        <p:cNvPr id="1" name=""/>
        <p:cNvGrpSpPr/>
        <p:nvPr/>
      </p:nvGrpSpPr>
      <p:grpSpPr bwMode="auto">
        <a:xfrm>
          <a:off x="0" y="0"/>
          <a:ext cx="0" cy="0"/>
          <a:chOff x="0" y="0"/>
          <a:chExt cx="0" cy="0"/>
        </a:xfrm>
      </p:grpSpPr>
      <p:sp>
        <p:nvSpPr>
          <p:cNvPr id="2" name="Título 1"/>
          <p:cNvSpPr>
            <a:spLocks noGrp="1"/>
          </p:cNvSpPr>
          <p:nvPr>
            <p:ph type="ctrTitle"/>
          </p:nvPr>
        </p:nvSpPr>
        <p:spPr bwMode="auto">
          <a:xfrm>
            <a:off x="6746628" y="1783959"/>
            <a:ext cx="4645250" cy="2889114"/>
          </a:xfrm>
        </p:spPr>
        <p:txBody>
          <a:bodyPr anchor="b">
            <a:normAutofit/>
          </a:bodyPr>
          <a:lstStyle/>
          <a:p>
            <a:pPr>
              <a:defRPr/>
            </a:pPr>
            <a:r>
              <a:rPr lang="ca-ES" b="1"/>
              <a:t>L’alimentació i la nutrició</a:t>
            </a:r>
            <a:endParaRPr/>
          </a:p>
        </p:txBody>
      </p:sp>
      <p:sp>
        <p:nvSpPr>
          <p:cNvPr id="3" name="Subtítulo 2"/>
          <p:cNvSpPr>
            <a:spLocks noGrp="1"/>
          </p:cNvSpPr>
          <p:nvPr>
            <p:ph type="subTitle" idx="1"/>
          </p:nvPr>
        </p:nvSpPr>
        <p:spPr bwMode="auto">
          <a:xfrm>
            <a:off x="6746627" y="4750893"/>
            <a:ext cx="4645250" cy="1147863"/>
          </a:xfrm>
        </p:spPr>
        <p:txBody>
          <a:bodyPr anchor="t">
            <a:normAutofit/>
          </a:bodyPr>
          <a:lstStyle/>
          <a:p>
            <a:pPr algn="l">
              <a:defRPr/>
            </a:pPr>
            <a:r>
              <a:rPr lang="ca-ES" sz="2000"/>
              <a:t>Biologia i Geologia 3r d’ESO</a:t>
            </a:r>
            <a:endParaRPr lang="ca-ES" sz="2000"/>
          </a:p>
        </p:txBody>
      </p:sp>
      <p:sp>
        <p:nvSpPr>
          <p:cNvPr id="1028" name="Freeform: Shape 70"/>
          <p:cNvSpPr>
            <a:spLocks noAdjustHandles="1" noChangeArrowheads="1" noChangeAspect="1" noChangeShapeType="1" noEditPoints="1" noGrp="1" noMove="1" noResize="1" noRot="1" noTextEdit="1"/>
          </p:cNvSpPr>
          <p:nvPr/>
        </p:nvSpPr>
        <p:spPr bwMode="auto">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fill="norm" stroke="1"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Calibri"/>
              <a:ea typeface="+mn-ea"/>
              <a:cs typeface="+mn-cs"/>
            </a:endParaRPr>
          </a:p>
        </p:txBody>
      </p:sp>
      <p:pic>
        <p:nvPicPr>
          <p:cNvPr id="1026" name="Picture 2" descr="Imatge relacionada"/>
          <p:cNvPicPr>
            <a:picLocks noChangeAspect="1" noChangeArrowheads="1"/>
          </p:cNvPicPr>
          <p:nvPr/>
        </p:nvPicPr>
        <p:blipFill>
          <a:blip r:embed="rId3"/>
          <a:srcRect l="8023" t="0" r="26096" b="0"/>
          <a:stretch/>
        </p:blipFill>
        <p:spPr bwMode="auto">
          <a:xfrm>
            <a:off x="20" y="10"/>
            <a:ext cx="6024134" cy="685799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fill="norm" stroke="1" extrusionOk="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p:spPr>
      </p:pic>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defRPr/>
            </a:pPr>
            <a:endParaRPr lang="ca-ES"/>
          </a:p>
        </p:txBody>
      </p:sp>
      <p:sp>
        <p:nvSpPr>
          <p:cNvPr id="3" name="Marcador de contenido 2"/>
          <p:cNvSpPr>
            <a:spLocks noGrp="1"/>
          </p:cNvSpPr>
          <p:nvPr>
            <p:ph idx="1"/>
          </p:nvPr>
        </p:nvSpPr>
        <p:spPr bwMode="auto"/>
        <p:txBody>
          <a:bodyPr/>
          <a:lstStyle/>
          <a:p>
            <a:pPr>
              <a:defRPr/>
            </a:pPr>
            <a:endParaRPr lang="ca-ES"/>
          </a:p>
        </p:txBody>
      </p:sp>
      <p:pic>
        <p:nvPicPr>
          <p:cNvPr id="4" name="Imagen 3"/>
          <p:cNvPicPr>
            <a:picLocks noChangeAspect="1"/>
          </p:cNvPicPr>
          <p:nvPr/>
        </p:nvPicPr>
        <p:blipFill>
          <a:blip r:embed="rId3"/>
          <a:stretch/>
        </p:blipFill>
        <p:spPr bwMode="auto">
          <a:xfrm>
            <a:off x="1457325" y="138112"/>
            <a:ext cx="9277350" cy="658177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809430296"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mj-lt"/>
                <a:ea typeface="+mj-ea"/>
                <a:cs typeface="+mj-cs"/>
              </a:rPr>
              <a:t>La dieta equilibrada.</a:t>
            </a:r>
            <a:endParaRPr/>
          </a:p>
        </p:txBody>
      </p:sp>
      <p:sp>
        <p:nvSpPr>
          <p:cNvPr id="1972325269" name="Marcador de contenido 2"/>
          <p:cNvSpPr>
            <a:spLocks noGrp="1"/>
          </p:cNvSpPr>
          <p:nvPr>
            <p:ph idx="1"/>
          </p:nvPr>
        </p:nvSpPr>
        <p:spPr bwMode="auto">
          <a:xfrm flipH="0" flipV="0">
            <a:off x="838198" y="1825624"/>
            <a:ext cx="10515600" cy="1178413"/>
          </a:xfrm>
        </p:spPr>
        <p:txBody>
          <a:bodyPr vertOverflow="overflow" horzOverflow="overflow" vert="horz" wrap="square" lIns="91440" tIns="45720" rIns="91440" bIns="45720" numCol="1" spcCol="0" rtlCol="0" fromWordArt="0" anchor="t" anchorCtr="0" forceAA="0" upright="0" compatLnSpc="0">
            <a:normAutofit fontScale="80000" lnSpcReduction="4000"/>
          </a:bodyPr>
          <a:lstStyle/>
          <a:p>
            <a:pPr marL="0" indent="0">
              <a:buFont typeface="Arial"/>
              <a:buNone/>
              <a:defRPr/>
            </a:pPr>
            <a:r>
              <a:rPr lang="ca-ES"/>
              <a:t>La nostra salut i el nostre desenvolupament depenen del que mengem.</a:t>
            </a:r>
            <a:endParaRPr lang="ca-ES"/>
          </a:p>
          <a:p>
            <a:pPr marL="0" indent="0">
              <a:buFont typeface="Arial"/>
              <a:buNone/>
              <a:defRPr/>
            </a:pPr>
            <a:r>
              <a:rPr lang="ca-ES"/>
              <a:t>Anomenem DIETA al conjunt d’aliments que ingerim durant un dia.</a:t>
            </a:r>
            <a:endParaRPr lang="ca-ES"/>
          </a:p>
          <a:p>
            <a:pPr marL="0" indent="0">
              <a:buFont typeface="Arial"/>
              <a:buNone/>
              <a:defRPr/>
            </a:pPr>
            <a:endParaRPr lang="ca-ES"/>
          </a:p>
        </p:txBody>
      </p:sp>
      <p:sp>
        <p:nvSpPr>
          <p:cNvPr id="1753566304" name=""/>
          <p:cNvSpPr txBox="1"/>
          <p:nvPr/>
        </p:nvSpPr>
        <p:spPr bwMode="auto">
          <a:xfrm flipH="0" flipV="0">
            <a:off x="917740" y="2949086"/>
            <a:ext cx="8189636" cy="1097640"/>
          </a:xfrm>
          <a:prstGeom prst="rect">
            <a:avLst/>
          </a:prstGeom>
          <a:solidFill>
            <a:schemeClr val="accent6">
              <a:lumMod val="20000"/>
              <a:lumOff val="80000"/>
            </a:schemeClr>
          </a:solidFill>
          <a:ln w="6349">
            <a:solidFill>
              <a:schemeClr val="tx1"/>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ca-ES" sz="2200"/>
              <a:t>Per contrapartida, la DIETA EQUILIBRADA és aquella que ens aporta els nutrient i en les quantitats necessàries per poder mantenir-nos sans i poder desenvolupar-nos física i mentalment.</a:t>
            </a:r>
            <a:endParaRPr/>
          </a:p>
        </p:txBody>
      </p:sp>
      <p:sp>
        <p:nvSpPr>
          <p:cNvPr id="924753919" name=""/>
          <p:cNvSpPr txBox="1"/>
          <p:nvPr/>
        </p:nvSpPr>
        <p:spPr bwMode="auto">
          <a:xfrm flipH="0" flipV="0">
            <a:off x="1045961" y="4377836"/>
            <a:ext cx="8157449" cy="1097640"/>
          </a:xfrm>
          <a:prstGeom prst="rect">
            <a:avLst/>
          </a:prstGeom>
          <a:solidFill>
            <a:schemeClr val="accent4">
              <a:lumMod val="20000"/>
              <a:lumOff val="80000"/>
            </a:schemeClr>
          </a:solidFill>
          <a:ln w="6349">
            <a:solidFill>
              <a:schemeClr val="tx1"/>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ca-ES" sz="2200"/>
              <a:t>Per poder planificar una dieta equilibrada, que contingui tots els nutrients que necessitem, cal conèixer els nutrients que ens aporten els diferents aliments.</a:t>
            </a:r>
            <a:endParaRPr sz="2200"/>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3566304"/>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47539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34143665"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La dieta equilibrada.</a:t>
            </a:r>
            <a:endParaRPr/>
          </a:p>
        </p:txBody>
      </p:sp>
      <p:sp>
        <p:nvSpPr>
          <p:cNvPr id="1422757045" name="Marcador de contenido 2"/>
          <p:cNvSpPr>
            <a:spLocks noGrp="1"/>
          </p:cNvSpPr>
          <p:nvPr>
            <p:ph idx="1"/>
          </p:nvPr>
        </p:nvSpPr>
        <p:spPr bwMode="auto">
          <a:xfrm flipH="0" flipV="0">
            <a:off x="838198" y="1825624"/>
            <a:ext cx="10515600" cy="1178413"/>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lang="ca-ES"/>
              <a:t>No tots els nutrients fan la mateixa funció a la cèl·lula, alguns són estructurals, altres són energètics i altres són reguladors.</a:t>
            </a:r>
            <a:endParaRPr lang="ca-ES"/>
          </a:p>
        </p:txBody>
      </p:sp>
      <p:sp>
        <p:nvSpPr>
          <p:cNvPr id="1539865094" name=""/>
          <p:cNvSpPr txBox="1"/>
          <p:nvPr/>
        </p:nvSpPr>
        <p:spPr bwMode="auto">
          <a:xfrm flipH="0" flipV="0">
            <a:off x="789518" y="2765913"/>
            <a:ext cx="3242693" cy="3932279"/>
          </a:xfrm>
          <a:prstGeom prst="rect">
            <a:avLst/>
          </a:prstGeom>
          <a:noFill/>
          <a:ln w="6349">
            <a:solidFill>
              <a:schemeClr val="tx1"/>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ca-ES"/>
              <a:t>NUTRIENTS ESTRUCTURALS:</a:t>
            </a:r>
            <a:endParaRPr lang="ca-ES"/>
          </a:p>
          <a:p>
            <a:pPr>
              <a:defRPr/>
            </a:pPr>
            <a:endParaRPr/>
          </a:p>
          <a:p>
            <a:pPr>
              <a:defRPr/>
            </a:pPr>
            <a:r>
              <a:rPr lang="ca-ES"/>
              <a:t>Aquests nutrients aporten la matèria necessària per mantenir i desenvolupar el nostre organisme. A aquest grup pertanyen les proteïnes.</a:t>
            </a: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p:txBody>
      </p:sp>
      <p:pic>
        <p:nvPicPr>
          <p:cNvPr id="1805933816" name=""/>
          <p:cNvPicPr>
            <a:picLocks noChangeAspect="1"/>
          </p:cNvPicPr>
          <p:nvPr/>
        </p:nvPicPr>
        <p:blipFill>
          <a:blip r:embed="rId3"/>
          <a:stretch/>
        </p:blipFill>
        <p:spPr bwMode="auto">
          <a:xfrm>
            <a:off x="1101178" y="4835769"/>
            <a:ext cx="2619374" cy="1743075"/>
          </a:xfrm>
          <a:prstGeom prst="rect">
            <a:avLst/>
          </a:prstGeom>
        </p:spPr>
      </p:pic>
      <p:sp>
        <p:nvSpPr>
          <p:cNvPr id="1598663504" name=""/>
          <p:cNvSpPr txBox="1"/>
          <p:nvPr/>
        </p:nvSpPr>
        <p:spPr bwMode="auto">
          <a:xfrm flipH="0" flipV="0">
            <a:off x="4348937" y="2765913"/>
            <a:ext cx="3330893" cy="3932279"/>
          </a:xfrm>
          <a:prstGeom prst="rect">
            <a:avLst/>
          </a:prstGeom>
          <a:noFill/>
          <a:ln w="6349">
            <a:solidFill>
              <a:schemeClr val="tx1"/>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ca-ES"/>
              <a:t>NUTRIENTS ENERGÈTICS:</a:t>
            </a:r>
            <a:endParaRPr lang="ca-ES"/>
          </a:p>
          <a:p>
            <a:pPr>
              <a:defRPr/>
            </a:pPr>
            <a:endParaRPr/>
          </a:p>
          <a:p>
            <a:pPr>
              <a:defRPr/>
            </a:pPr>
            <a:r>
              <a:rPr lang="ca-ES"/>
              <a:t>Aquests nutrients aporten l’energia necessària per poder realitzar les tres funcions vitals. Aquesta energia es sintetitza al mitocondri, durant la respiració cel·lular. A aquest grup pertanyen lípids i glúcids.</a:t>
            </a:r>
            <a:endParaRPr lang="ca-ES"/>
          </a:p>
          <a:p>
            <a:pPr>
              <a:defRPr/>
            </a:pPr>
            <a:endParaRPr lang="ca-ES"/>
          </a:p>
          <a:p>
            <a:pPr>
              <a:defRPr/>
            </a:pPr>
            <a:endParaRPr lang="ca-ES"/>
          </a:p>
          <a:p>
            <a:pPr>
              <a:defRPr/>
            </a:pPr>
            <a:endParaRPr lang="ca-ES"/>
          </a:p>
          <a:p>
            <a:pPr>
              <a:defRPr/>
            </a:pPr>
            <a:endParaRPr lang="ca-ES"/>
          </a:p>
          <a:p>
            <a:pPr>
              <a:defRPr/>
            </a:pPr>
            <a:endParaRPr lang="ca-ES"/>
          </a:p>
        </p:txBody>
      </p:sp>
      <p:pic>
        <p:nvPicPr>
          <p:cNvPr id="423869793" name=""/>
          <p:cNvPicPr>
            <a:picLocks noChangeAspect="1"/>
          </p:cNvPicPr>
          <p:nvPr/>
        </p:nvPicPr>
        <p:blipFill>
          <a:blip r:embed="rId4"/>
          <a:srcRect l="0" t="0" r="0" b="30307"/>
          <a:stretch/>
        </p:blipFill>
        <p:spPr bwMode="auto">
          <a:xfrm flipH="0" flipV="0">
            <a:off x="4348937" y="5403920"/>
            <a:ext cx="1935773" cy="1294272"/>
          </a:xfrm>
          <a:prstGeom prst="rect">
            <a:avLst/>
          </a:prstGeom>
        </p:spPr>
      </p:pic>
      <p:pic>
        <p:nvPicPr>
          <p:cNvPr id="1739794254" name=""/>
          <p:cNvPicPr>
            <a:picLocks noChangeAspect="1"/>
          </p:cNvPicPr>
          <p:nvPr/>
        </p:nvPicPr>
        <p:blipFill>
          <a:blip r:embed="rId5"/>
          <a:stretch/>
        </p:blipFill>
        <p:spPr bwMode="auto">
          <a:xfrm flipH="0" flipV="0">
            <a:off x="6284711" y="5370230"/>
            <a:ext cx="1438192" cy="674152"/>
          </a:xfrm>
          <a:prstGeom prst="rect">
            <a:avLst/>
          </a:prstGeom>
        </p:spPr>
      </p:pic>
      <p:sp>
        <p:nvSpPr>
          <p:cNvPr id="1666894769" name=""/>
          <p:cNvSpPr txBox="1"/>
          <p:nvPr/>
        </p:nvSpPr>
        <p:spPr bwMode="auto">
          <a:xfrm flipH="0" flipV="0">
            <a:off x="8128163" y="2765912"/>
            <a:ext cx="3380212" cy="3932279"/>
          </a:xfrm>
          <a:prstGeom prst="rect">
            <a:avLst/>
          </a:prstGeom>
          <a:noFill/>
          <a:ln w="6349">
            <a:solidFill>
              <a:schemeClr val="tx1"/>
            </a:solidFill>
            <a:prstDash val="solid"/>
          </a:ln>
        </p:spPr>
        <p:txBody>
          <a:bodyPr vertOverflow="overflow" horzOverflow="overflow" vert="horz" wrap="square" lIns="91440" tIns="45720" rIns="91440" bIns="45720" numCol="1" spcCol="0" rtlCol="0" fromWordArt="0" anchor="t" anchorCtr="0" forceAA="0" upright="0" compatLnSpc="0">
            <a:spAutoFit/>
          </a:bodyPr>
          <a:p>
            <a:pPr>
              <a:defRPr/>
            </a:pPr>
            <a:r>
              <a:rPr lang="ca-ES"/>
              <a:t>NUTRIENTS REGULADORS:</a:t>
            </a:r>
            <a:endParaRPr lang="ca-ES"/>
          </a:p>
          <a:p>
            <a:pPr>
              <a:defRPr/>
            </a:pPr>
            <a:endParaRPr lang="ca-ES"/>
          </a:p>
          <a:p>
            <a:pPr>
              <a:defRPr/>
            </a:pPr>
            <a:r>
              <a:rPr lang="ca-ES"/>
              <a:t>Es necessiten en poca quantitat i participen en reaccions químiques que tenen lloc dins la cèl·lula.</a:t>
            </a: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a:p>
            <a:pPr>
              <a:defRPr/>
            </a:pPr>
            <a:endParaRPr lang="ca-ES"/>
          </a:p>
        </p:txBody>
      </p:sp>
      <p:pic>
        <p:nvPicPr>
          <p:cNvPr id="1246189714" name=""/>
          <p:cNvPicPr>
            <a:picLocks noChangeAspect="1"/>
          </p:cNvPicPr>
          <p:nvPr/>
        </p:nvPicPr>
        <p:blipFill>
          <a:blip r:embed="rId6"/>
          <a:stretch/>
        </p:blipFill>
        <p:spPr bwMode="auto">
          <a:xfrm flipH="0" flipV="0">
            <a:off x="8377322" y="4597643"/>
            <a:ext cx="2778111" cy="1852978"/>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3986509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059338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986635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3869793"/>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397942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600191712"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La dieta equilibrada.</a:t>
            </a:r>
            <a:endParaRPr sz="4400"/>
          </a:p>
        </p:txBody>
      </p:sp>
      <p:sp>
        <p:nvSpPr>
          <p:cNvPr id="903063825" name="Marcador de contenido 2"/>
          <p:cNvSpPr>
            <a:spLocks noGrp="1"/>
          </p:cNvSpPr>
          <p:nvPr>
            <p:ph idx="1"/>
          </p:nvPr>
        </p:nvSpPr>
        <p:spPr bwMode="auto"/>
        <p:txBody>
          <a:bodyPr/>
          <a:lstStyle/>
          <a:p>
            <a:pPr marL="0" indent="0">
              <a:buFont typeface="Arial"/>
              <a:buNone/>
              <a:defRPr/>
            </a:pPr>
            <a:endParaRPr/>
          </a:p>
        </p:txBody>
      </p:sp>
      <p:pic>
        <p:nvPicPr>
          <p:cNvPr id="540524484" name=""/>
          <p:cNvPicPr>
            <a:picLocks noChangeAspect="1"/>
          </p:cNvPicPr>
          <p:nvPr/>
        </p:nvPicPr>
        <p:blipFill>
          <a:blip r:embed="rId3"/>
          <a:stretch/>
        </p:blipFill>
        <p:spPr bwMode="auto">
          <a:xfrm>
            <a:off x="1428750" y="183173"/>
            <a:ext cx="9639299" cy="6638924"/>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112706714"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Aport calòric de l’aliment</a:t>
            </a:r>
            <a:endParaRPr sz="4400"/>
          </a:p>
        </p:txBody>
      </p:sp>
      <p:sp>
        <p:nvSpPr>
          <p:cNvPr id="2068748249" name="Marcador de contenido 2"/>
          <p:cNvSpPr>
            <a:spLocks noGrp="1"/>
          </p:cNvSpPr>
          <p:nvPr>
            <p:ph idx="1"/>
          </p:nvPr>
        </p:nvSpPr>
        <p:spPr bwMode="auto"/>
        <p:txBody>
          <a:bodyPr/>
          <a:lstStyle/>
          <a:p>
            <a:pPr marL="0" indent="0">
              <a:buFont typeface="Arial"/>
              <a:buNone/>
              <a:defRPr/>
            </a:pPr>
            <a:r>
              <a:rPr lang="ca-ES"/>
              <a:t>Els aliments que mengem tenen uns nutrients que aporten energia, aquesta energia es mesura en kilocalories (kilojoules en física) i els tres nutrients que l’aporten són:</a:t>
            </a:r>
            <a:endParaRPr lang="ca-ES"/>
          </a:p>
          <a:p>
            <a:pPr>
              <a:buFont typeface="Arial"/>
              <a:buChar char="–"/>
              <a:defRPr/>
            </a:pPr>
            <a:r>
              <a:rPr lang="ca-ES"/>
              <a:t>Proteïnes: 4 kcal/g</a:t>
            </a:r>
            <a:endParaRPr lang="ca-ES"/>
          </a:p>
          <a:p>
            <a:pPr>
              <a:buFont typeface="Arial"/>
              <a:buChar char="–"/>
              <a:defRPr/>
            </a:pPr>
            <a:r>
              <a:rPr lang="ca-ES"/>
              <a:t> Glúcids: 4 Kcal/g</a:t>
            </a:r>
            <a:endParaRPr lang="ca-ES"/>
          </a:p>
          <a:p>
            <a:pPr>
              <a:buFont typeface="Arial"/>
              <a:buChar char="–"/>
              <a:defRPr/>
            </a:pPr>
            <a:r>
              <a:rPr lang="ca-ES"/>
              <a:t> Lípids: 9 Kcal/g</a:t>
            </a: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944984075"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Aport calòric de l’aliment</a:t>
            </a:r>
            <a:endParaRPr sz="4400"/>
          </a:p>
        </p:txBody>
      </p:sp>
      <p:sp>
        <p:nvSpPr>
          <p:cNvPr id="428156331" name="Marcador de contenido 2"/>
          <p:cNvSpPr>
            <a:spLocks noGrp="1"/>
          </p:cNvSpPr>
          <p:nvPr>
            <p:ph idx="1"/>
          </p:nvPr>
        </p:nvSpPr>
        <p:spPr bwMode="auto"/>
        <p:txBody>
          <a:bodyPr/>
          <a:lstStyle/>
          <a:p>
            <a:pPr marL="0" indent="0">
              <a:buFont typeface="Arial"/>
              <a:buNone/>
              <a:defRPr/>
            </a:pPr>
            <a:r>
              <a:rPr lang="ca-ES"/>
              <a:t>Aquesta energia es sintetitza al mitocondri mitjançant la respiració cel·lular.</a:t>
            </a:r>
            <a:endParaRPr lang="ca-ES"/>
          </a:p>
          <a:p>
            <a:pPr marL="0" indent="0">
              <a:buFont typeface="Arial"/>
              <a:buNone/>
              <a:defRPr/>
            </a:pPr>
            <a:endParaRPr lang="ca-ES"/>
          </a:p>
          <a:p>
            <a:pPr marL="0" indent="0">
              <a:buFont typeface="Arial"/>
              <a:buNone/>
              <a:defRPr/>
            </a:pPr>
            <a:r>
              <a:rPr lang="ca-ES"/>
              <a:t>Una part important d’aquesta energia es fa servir per mantenir processos vitals: respirar, fer bategar el cor, digerir l’aliment, ... En definitiva, tots aquells processos involuntaris. És el que s’anomena </a:t>
            </a:r>
            <a:r>
              <a:rPr lang="ca-ES" b="1"/>
              <a:t>Despesa Energètica en Repòs</a:t>
            </a:r>
            <a:r>
              <a:rPr lang="ca-ES"/>
              <a:t>.</a:t>
            </a: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1390214874"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Despesa Energètica en Repòs</a:t>
            </a:r>
            <a:endParaRPr sz="4400"/>
          </a:p>
        </p:txBody>
      </p:sp>
      <p:sp>
        <p:nvSpPr>
          <p:cNvPr id="522808077" name="Marcador de contenido 2"/>
          <p:cNvSpPr>
            <a:spLocks noGrp="1"/>
          </p:cNvSpPr>
          <p:nvPr>
            <p:ph idx="1"/>
          </p:nvPr>
        </p:nvSpPr>
        <p:spPr bwMode="auto"/>
        <p:txBody>
          <a:bodyPr/>
          <a:lstStyle/>
          <a:p>
            <a:pPr marL="0" indent="0">
              <a:buFont typeface="Arial"/>
              <a:buNone/>
              <a:defRPr/>
            </a:pPr>
            <a:r>
              <a:rPr lang="ca-ES"/>
              <a:t>La </a:t>
            </a:r>
            <a:r>
              <a:rPr lang="ca-ES" b="1"/>
              <a:t>Despesa Energètica en Repòs</a:t>
            </a:r>
            <a:r>
              <a:rPr lang="ca-ES"/>
              <a:t> no es igual per a tothom. Depèn de l’edat, del sexe i de l’alçada. </a:t>
            </a:r>
            <a:endParaRPr lang="ca-ES"/>
          </a:p>
          <a:p>
            <a:pPr marL="0" indent="0">
              <a:buFont typeface="Arial"/>
              <a:buNone/>
              <a:defRPr/>
            </a:pPr>
            <a:endParaRPr lang="ca-ES"/>
          </a:p>
          <a:p>
            <a:pPr marL="0" indent="0">
              <a:buFont typeface="Arial"/>
              <a:buNone/>
              <a:defRPr/>
            </a:pPr>
            <a:r>
              <a:rPr lang="ca-ES"/>
              <a:t>Així doncs, els homes tenen una DER més elevada que les dones. Les persones joves tenen una DER més elevada que les persones grans i les persones altes, més que les baixes.</a:t>
            </a:r>
            <a:endParaRPr lang="ca-ES"/>
          </a:p>
          <a:p>
            <a:pPr marL="0" indent="0">
              <a:buFont typeface="Arial"/>
              <a:buNone/>
              <a:defRPr/>
            </a:pPr>
            <a:endParaRPr lang="ca-ES"/>
          </a:p>
          <a:p>
            <a:pPr marL="0" indent="0">
              <a:buFont typeface="Arial"/>
              <a:buNone/>
              <a:defRPr/>
            </a:pP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35862496"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Despesa Energètica en Repòs</a:t>
            </a:r>
            <a:endParaRPr sz="4400"/>
          </a:p>
        </p:txBody>
      </p:sp>
      <p:sp>
        <p:nvSpPr>
          <p:cNvPr id="287380684" name="Marcador de contenido 2"/>
          <p:cNvSpPr>
            <a:spLocks noGrp="1"/>
          </p:cNvSpPr>
          <p:nvPr>
            <p:ph idx="1"/>
          </p:nvPr>
        </p:nvSpPr>
        <p:spPr bwMode="auto"/>
        <p:txBody>
          <a:bodyPr/>
          <a:lstStyle/>
          <a:p>
            <a:pPr marL="0" indent="0">
              <a:buFont typeface="Arial"/>
              <a:buNone/>
              <a:defRPr/>
            </a:pPr>
            <a:r>
              <a:rPr lang="ca-ES"/>
              <a:t>Una de les maneres de calcular la DER és mitjançant les equacions de Mifflin</a:t>
            </a:r>
            <a:r>
              <a:rPr lang="ca-ES"/>
              <a:t>. Aquestes estan ajustades per persones majors de 20 anys, per sota dependrà de l’etapa evolutiva en la que es trobi la persona. S’expressa en Kcal/dia.</a:t>
            </a:r>
            <a:endParaRPr lang="ca-ES"/>
          </a:p>
          <a:p>
            <a:pPr marL="0" indent="0">
              <a:buFont typeface="Arial"/>
              <a:buNone/>
              <a:defRPr/>
            </a:pPr>
            <a:endParaRPr lang="ca-ES"/>
          </a:p>
          <a:p>
            <a:pPr marL="0" indent="0">
              <a:buFont typeface="Arial"/>
              <a:buNone/>
              <a:defRPr/>
            </a:pPr>
            <a:endParaRPr lang="ca-ES"/>
          </a:p>
          <a:p>
            <a:pPr marL="0" indent="0">
              <a:buFont typeface="Arial"/>
              <a:buNone/>
              <a:defRPr/>
            </a:pPr>
            <a:endParaRPr lang="ca-ES"/>
          </a:p>
        </p:txBody>
      </p:sp>
      <p:pic>
        <p:nvPicPr>
          <p:cNvPr id="1023401746" name=""/>
          <p:cNvPicPr>
            <a:picLocks noChangeAspect="1"/>
          </p:cNvPicPr>
          <p:nvPr/>
        </p:nvPicPr>
        <p:blipFill>
          <a:blip r:embed="rId3"/>
          <a:stretch/>
        </p:blipFill>
        <p:spPr bwMode="auto">
          <a:xfrm>
            <a:off x="2069855" y="3553557"/>
            <a:ext cx="6410324" cy="1485900"/>
          </a:xfrm>
          <a:prstGeom prst="rect">
            <a:avLst/>
          </a:prstGeom>
          <a:ln w="6349">
            <a:solidFill>
              <a:schemeClr val="tx1"/>
            </a:solidFill>
            <a:prstDash val="solid"/>
          </a:ln>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3401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99003359"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Despesa Energètica quan hi ha activitat</a:t>
            </a:r>
            <a:endParaRPr sz="4400"/>
          </a:p>
        </p:txBody>
      </p:sp>
      <p:sp>
        <p:nvSpPr>
          <p:cNvPr id="107099273" name="Marcador de contenido 2"/>
          <p:cNvSpPr>
            <a:spLocks noGrp="1"/>
          </p:cNvSpPr>
          <p:nvPr>
            <p:ph idx="1"/>
          </p:nvPr>
        </p:nvSpPr>
        <p:spPr bwMode="auto"/>
        <p:txBody>
          <a:bodyPr vertOverflow="overflow" horzOverflow="overflow" vert="horz" wrap="square" lIns="91440" tIns="45720" rIns="91440" bIns="45720" numCol="1" spcCol="0" rtlCol="0" fromWordArt="0" anchor="t" anchorCtr="0" forceAA="0" upright="0" compatLnSpc="0">
            <a:normAutofit fontScale="95000" lnSpcReduction="1000"/>
          </a:bodyPr>
          <a:lstStyle/>
          <a:p>
            <a:pPr marL="0" indent="0">
              <a:buFont typeface="Arial"/>
              <a:buNone/>
              <a:defRPr/>
            </a:pPr>
            <a:r>
              <a:rPr lang="ca-ES"/>
              <a:t>A les necessitats energètiques en repòs hi hauriem d’afegir la despesa energètica quan fem activitat.</a:t>
            </a:r>
            <a:endParaRPr lang="ca-ES"/>
          </a:p>
          <a:p>
            <a:pPr marL="0" indent="0">
              <a:buFont typeface="Arial"/>
              <a:buNone/>
              <a:defRPr/>
            </a:pPr>
            <a:r>
              <a:rPr lang="ca-ES"/>
              <a:t>Les necessitats energètiques d’una persona que fa activitat dependran del tipus d’activitat que faci aquesta persona i de la seva DER.</a:t>
            </a:r>
            <a:endParaRPr lang="ca-ES"/>
          </a:p>
          <a:p>
            <a:pPr marL="0" indent="0">
              <a:buFont typeface="Arial"/>
              <a:buNone/>
              <a:defRPr/>
            </a:pPr>
            <a:endParaRPr lang="ca-ES"/>
          </a:p>
          <a:p>
            <a:pPr marL="0" indent="0">
              <a:buFont typeface="Arial"/>
              <a:buNone/>
              <a:defRPr/>
            </a:pPr>
            <a:r>
              <a:rPr lang="ca-ES"/>
              <a:t>Anomenem DET (Despesa Energètica Total), que surt de la DER i de la despesa calòrica que s’ha produït degut a l’activitat que fa aquella persona. Cada activitat física te un Factor d’Activitat (AF). Així doncs:</a:t>
            </a:r>
            <a:endParaRPr lang="ca-ES"/>
          </a:p>
          <a:p>
            <a:pPr marL="0" indent="0">
              <a:buFont typeface="Arial"/>
              <a:buNone/>
              <a:defRPr/>
            </a:pPr>
            <a:r>
              <a:rPr lang="ca-ES"/>
              <a:t>                                     DET= DER.AF</a:t>
            </a:r>
            <a:endParaRPr lang="ca-ES"/>
          </a:p>
          <a:p>
            <a:pPr marL="0" indent="0">
              <a:buFont typeface="Arial"/>
              <a:buNone/>
              <a:defRPr/>
            </a:pP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pic>
        <p:nvPicPr>
          <p:cNvPr id="315042105" name=""/>
          <p:cNvPicPr>
            <a:picLocks noChangeAspect="1"/>
          </p:cNvPicPr>
          <p:nvPr/>
        </p:nvPicPr>
        <p:blipFill>
          <a:blip r:embed="rId3"/>
          <a:stretch/>
        </p:blipFill>
        <p:spPr bwMode="auto">
          <a:xfrm flipH="0" flipV="0">
            <a:off x="2106490" y="-128220"/>
            <a:ext cx="8153076" cy="6939137"/>
          </a:xfrm>
          <a:prstGeom prst="rect">
            <a:avLst/>
          </a:prstGeom>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8200" y="365125"/>
            <a:ext cx="10515600" cy="1325563"/>
          </a:xfrm>
        </p:spPr>
        <p:txBody>
          <a:bodyPr vert="horz" lIns="91440" tIns="45720" rIns="91440" bIns="45720" rtlCol="0" anchor="ctr">
            <a:normAutofit/>
          </a:bodyPr>
          <a:lstStyle/>
          <a:p>
            <a:pPr algn="ctr">
              <a:defRPr/>
            </a:pPr>
            <a:r>
              <a:rPr lang="ca-ES" b="1">
                <a:ln w="6600">
                  <a:solidFill>
                    <a:schemeClr val="accent6"/>
                  </a:solidFill>
                  <a:prstDash val="solid"/>
                </a:ln>
                <a:solidFill>
                  <a:schemeClr val="accent6">
                    <a:lumMod val="40000"/>
                    <a:lumOff val="60000"/>
                  </a:schemeClr>
                </a:solidFill>
              </a:rPr>
              <a:t>Quina diferència hi ha entre nutrient i aliment?</a:t>
            </a:r>
            <a:endParaRPr/>
          </a:p>
        </p:txBody>
      </p:sp>
      <p:sp>
        <p:nvSpPr>
          <p:cNvPr id="3" name="Marcador de contenido 2"/>
          <p:cNvSpPr>
            <a:spLocks noGrp="1"/>
          </p:cNvSpPr>
          <p:nvPr>
            <p:ph idx="1"/>
          </p:nvPr>
        </p:nvSpPr>
        <p:spPr bwMode="auto"/>
        <p:txBody>
          <a:bodyPr/>
          <a:lstStyle/>
          <a:p>
            <a:pPr>
              <a:defRPr/>
            </a:pPr>
            <a:r>
              <a:rPr lang="ca-ES"/>
              <a:t>L’alimentació és un procés mitjançant el qual els éssers vius prenem </a:t>
            </a:r>
            <a:r>
              <a:rPr lang="ca-ES" b="1"/>
              <a:t>aliments </a:t>
            </a:r>
            <a:r>
              <a:rPr lang="ca-ES"/>
              <a:t>que componen la nostra dieta.</a:t>
            </a:r>
            <a:endParaRPr/>
          </a:p>
          <a:p>
            <a:pPr>
              <a:defRPr/>
            </a:pPr>
            <a:r>
              <a:rPr lang="ca-ES"/>
              <a:t>A partir dels aliments que consumim, obtenim </a:t>
            </a:r>
            <a:r>
              <a:rPr lang="ca-ES" b="1"/>
              <a:t>nutrients</a:t>
            </a:r>
            <a:r>
              <a:rPr lang="ca-ES"/>
              <a:t>, que poden ser orgànics o inorgànics.</a:t>
            </a:r>
            <a:endParaRPr/>
          </a:p>
        </p:txBody>
      </p:sp>
      <p:pic>
        <p:nvPicPr>
          <p:cNvPr id="2050" name="Picture 2" descr="Resultat d'imatges de pa"/>
          <p:cNvPicPr>
            <a:picLocks noChangeAspect="1" noChangeArrowheads="1"/>
          </p:cNvPicPr>
          <p:nvPr/>
        </p:nvPicPr>
        <p:blipFill>
          <a:blip r:embed="rId3"/>
          <a:stretch/>
        </p:blipFill>
        <p:spPr bwMode="auto">
          <a:xfrm>
            <a:off x="1399604" y="3554411"/>
            <a:ext cx="3388295" cy="3303588"/>
          </a:xfrm>
          <a:prstGeom prst="rect">
            <a:avLst/>
          </a:prstGeom>
          <a:noFill/>
        </p:spPr>
      </p:pic>
      <p:pic>
        <p:nvPicPr>
          <p:cNvPr id="2052" name="Picture 4" descr="Resultat d'imatges de valor nutricional pan"/>
          <p:cNvPicPr>
            <a:picLocks noChangeAspect="1" noChangeArrowheads="1"/>
          </p:cNvPicPr>
          <p:nvPr/>
        </p:nvPicPr>
        <p:blipFill>
          <a:blip r:embed="rId4"/>
          <a:stretch/>
        </p:blipFill>
        <p:spPr bwMode="auto">
          <a:xfrm>
            <a:off x="5492178" y="3725067"/>
            <a:ext cx="5734050" cy="2962275"/>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461905784"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Càlcula de la Despesa Energètica Total</a:t>
            </a:r>
            <a:endParaRPr sz="4400"/>
          </a:p>
        </p:txBody>
      </p:sp>
      <p:sp>
        <p:nvSpPr>
          <p:cNvPr id="2023721002" name="Marcador de contenido 2"/>
          <p:cNvSpPr>
            <a:spLocks noGrp="1"/>
          </p:cNvSpPr>
          <p:nvPr>
            <p:ph idx="1"/>
          </p:nvPr>
        </p:nvSpPr>
        <p:spPr bwMode="auto">
          <a:xfrm flipH="0" flipV="0">
            <a:off x="838199" y="1825624"/>
            <a:ext cx="10515600" cy="1031874"/>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lang="ca-ES"/>
              <a:t>Exemple: Dona de 25 anys, que fa 1,60 m d’alçada i 55 kg de massa corporal i que fa una activitat física moderada.</a:t>
            </a:r>
            <a:endParaRPr lang="ca-ES"/>
          </a:p>
        </p:txBody>
      </p:sp>
      <p:sp>
        <p:nvSpPr>
          <p:cNvPr id="737594361" name="Marcador de contenido 2"/>
          <p:cNvSpPr>
            <a:spLocks noGrp="1"/>
          </p:cNvSpPr>
          <p:nvPr/>
        </p:nvSpPr>
        <p:spPr bwMode="auto">
          <a:xfrm flipH="0" flipV="0">
            <a:off x="935646" y="3113697"/>
            <a:ext cx="10515600" cy="1612167"/>
          </a:xfrm>
        </p:spPr>
        <p:txBody>
          <a:bodyPr vertOverflow="overflow" horzOverflow="overflow" vert="horz" wrap="square" lIns="91440" tIns="45720" rIns="91440" bIns="45720" numCol="1" spcCol="0" rtlCol="0" fromWordArt="0" anchor="t" anchorCtr="0" forceAA="0" upright="0" compatLnSpc="0">
            <a:normAutofit/>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buFont typeface="Arial"/>
              <a:buNone/>
              <a:defRPr/>
            </a:pPr>
            <a:r>
              <a:rPr lang="ca-ES"/>
              <a:t>Apliquem les equacions de Miflin per a dones:</a:t>
            </a:r>
            <a:endParaRPr lang="ca-ES"/>
          </a:p>
          <a:p>
            <a:pPr marL="0" indent="0">
              <a:buFont typeface="Arial"/>
              <a:buNone/>
              <a:defRPr/>
            </a:pPr>
            <a:r>
              <a:rPr lang="ca-ES"/>
              <a:t>DER= 10*Massa corporal (Kg)+ 6,25 *altura (cm) - 5.*edat (anys) - 161</a:t>
            </a:r>
            <a:endParaRPr lang="ca-ES"/>
          </a:p>
          <a:p>
            <a:pPr marL="0" indent="0">
              <a:buFont typeface="Arial"/>
              <a:buNone/>
              <a:defRPr/>
            </a:pPr>
            <a:r>
              <a:rPr lang="ca-ES"/>
              <a:t>DER= 10*</a:t>
            </a:r>
            <a:r>
              <a:rPr lang="ca-ES">
                <a:solidFill>
                  <a:srgbClr val="FF0000"/>
                </a:solidFill>
              </a:rPr>
              <a:t>55</a:t>
            </a:r>
            <a:r>
              <a:rPr lang="ca-ES"/>
              <a:t>+6,25*</a:t>
            </a:r>
            <a:r>
              <a:rPr lang="ca-ES">
                <a:solidFill>
                  <a:srgbClr val="FF0000"/>
                </a:solidFill>
              </a:rPr>
              <a:t>160</a:t>
            </a:r>
            <a:r>
              <a:rPr lang="ca-ES"/>
              <a:t>-5*</a:t>
            </a:r>
            <a:r>
              <a:rPr lang="ca-ES">
                <a:solidFill>
                  <a:srgbClr val="FF0000"/>
                </a:solidFill>
              </a:rPr>
              <a:t>25</a:t>
            </a:r>
            <a:r>
              <a:rPr lang="ca-ES"/>
              <a:t>-161= 550+ 1000-125-161= 1264 kcal/dia</a:t>
            </a:r>
            <a:endParaRPr lang="ca-ES"/>
          </a:p>
        </p:txBody>
      </p:sp>
      <p:sp>
        <p:nvSpPr>
          <p:cNvPr id="561171181" name="Marcador de contenido 2"/>
          <p:cNvSpPr>
            <a:spLocks noGrp="1"/>
          </p:cNvSpPr>
          <p:nvPr/>
        </p:nvSpPr>
        <p:spPr bwMode="auto">
          <a:xfrm flipH="0" flipV="0">
            <a:off x="1088046" y="4969607"/>
            <a:ext cx="10515600" cy="1612166"/>
          </a:xfrm>
        </p:spPr>
        <p:txBody>
          <a:bodyPr vertOverflow="overflow" horzOverflow="overflow" vert="horz" wrap="square" lIns="91440" tIns="45720" rIns="91440" bIns="45720" numCol="1" spcCol="0" rtlCol="0" fromWordArt="0" anchor="t" anchorCtr="0" forceAA="0" upright="0" compatLnSpc="0">
            <a:normAutofit/>
          </a:bodyPr>
          <a:lstStyle>
            <a:lvl1pPr marL="228600" indent="-228600" algn="l" defTabSz="914400">
              <a:lnSpc>
                <a:spcPct val="90000"/>
              </a:lnSpc>
              <a:spcBef>
                <a:spcPts val="999"/>
              </a:spcBef>
              <a:buFont typeface="Arial"/>
              <a:buChar char="•"/>
              <a:defRPr sz="2800">
                <a:solidFill>
                  <a:schemeClr val="tx1"/>
                </a:solidFill>
                <a:latin typeface="+mn-lt"/>
                <a:ea typeface="+mn-ea"/>
                <a:cs typeface="+mn-cs"/>
              </a:defRPr>
            </a:lvl1pPr>
            <a:lvl2pPr marL="685800" indent="-228600" algn="l" defTabSz="914400">
              <a:lnSpc>
                <a:spcPct val="90000"/>
              </a:lnSpc>
              <a:spcBef>
                <a:spcPts val="499"/>
              </a:spcBef>
              <a:buFont typeface="Arial"/>
              <a:buChar char="•"/>
              <a:defRPr sz="2400">
                <a:solidFill>
                  <a:schemeClr val="tx1"/>
                </a:solidFill>
                <a:latin typeface="+mn-lt"/>
                <a:ea typeface="+mn-ea"/>
                <a:cs typeface="+mn-cs"/>
              </a:defRPr>
            </a:lvl2pPr>
            <a:lvl3pPr marL="1143000" indent="-228600" algn="l" defTabSz="914400">
              <a:lnSpc>
                <a:spcPct val="90000"/>
              </a:lnSpc>
              <a:spcBef>
                <a:spcPts val="499"/>
              </a:spcBef>
              <a:buFont typeface="Arial"/>
              <a:buChar char="•"/>
              <a:defRPr sz="2000">
                <a:solidFill>
                  <a:schemeClr val="tx1"/>
                </a:solidFill>
                <a:latin typeface="+mn-lt"/>
                <a:ea typeface="+mn-ea"/>
                <a:cs typeface="+mn-cs"/>
              </a:defRPr>
            </a:lvl3pPr>
            <a:lvl4pPr marL="1600200" indent="-228600" algn="l" defTabSz="914400">
              <a:lnSpc>
                <a:spcPct val="90000"/>
              </a:lnSpc>
              <a:spcBef>
                <a:spcPts val="499"/>
              </a:spcBef>
              <a:buFont typeface="Arial"/>
              <a:buChar char="•"/>
              <a:defRPr sz="1800">
                <a:solidFill>
                  <a:schemeClr val="tx1"/>
                </a:solidFill>
                <a:latin typeface="+mn-lt"/>
                <a:ea typeface="+mn-ea"/>
                <a:cs typeface="+mn-cs"/>
              </a:defRPr>
            </a:lvl4pPr>
            <a:lvl5pPr marL="2057400" indent="-228600" algn="l" defTabSz="914400">
              <a:lnSpc>
                <a:spcPct val="90000"/>
              </a:lnSpc>
              <a:spcBef>
                <a:spcPts val="499"/>
              </a:spcBef>
              <a:buFont typeface="Arial"/>
              <a:buChar char="•"/>
              <a:defRPr sz="1800">
                <a:solidFill>
                  <a:schemeClr val="tx1"/>
                </a:solidFill>
                <a:latin typeface="+mn-lt"/>
                <a:ea typeface="+mn-ea"/>
                <a:cs typeface="+mn-cs"/>
              </a:defRPr>
            </a:lvl5pPr>
            <a:lvl6pPr marL="2514599" indent="-228600" algn="l" defTabSz="914400">
              <a:lnSpc>
                <a:spcPct val="90000"/>
              </a:lnSpc>
              <a:spcBef>
                <a:spcPts val="499"/>
              </a:spcBef>
              <a:buFont typeface="Arial"/>
              <a:buChar char="•"/>
              <a:defRPr sz="1800">
                <a:solidFill>
                  <a:schemeClr val="tx1"/>
                </a:solidFill>
                <a:latin typeface="+mn-lt"/>
                <a:ea typeface="+mn-ea"/>
                <a:cs typeface="+mn-cs"/>
              </a:defRPr>
            </a:lvl6pPr>
            <a:lvl7pPr marL="2971800" indent="-228600" algn="l" defTabSz="914400">
              <a:lnSpc>
                <a:spcPct val="90000"/>
              </a:lnSpc>
              <a:spcBef>
                <a:spcPts val="499"/>
              </a:spcBef>
              <a:buFont typeface="Arial"/>
              <a:buChar char="•"/>
              <a:defRPr sz="1800">
                <a:solidFill>
                  <a:schemeClr val="tx1"/>
                </a:solidFill>
                <a:latin typeface="+mn-lt"/>
                <a:ea typeface="+mn-ea"/>
                <a:cs typeface="+mn-cs"/>
              </a:defRPr>
            </a:lvl7pPr>
            <a:lvl8pPr marL="3429000" indent="-228600" algn="l" defTabSz="914400">
              <a:lnSpc>
                <a:spcPct val="90000"/>
              </a:lnSpc>
              <a:spcBef>
                <a:spcPts val="499"/>
              </a:spcBef>
              <a:buFont typeface="Arial"/>
              <a:buChar char="•"/>
              <a:defRPr sz="1800">
                <a:solidFill>
                  <a:schemeClr val="tx1"/>
                </a:solidFill>
                <a:latin typeface="+mn-lt"/>
                <a:ea typeface="+mn-ea"/>
                <a:cs typeface="+mn-cs"/>
              </a:defRPr>
            </a:lvl8pPr>
            <a:lvl9pPr marL="3886200" indent="-228600" algn="l" defTabSz="914400">
              <a:lnSpc>
                <a:spcPct val="90000"/>
              </a:lnSpc>
              <a:spcBef>
                <a:spcPts val="499"/>
              </a:spcBef>
              <a:buFont typeface="Arial"/>
              <a:buChar char="•"/>
              <a:defRPr sz="1800">
                <a:solidFill>
                  <a:schemeClr val="tx1"/>
                </a:solidFill>
                <a:latin typeface="+mn-lt"/>
                <a:ea typeface="+mn-ea"/>
                <a:cs typeface="+mn-cs"/>
              </a:defRPr>
            </a:lvl9pPr>
          </a:lstStyle>
          <a:p>
            <a:pPr marL="0" indent="0">
              <a:buFont typeface="Arial"/>
              <a:buNone/>
              <a:defRPr/>
            </a:pPr>
            <a:r>
              <a:rPr lang="ca-ES"/>
              <a:t>Consulteu la taula d’AF per activitat moderada. Apliqueu la fórmula del càlcul de DET</a:t>
            </a:r>
            <a:endParaRPr lang="ca-ES"/>
          </a:p>
          <a:p>
            <a:pPr marL="0" indent="0">
              <a:buFont typeface="Arial"/>
              <a:buNone/>
              <a:defRPr/>
            </a:pPr>
            <a:r>
              <a:rPr lang="ca-ES"/>
              <a:t>DET= 1264*1,6=2022,4 Kcal/dia</a:t>
            </a: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237210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7594361"/>
                                        </p:tgtEl>
                                        <p:attrNameLst>
                                          <p:attrName>style.visibility</p:attrName>
                                        </p:attrNameLst>
                                      </p:cBhvr>
                                      <p:to>
                                        <p:strVal val="visible"/>
                                      </p:to>
                                    </p:set>
                                  </p:childTnLst>
                                </p:cTn>
                              </p:par>
                            </p:childTnLst>
                          </p:cTn>
                        </p:par>
                      </p:childTnLst>
                    </p:cTn>
                  </p:par>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1171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69649119"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PLANIFICAR UNA DIETA SALUDABLE</a:t>
            </a:r>
            <a:endParaRPr sz="4400"/>
          </a:p>
        </p:txBody>
      </p:sp>
      <p:sp>
        <p:nvSpPr>
          <p:cNvPr id="1309420364" name="Marcador de contenido 2"/>
          <p:cNvSpPr>
            <a:spLocks noGrp="1"/>
          </p:cNvSpPr>
          <p:nvPr>
            <p:ph idx="1"/>
          </p:nvPr>
        </p:nvSpPr>
        <p:spPr bwMode="auto">
          <a:xfrm flipH="0" flipV="0">
            <a:off x="838199" y="1825624"/>
            <a:ext cx="10515600" cy="4182451"/>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lang="ca-ES"/>
              <a:t>A l’hora de planificar una dieta saludable s’han de tenir en compte tota una sèrie d’elements.</a:t>
            </a:r>
            <a:endParaRPr lang="ca-ES"/>
          </a:p>
          <a:p>
            <a:pPr marL="0" indent="0">
              <a:buFont typeface="Arial"/>
              <a:buNone/>
              <a:defRPr/>
            </a:pPr>
            <a:r>
              <a:rPr lang="ca-ES"/>
              <a:t>Per un cantó s’ha de mirar d’obtenir tant els macro-nutrients (aquells que ens aporten energia i dels quals hem de menjar en més quantitat) com el micro-nutrients (aquells que hem de menjar en menor quantitat).</a:t>
            </a:r>
            <a:endParaRPr lang="ca-ES"/>
          </a:p>
          <a:p>
            <a:pPr marL="0" indent="0">
              <a:buFont typeface="Arial"/>
              <a:buNone/>
              <a:defRPr/>
            </a:pPr>
            <a:r>
              <a:rPr lang="ca-ES"/>
              <a:t>És a dir, hem de menjar aliments que ens aportin nutrients estructurals (proteïnes), energètics (glúcids i lípids) i  també reguladors (vitamines, sals minerals i aigua) i no ens hem d’oblidar la fibra (regula el trànsit intestinal)</a:t>
            </a: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094203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833667032" name="Título 1"/>
          <p:cNvSpPr>
            <a:spLocks noGrp="1"/>
          </p:cNvSpPr>
          <p:nvPr>
            <p:ph type="title"/>
          </p:nvPr>
        </p:nvSpPr>
        <p:spPr bwMode="auto"/>
        <p:txBody>
          <a:bodyPr/>
          <a:lstStyle/>
          <a:p>
            <a:pPr algn="ctr">
              <a:defRPr/>
            </a:pPr>
            <a:r>
              <a:rPr lang="ca-ES" sz="4400" b="1" i="0" u="none" strike="noStrike" cap="none" spc="0">
                <a:ln w="6600">
                  <a:solidFill>
                    <a:schemeClr val="accent6"/>
                  </a:solidFill>
                  <a:prstDash val="solid"/>
                </a:ln>
                <a:solidFill>
                  <a:schemeClr val="accent6">
                    <a:lumMod val="40000"/>
                    <a:lumOff val="60000"/>
                  </a:schemeClr>
                </a:solidFill>
                <a:latin typeface="Calibri Light"/>
                <a:ea typeface="Arial"/>
                <a:cs typeface="Arial"/>
              </a:rPr>
              <a:t>PLANIFICAR UNA DIETA SALUDABLE</a:t>
            </a:r>
            <a:endParaRPr sz="4400"/>
          </a:p>
        </p:txBody>
      </p:sp>
      <p:sp>
        <p:nvSpPr>
          <p:cNvPr id="245904302" name="Marcador de contenido 2"/>
          <p:cNvSpPr>
            <a:spLocks noGrp="1"/>
          </p:cNvSpPr>
          <p:nvPr>
            <p:ph idx="1"/>
          </p:nvPr>
        </p:nvSpPr>
        <p:spPr bwMode="auto">
          <a:xfrm flipH="0" flipV="0">
            <a:off x="838199" y="1825624"/>
            <a:ext cx="10515600" cy="4182451"/>
          </a:xfrm>
        </p:spPr>
        <p:txBody>
          <a:bodyPr vertOverflow="overflow" horzOverflow="overflow" vert="horz" wrap="square" lIns="91440" tIns="45720" rIns="91440" bIns="45720" numCol="1" spcCol="0" rtlCol="0" fromWordArt="0" anchor="t" anchorCtr="0" forceAA="0" upright="0" compatLnSpc="0">
            <a:normAutofit/>
          </a:bodyPr>
          <a:lstStyle/>
          <a:p>
            <a:pPr marL="0" indent="0">
              <a:buFont typeface="Arial"/>
              <a:buNone/>
              <a:defRPr/>
            </a:pPr>
            <a:r>
              <a:rPr lang="ca-ES"/>
              <a:t>Però també hem de tenir en compte que cal fer exercici de forma regular i descansar a la nit.</a:t>
            </a:r>
            <a:endParaRPr lang="ca-ES"/>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timing>
    <p:tnLst>
      <p:par>
        <p:cTn id="1" dur="indefinite" restart="never" nodeType="tmRoot">
          <p:childTnLst>
            <p:seq concurrent="1" nextAc="seek">
              <p:cTn id="2" dur="indefinite" nodeType="mainSeq">
                <p:childTnLst>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59043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lgn="ctr">
              <a:defRPr/>
            </a:pPr>
            <a:r>
              <a:rPr lang="ca-ES" b="1">
                <a:ln w="6600">
                  <a:solidFill>
                    <a:schemeClr val="accent6"/>
                  </a:solidFill>
                  <a:prstDash val="solid"/>
                </a:ln>
                <a:solidFill>
                  <a:schemeClr val="accent6">
                    <a:lumMod val="40000"/>
                    <a:lumOff val="60000"/>
                  </a:schemeClr>
                </a:solidFill>
              </a:rPr>
              <a:t>Per a què serveixen els nutrients?</a:t>
            </a:r>
            <a:endParaRPr/>
          </a:p>
        </p:txBody>
      </p:sp>
      <p:sp>
        <p:nvSpPr>
          <p:cNvPr id="3" name="Marcador de contenido 2"/>
          <p:cNvSpPr>
            <a:spLocks noGrp="1"/>
          </p:cNvSpPr>
          <p:nvPr>
            <p:ph idx="1"/>
          </p:nvPr>
        </p:nvSpPr>
        <p:spPr bwMode="auto"/>
        <p:txBody>
          <a:bodyPr/>
          <a:lstStyle/>
          <a:p>
            <a:pPr>
              <a:defRPr/>
            </a:pPr>
            <a:r>
              <a:rPr lang="ca-ES"/>
              <a:t>A les cèl·lules, els nutrients hi aporten:</a:t>
            </a:r>
            <a:endParaRPr/>
          </a:p>
          <a:p>
            <a:pPr lvl="1">
              <a:defRPr/>
            </a:pPr>
            <a:r>
              <a:rPr lang="ca-ES" b="1"/>
              <a:t>Matèria</a:t>
            </a:r>
            <a:r>
              <a:rPr lang="ca-ES"/>
              <a:t> per construir estructures, reparar-se, créixer i multiplicar-se.</a:t>
            </a:r>
            <a:endParaRPr/>
          </a:p>
          <a:p>
            <a:pPr lvl="1">
              <a:defRPr/>
            </a:pPr>
            <a:r>
              <a:rPr lang="ca-ES" b="1"/>
              <a:t>Energia</a:t>
            </a:r>
            <a:r>
              <a:rPr lang="ca-ES"/>
              <a:t> per realitzar els processos vitals.</a:t>
            </a:r>
            <a:endParaRPr/>
          </a:p>
          <a:p>
            <a:pPr lvl="1">
              <a:defRPr/>
            </a:pPr>
            <a:r>
              <a:rPr lang="ca-ES" b="1"/>
              <a:t>Capacitat de regular </a:t>
            </a:r>
            <a:r>
              <a:rPr lang="ca-ES"/>
              <a:t>reaccions químiques cel·lulars.</a:t>
            </a:r>
            <a:endParaRPr/>
          </a:p>
          <a:p>
            <a:pPr marL="0" indent="0">
              <a:buNone/>
              <a:defRPr/>
            </a:pPr>
            <a:endParaRPr lang="ca-ES"/>
          </a:p>
        </p:txBody>
      </p:sp>
      <p:pic>
        <p:nvPicPr>
          <p:cNvPr id="3074" name="Picture 2" descr="Resultat d'imatges de celula respiracio"/>
          <p:cNvPicPr>
            <a:picLocks noChangeAspect="1" noChangeArrowheads="1"/>
          </p:cNvPicPr>
          <p:nvPr/>
        </p:nvPicPr>
        <p:blipFill>
          <a:blip r:embed="rId3"/>
          <a:stretch/>
        </p:blipFill>
        <p:spPr bwMode="auto">
          <a:xfrm>
            <a:off x="2362199" y="3624331"/>
            <a:ext cx="6297613" cy="3078094"/>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lgn="ctr">
              <a:defRPr/>
            </a:pPr>
            <a:r>
              <a:rPr lang="ca-ES" b="1">
                <a:ln w="6600">
                  <a:solidFill>
                    <a:schemeClr val="accent6"/>
                  </a:solidFill>
                  <a:prstDash val="solid"/>
                </a:ln>
                <a:solidFill>
                  <a:schemeClr val="accent6">
                    <a:lumMod val="40000"/>
                    <a:lumOff val="60000"/>
                  </a:schemeClr>
                </a:solidFill>
              </a:rPr>
              <a:t>Quins tipus de nutrients hi ha?</a:t>
            </a:r>
            <a:endParaRPr/>
          </a:p>
        </p:txBody>
      </p:sp>
      <p:sp>
        <p:nvSpPr>
          <p:cNvPr id="3" name="Marcador de contenido 2"/>
          <p:cNvSpPr>
            <a:spLocks noGrp="1"/>
          </p:cNvSpPr>
          <p:nvPr>
            <p:ph idx="1"/>
          </p:nvPr>
        </p:nvSpPr>
        <p:spPr bwMode="auto">
          <a:xfrm>
            <a:off x="838200" y="1825625"/>
            <a:ext cx="10515600" cy="3114675"/>
          </a:xfrm>
        </p:spPr>
        <p:txBody>
          <a:bodyPr/>
          <a:lstStyle/>
          <a:p>
            <a:pPr>
              <a:defRPr/>
            </a:pPr>
            <a:r>
              <a:rPr lang="ca-ES" b="1"/>
              <a:t>Nutrients orgànics </a:t>
            </a:r>
            <a:r>
              <a:rPr lang="ca-ES"/>
              <a:t>– Són </a:t>
            </a:r>
            <a:r>
              <a:rPr lang="ca-ES" u="sng"/>
              <a:t>molècules complexes</a:t>
            </a:r>
            <a:r>
              <a:rPr lang="ca-ES"/>
              <a:t>, produïdes per éssers vius. Sense aquests nutrients no podríem obtenir energia ni fabricar biomolècules que constitueixen el nostre organisme.</a:t>
            </a:r>
            <a:endParaRPr/>
          </a:p>
          <a:p>
            <a:pPr>
              <a:defRPr/>
            </a:pPr>
            <a:r>
              <a:rPr lang="ca-ES" b="1"/>
              <a:t>Nutrients inorgànics </a:t>
            </a:r>
            <a:r>
              <a:rPr lang="ca-ES"/>
              <a:t>– Són </a:t>
            </a:r>
            <a:r>
              <a:rPr lang="ca-ES" u="sng"/>
              <a:t>molècules simples</a:t>
            </a:r>
            <a:r>
              <a:rPr lang="ca-ES"/>
              <a:t>, que poden formar part dels éssers vius, però que no han estat produïdes pels éssers vius. Són indispensables per al nostre organisme però no es poden utilitzar com a font d’energia.</a:t>
            </a:r>
            <a:endParaRPr/>
          </a:p>
        </p:txBody>
      </p:sp>
      <p:sp>
        <p:nvSpPr>
          <p:cNvPr id="4" name="Marcador de contenido 2"/>
          <p:cNvSpPr txBox="1"/>
          <p:nvPr/>
        </p:nvSpPr>
        <p:spPr bwMode="auto">
          <a:xfrm>
            <a:off x="838200" y="4940300"/>
            <a:ext cx="10515600" cy="1371600"/>
          </a:xfrm>
          <a:prstGeom prst="rect">
            <a:avLst/>
          </a:prstGeom>
          <a:solidFill>
            <a:schemeClr val="accent6">
              <a:lumMod val="40000"/>
              <a:lumOff val="60000"/>
            </a:schemeClr>
          </a:solidFill>
        </p:spPr>
        <p:txBody>
          <a:bodyPr vert="horz" lIns="91440" tIns="45720" rIns="91440" bIns="45720" rtlCol="0">
            <a:normAutofit/>
          </a:bodyPr>
          <a:lst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pPr marL="0" indent="0">
              <a:buNone/>
              <a:defRPr/>
            </a:pPr>
            <a:r>
              <a:rPr lang="ca-ES" b="1" i="1"/>
              <a:t>Tots</a:t>
            </a:r>
            <a:r>
              <a:rPr lang="ca-ES" i="1"/>
              <a:t> els nutrients, tret de l’oxigen, són en els aliments que ingerim. El nostre organisme ha de processar aquests aliments per extreure’n els nutrients i fer-los arribar a les cèl·lules.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lgn="ctr">
              <a:defRPr/>
            </a:pPr>
            <a:r>
              <a:rPr lang="ca-ES" b="1">
                <a:ln w="6600">
                  <a:solidFill>
                    <a:schemeClr val="accent6"/>
                  </a:solidFill>
                  <a:prstDash val="solid"/>
                </a:ln>
                <a:solidFill>
                  <a:schemeClr val="accent6">
                    <a:lumMod val="40000"/>
                    <a:lumOff val="60000"/>
                  </a:schemeClr>
                </a:solidFill>
              </a:rPr>
              <a:t>Glúcids o Hidrats de carboni</a:t>
            </a:r>
            <a:endParaRPr/>
          </a:p>
        </p:txBody>
      </p:sp>
      <p:sp>
        <p:nvSpPr>
          <p:cNvPr id="3" name="Marcador de contenido 2"/>
          <p:cNvSpPr>
            <a:spLocks noGrp="1"/>
          </p:cNvSpPr>
          <p:nvPr>
            <p:ph idx="1"/>
          </p:nvPr>
        </p:nvSpPr>
        <p:spPr bwMode="auto">
          <a:xfrm>
            <a:off x="838200" y="1690688"/>
            <a:ext cx="10515600" cy="4802187"/>
          </a:xfrm>
        </p:spPr>
        <p:txBody>
          <a:bodyPr>
            <a:normAutofit/>
          </a:bodyPr>
          <a:lstStyle/>
          <a:p>
            <a:pPr>
              <a:defRPr/>
            </a:pPr>
            <a:r>
              <a:rPr lang="ca-ES"/>
              <a:t>Els glúcids són molècules solubles en aigua compostes de carboni, oxigen i hidrogen. Aquests nutrients:</a:t>
            </a:r>
            <a:endParaRPr/>
          </a:p>
          <a:p>
            <a:pPr marL="914400" lvl="1" indent="-457200">
              <a:buAutoNum type="arabicPeriod"/>
              <a:defRPr/>
            </a:pPr>
            <a:r>
              <a:rPr lang="ca-ES"/>
              <a:t>Constitueixen la font principal d’energia de les cèl·lules</a:t>
            </a:r>
            <a:endParaRPr/>
          </a:p>
          <a:p>
            <a:pPr marL="914400" lvl="1" indent="-457200">
              <a:buAutoNum type="arabicPeriod"/>
              <a:defRPr/>
            </a:pPr>
            <a:r>
              <a:rPr lang="ca-ES"/>
              <a:t>Aporten matèria a les cèl·lules</a:t>
            </a:r>
            <a:endParaRPr/>
          </a:p>
          <a:p>
            <a:pPr>
              <a:defRPr/>
            </a:pPr>
            <a:r>
              <a:rPr lang="ca-ES"/>
              <a:t>Els hidrats de carboni que ingerim poden ser de dos tipus:</a:t>
            </a:r>
            <a:endParaRPr/>
          </a:p>
          <a:p>
            <a:pPr lvl="1">
              <a:defRPr/>
            </a:pPr>
            <a:r>
              <a:rPr lang="ca-ES" b="1"/>
              <a:t>Sucres o hidrats de carboni simples </a:t>
            </a:r>
            <a:r>
              <a:rPr lang="ca-ES"/>
              <a:t>– Arriben ràpidament a les cèl·lules i aporten energia de consum immediat. Els diferents tipus de sucres s’acaben transformant en glucosa, que és distribuïda per les cèl·lules.</a:t>
            </a:r>
            <a:endParaRPr/>
          </a:p>
          <a:p>
            <a:pPr lvl="1">
              <a:defRPr/>
            </a:pPr>
            <a:r>
              <a:rPr lang="ca-ES" b="1"/>
              <a:t>Hidrats de carboni complexos </a:t>
            </a:r>
            <a:r>
              <a:rPr lang="ca-ES"/>
              <a:t>– com per exemple el midó, que estan formats per llargues cadenes de sucres. Les cèl·lules no poden incorporar aquestes cadenes, però sí els sucres que son alliberats a partir de la digestió al llarg del tracte digestiu.</a:t>
            </a:r>
            <a:endParaRPr/>
          </a:p>
        </p:txBody>
      </p:sp>
      <p:pic>
        <p:nvPicPr>
          <p:cNvPr id="8194" name="Picture 2" descr="Resultat d'imatges de hidratos de carbono"/>
          <p:cNvPicPr>
            <a:picLocks noChangeAspect="1" noChangeArrowheads="1"/>
          </p:cNvPicPr>
          <p:nvPr/>
        </p:nvPicPr>
        <p:blipFill>
          <a:blip r:embed="rId3">
            <a:alphaModFix amt="50000"/>
          </a:blip>
          <a:stretch/>
        </p:blipFill>
        <p:spPr bwMode="auto">
          <a:xfrm>
            <a:off x="9715500" y="-214312"/>
            <a:ext cx="4286250" cy="1905000"/>
          </a:xfrm>
          <a:prstGeom prst="rect">
            <a:avLst/>
          </a:prstGeom>
          <a:noFill/>
        </p:spPr>
      </p:pic>
      <p:pic>
        <p:nvPicPr>
          <p:cNvPr id="5" name="Picture 2" descr="Resultat d'imatges de hidratos de carbono"/>
          <p:cNvPicPr>
            <a:picLocks noChangeAspect="1" noChangeArrowheads="1"/>
          </p:cNvPicPr>
          <p:nvPr/>
        </p:nvPicPr>
        <p:blipFill>
          <a:blip r:embed="rId3">
            <a:alphaModFix amt="50000"/>
          </a:blip>
          <a:stretch/>
        </p:blipFill>
        <p:spPr bwMode="auto">
          <a:xfrm>
            <a:off x="-1809750" y="-214312"/>
            <a:ext cx="4286250" cy="1905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8200" y="18255"/>
            <a:ext cx="10515600" cy="1325563"/>
          </a:xfrm>
        </p:spPr>
        <p:txBody>
          <a:bodyPr/>
          <a:lstStyle/>
          <a:p>
            <a:pPr algn="ctr">
              <a:defRPr/>
            </a:pPr>
            <a:r>
              <a:rPr lang="ca-ES" b="1">
                <a:ln w="6600">
                  <a:solidFill>
                    <a:schemeClr val="accent6"/>
                  </a:solidFill>
                  <a:prstDash val="solid"/>
                </a:ln>
                <a:solidFill>
                  <a:schemeClr val="accent6">
                    <a:lumMod val="40000"/>
                    <a:lumOff val="60000"/>
                  </a:schemeClr>
                </a:solidFill>
              </a:rPr>
              <a:t>Els lípids o greixos</a:t>
            </a:r>
            <a:endParaRPr/>
          </a:p>
        </p:txBody>
      </p:sp>
      <p:sp>
        <p:nvSpPr>
          <p:cNvPr id="3" name="Marcador de contenido 2"/>
          <p:cNvSpPr>
            <a:spLocks noGrp="1"/>
          </p:cNvSpPr>
          <p:nvPr>
            <p:ph idx="1"/>
          </p:nvPr>
        </p:nvSpPr>
        <p:spPr bwMode="auto">
          <a:xfrm>
            <a:off x="266700" y="1343818"/>
            <a:ext cx="6908799" cy="5183982"/>
          </a:xfrm>
        </p:spPr>
        <p:txBody>
          <a:bodyPr>
            <a:normAutofit/>
          </a:bodyPr>
          <a:lstStyle/>
          <a:p>
            <a:pPr>
              <a:defRPr/>
            </a:pPr>
            <a:r>
              <a:rPr lang="ca-ES"/>
              <a:t>Els greixos o lípids son molècules insolubles en aigua, compostes per carboni, oxigen i hidrogen.</a:t>
            </a:r>
            <a:endParaRPr/>
          </a:p>
          <a:p>
            <a:pPr marL="914400" lvl="1" indent="-457200">
              <a:buAutoNum type="arabicPeriod"/>
              <a:defRPr/>
            </a:pPr>
            <a:r>
              <a:rPr lang="ca-ES"/>
              <a:t>Son els nutrients més energètics. S’emmagatzemen en teixits especialitzats i són la reserva principal d’energia de l’organisme.</a:t>
            </a:r>
            <a:endParaRPr/>
          </a:p>
          <a:p>
            <a:pPr marL="914400" lvl="1" indent="-457200">
              <a:buAutoNum type="arabicPeriod"/>
              <a:defRPr/>
            </a:pPr>
            <a:r>
              <a:rPr lang="ca-ES"/>
              <a:t>S’utilitzen en la construcció de biomolècules, i constitueixen el component principal de les membranes cel·lulars. </a:t>
            </a:r>
            <a:endParaRPr/>
          </a:p>
          <a:p>
            <a:pPr marL="0" indent="0">
              <a:buNone/>
              <a:defRPr/>
            </a:pPr>
            <a:r>
              <a:rPr lang="ca-ES"/>
              <a:t>El colesterol és un lípid present en aliments d’origen animal, que ja sintetitzem en prou quantitat en el fetge humà i que, per tant, no necessitem incorporar-lo. </a:t>
            </a:r>
            <a:endParaRPr/>
          </a:p>
        </p:txBody>
      </p:sp>
      <p:pic>
        <p:nvPicPr>
          <p:cNvPr id="7170" name="Picture 2" descr="Resultat d'imatges de lipidos"/>
          <p:cNvPicPr>
            <a:picLocks noChangeAspect="1" noChangeArrowheads="1"/>
          </p:cNvPicPr>
          <p:nvPr/>
        </p:nvPicPr>
        <p:blipFill>
          <a:blip r:embed="rId3"/>
          <a:stretch/>
        </p:blipFill>
        <p:spPr bwMode="auto">
          <a:xfrm>
            <a:off x="7353300" y="2057400"/>
            <a:ext cx="4572000" cy="3048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p:txBody>
          <a:bodyPr/>
          <a:lstStyle/>
          <a:p>
            <a:pPr algn="ctr">
              <a:defRPr/>
            </a:pPr>
            <a:r>
              <a:rPr lang="ca-ES" b="1">
                <a:ln w="6600">
                  <a:solidFill>
                    <a:schemeClr val="accent6"/>
                  </a:solidFill>
                  <a:prstDash val="solid"/>
                </a:ln>
                <a:solidFill>
                  <a:schemeClr val="accent6">
                    <a:lumMod val="40000"/>
                    <a:lumOff val="60000"/>
                  </a:schemeClr>
                </a:solidFill>
              </a:rPr>
              <a:t>Les proteïnes</a:t>
            </a:r>
            <a:endParaRPr/>
          </a:p>
        </p:txBody>
      </p:sp>
      <p:sp>
        <p:nvSpPr>
          <p:cNvPr id="3" name="Marcador de contenido 2"/>
          <p:cNvSpPr>
            <a:spLocks noGrp="1"/>
          </p:cNvSpPr>
          <p:nvPr>
            <p:ph idx="1"/>
          </p:nvPr>
        </p:nvSpPr>
        <p:spPr bwMode="auto">
          <a:xfrm>
            <a:off x="838200" y="1690688"/>
            <a:ext cx="10515600" cy="4802187"/>
          </a:xfrm>
        </p:spPr>
        <p:txBody>
          <a:bodyPr>
            <a:normAutofit/>
          </a:bodyPr>
          <a:lstStyle/>
          <a:p>
            <a:pPr>
              <a:defRPr/>
            </a:pPr>
            <a:r>
              <a:rPr lang="ca-ES"/>
              <a:t>Les proteïnes son molècules compostes principalment per carboni, oxigen, hidrogen i nitrogen. Aquests nutrients:</a:t>
            </a:r>
            <a:endParaRPr/>
          </a:p>
          <a:p>
            <a:pPr marL="914400" lvl="1" indent="-457200">
              <a:buAutoNum type="arabicPeriod"/>
              <a:defRPr/>
            </a:pPr>
            <a:r>
              <a:rPr lang="ca-ES"/>
              <a:t>Són imprescindibles en la síntesi de les biomolècules que permeten el manteniment i el creixement del nostre organisme.</a:t>
            </a:r>
            <a:endParaRPr/>
          </a:p>
          <a:p>
            <a:pPr marL="914400" lvl="1" indent="-457200">
              <a:buAutoNum type="arabicPeriod"/>
              <a:defRPr/>
            </a:pPr>
            <a:r>
              <a:rPr lang="ca-ES"/>
              <a:t>De forma secundària i en absència d’hidrats de carboni i greixos, poden utilitzar-se com a font d’energia. </a:t>
            </a:r>
            <a:endParaRPr/>
          </a:p>
          <a:p>
            <a:pPr>
              <a:defRPr/>
            </a:pPr>
            <a:r>
              <a:rPr lang="ca-ES"/>
              <a:t>Les proteïnes són llargues cadenes formades per unes molècules més simples anomenades </a:t>
            </a:r>
            <a:r>
              <a:rPr lang="ca-ES" b="1"/>
              <a:t>aminoàcids</a:t>
            </a:r>
            <a:r>
              <a:rPr lang="ca-ES"/>
              <a:t>. Per produir totes les proteïnes que el nostre organisme necessita, calen 20 aminoàcids diferents. Les nostres cèl·lules no poden fabricar 10 d’aquestes molècules, anomenades aminoàcids essencials, de manera que les hem d’incorporar amb els aliments. </a:t>
            </a:r>
            <a:endParaRPr/>
          </a:p>
          <a:p>
            <a:pPr marL="0" indent="0">
              <a:buNone/>
              <a:defRPr/>
            </a:pPr>
            <a:endParaRPr lang="ca-ES"/>
          </a:p>
          <a:p>
            <a:pPr marL="0" indent="0">
              <a:buNone/>
              <a:defRPr/>
            </a:pPr>
            <a:endParaRPr lang="ca-ES"/>
          </a:p>
        </p:txBody>
      </p:sp>
      <p:pic>
        <p:nvPicPr>
          <p:cNvPr id="6146" name="Picture 2" descr="Resultat d'imatges de proteinas"/>
          <p:cNvPicPr>
            <a:picLocks noChangeAspect="1" noChangeArrowheads="1"/>
          </p:cNvPicPr>
          <p:nvPr/>
        </p:nvPicPr>
        <p:blipFill>
          <a:blip r:embed="rId3">
            <a:alphaModFix amt="35000"/>
          </a:blip>
          <a:stretch/>
        </p:blipFill>
        <p:spPr bwMode="auto">
          <a:xfrm>
            <a:off x="7569200" y="-139700"/>
            <a:ext cx="4762500" cy="2667000"/>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838200" y="365125"/>
            <a:ext cx="10515600" cy="1325563"/>
          </a:xfrm>
        </p:spPr>
        <p:txBody>
          <a:bodyPr/>
          <a:lstStyle/>
          <a:p>
            <a:pPr algn="ctr">
              <a:defRPr/>
            </a:pPr>
            <a:r>
              <a:rPr lang="ca-ES" b="1">
                <a:ln w="6600">
                  <a:solidFill>
                    <a:schemeClr val="accent6"/>
                  </a:solidFill>
                  <a:prstDash val="solid"/>
                </a:ln>
                <a:solidFill>
                  <a:schemeClr val="accent6">
                    <a:lumMod val="40000"/>
                    <a:lumOff val="60000"/>
                  </a:schemeClr>
                </a:solidFill>
              </a:rPr>
              <a:t>Les vitamines</a:t>
            </a:r>
            <a:endParaRPr lang="ca-ES" b="1">
              <a:ln w="6600">
                <a:solidFill>
                  <a:schemeClr val="accent6"/>
                </a:solidFill>
                <a:prstDash val="solid"/>
              </a:ln>
              <a:solidFill>
                <a:schemeClr val="accent6">
                  <a:lumMod val="40000"/>
                  <a:lumOff val="60000"/>
                </a:schemeClr>
              </a:solidFill>
            </a:endParaRPr>
          </a:p>
        </p:txBody>
      </p:sp>
      <p:sp>
        <p:nvSpPr>
          <p:cNvPr id="3" name="Marcador de contenido 2"/>
          <p:cNvSpPr>
            <a:spLocks noGrp="1"/>
          </p:cNvSpPr>
          <p:nvPr>
            <p:ph idx="1"/>
          </p:nvPr>
        </p:nvSpPr>
        <p:spPr bwMode="auto">
          <a:xfrm>
            <a:off x="355600" y="1690688"/>
            <a:ext cx="6718300" cy="4678363"/>
          </a:xfrm>
        </p:spPr>
        <p:txBody>
          <a:bodyPr>
            <a:normAutofit/>
          </a:bodyPr>
          <a:lstStyle/>
          <a:p>
            <a:pPr>
              <a:defRPr/>
            </a:pPr>
            <a:r>
              <a:rPr lang="ca-ES"/>
              <a:t>Les vitamines són compostos orgànics que l’organisme no pot produir – o no en prou quantitat – i que s’han d’incorporar a través dels aliments.</a:t>
            </a:r>
            <a:endParaRPr/>
          </a:p>
          <a:p>
            <a:pPr marL="914400" lvl="1" indent="-457200">
              <a:buAutoNum type="arabicPeriod"/>
              <a:defRPr/>
            </a:pPr>
            <a:r>
              <a:rPr lang="ca-ES"/>
              <a:t>Són necessàries en quantitats molt petites.</a:t>
            </a:r>
            <a:endParaRPr/>
          </a:p>
          <a:p>
            <a:pPr marL="914400" lvl="1" indent="-457200">
              <a:buAutoNum type="arabicPeriod"/>
              <a:defRPr/>
            </a:pPr>
            <a:r>
              <a:rPr lang="ca-ES"/>
              <a:t>Són imprescindibles per molts processos metabòlics de l’organisme.</a:t>
            </a:r>
            <a:endParaRPr/>
          </a:p>
          <a:p>
            <a:pPr marL="0" indent="0">
              <a:buNone/>
              <a:defRPr/>
            </a:pPr>
            <a:endParaRPr lang="ca-ES"/>
          </a:p>
          <a:p>
            <a:pPr>
              <a:defRPr/>
            </a:pPr>
            <a:r>
              <a:rPr lang="ca-ES"/>
              <a:t>Les vitamines poden ser lípids o proteïnes.</a:t>
            </a:r>
            <a:endParaRPr/>
          </a:p>
          <a:p>
            <a:pPr marL="0" indent="0">
              <a:buNone/>
              <a:defRPr/>
            </a:pPr>
            <a:endParaRPr lang="ca-ES"/>
          </a:p>
          <a:p>
            <a:pPr marL="0" indent="0">
              <a:buNone/>
              <a:defRPr/>
            </a:pPr>
            <a:endParaRPr lang="ca-ES"/>
          </a:p>
        </p:txBody>
      </p:sp>
      <p:pic>
        <p:nvPicPr>
          <p:cNvPr id="5122" name="Picture 2" descr="Resultat d'imatges de vitamines"/>
          <p:cNvPicPr>
            <a:picLocks noChangeAspect="1" noChangeArrowheads="1"/>
          </p:cNvPicPr>
          <p:nvPr/>
        </p:nvPicPr>
        <p:blipFill>
          <a:blip r:embed="rId3"/>
          <a:srcRect l="4403" t="0" r="4715" b="0"/>
          <a:stretch/>
        </p:blipFill>
        <p:spPr bwMode="auto">
          <a:xfrm>
            <a:off x="7073900" y="1944688"/>
            <a:ext cx="4630194" cy="3821112"/>
          </a:xfrm>
          <a:prstGeom prst="rect">
            <a:avLst/>
          </a:prstGeom>
          <a:noFill/>
        </p:spPr>
      </p:pic>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w="http://schemas.openxmlformats.org/wordprocessingml/2006/main" showMasterPhAnim="0" show="1">
  <p:cSld name="">
    <p:bg>
      <p:bgPr shadeToTitle="0">
        <a:solidFill>
          <a:schemeClr val="bg1"/>
        </a:solidFill>
      </p:bgPr>
    </p:bg>
    <p:spTree>
      <p:nvGrpSpPr>
        <p:cNvPr id="1" name=""/>
        <p:cNvGrpSpPr/>
        <p:nvPr/>
      </p:nvGrpSpPr>
      <p:grpSpPr bwMode="auto">
        <a:xfrm>
          <a:off x="0" y="0"/>
          <a:ext cx="0" cy="0"/>
          <a:chOff x="0" y="0"/>
          <a:chExt cx="0" cy="0"/>
        </a:xfrm>
      </p:grpSpPr>
      <p:sp>
        <p:nvSpPr>
          <p:cNvPr id="2" name="Título 1"/>
          <p:cNvSpPr>
            <a:spLocks noGrp="1"/>
          </p:cNvSpPr>
          <p:nvPr>
            <p:ph type="title"/>
          </p:nvPr>
        </p:nvSpPr>
        <p:spPr bwMode="auto">
          <a:xfrm>
            <a:off x="4965430" y="629268"/>
            <a:ext cx="6586490" cy="1286160"/>
          </a:xfrm>
        </p:spPr>
        <p:txBody>
          <a:bodyPr anchor="b">
            <a:normAutofit/>
          </a:bodyPr>
          <a:lstStyle/>
          <a:p>
            <a:pPr algn="ctr">
              <a:defRPr/>
            </a:pPr>
            <a:r>
              <a:rPr lang="ca-ES" b="1">
                <a:ln w="6600">
                  <a:solidFill>
                    <a:schemeClr val="accent6"/>
                  </a:solidFill>
                  <a:prstDash val="solid"/>
                </a:ln>
                <a:solidFill>
                  <a:schemeClr val="accent6">
                    <a:lumMod val="40000"/>
                    <a:lumOff val="60000"/>
                  </a:schemeClr>
                </a:solidFill>
              </a:rPr>
              <a:t>L’aigua i els minerals</a:t>
            </a:r>
            <a:endParaRPr/>
          </a:p>
        </p:txBody>
      </p:sp>
      <p:pic>
        <p:nvPicPr>
          <p:cNvPr id="4098" name="Picture 2" descr="Resultat d'imatges de aigua"/>
          <p:cNvPicPr>
            <a:picLocks noChangeAspect="1" noChangeArrowheads="1"/>
          </p:cNvPicPr>
          <p:nvPr/>
        </p:nvPicPr>
        <p:blipFill>
          <a:blip r:embed="rId3"/>
          <a:srcRect l="40799" t="0" r="14251" b="0"/>
          <a:stretch/>
        </p:blipFill>
        <p:spPr bwMode="auto">
          <a:xfrm>
            <a:off x="20" y="10"/>
            <a:ext cx="4635571" cy="6857990"/>
          </a:xfrm>
          <a:prstGeom prst="rect">
            <a:avLst/>
          </a:prstGeom>
          <a:noFill/>
          <a:effectLst/>
        </p:spPr>
      </p:pic>
      <p:cxnSp>
        <p:nvCxnSpPr>
          <p:cNvPr id="71" name="Straight Connector 70"/>
          <p:cNvCxnSpPr>
            <a:cxnSpLocks noAdjustHandles="1" noChangeArrowheads="1" noChangeAspect="1" noChangeShapeType="1" noEditPoints="1" noGrp="1" noMove="1" noResize="1" noRot="1"/>
          </p:cNvCxnSpPr>
          <p:nvPr/>
        </p:nvCxnSpPr>
        <p:spPr bwMode="auto">
          <a:xfrm>
            <a:off x="5080934" y="2115117"/>
            <a:ext cx="6309360" cy="0"/>
          </a:xfrm>
          <a:prstGeom prst="line">
            <a:avLst/>
          </a:prstGeom>
          <a:ln w="19050">
            <a:solidFill>
              <a:srgbClr val="557CA6"/>
            </a:solidFill>
          </a:ln>
        </p:spPr>
        <p:style>
          <a:lnRef idx="1">
            <a:schemeClr val="accent1"/>
          </a:lnRef>
          <a:fillRef idx="0">
            <a:schemeClr val="accent1"/>
          </a:fillRef>
          <a:effectRef idx="0">
            <a:schemeClr val="accent1"/>
          </a:effectRef>
          <a:fontRef idx="minor">
            <a:schemeClr val="tx1"/>
          </a:fontRef>
        </p:style>
      </p:cxnSp>
      <p:sp>
        <p:nvSpPr>
          <p:cNvPr id="3" name="Marcador de contenido 2"/>
          <p:cNvSpPr>
            <a:spLocks noGrp="1"/>
          </p:cNvSpPr>
          <p:nvPr>
            <p:ph idx="1"/>
          </p:nvPr>
        </p:nvSpPr>
        <p:spPr bwMode="auto">
          <a:xfrm>
            <a:off x="4965431" y="2438400"/>
            <a:ext cx="6586489" cy="3785419"/>
          </a:xfrm>
        </p:spPr>
        <p:txBody>
          <a:bodyPr>
            <a:normAutofit/>
          </a:bodyPr>
          <a:lstStyle/>
          <a:p>
            <a:pPr>
              <a:defRPr/>
            </a:pPr>
            <a:r>
              <a:rPr lang="ca-ES" sz="1600"/>
              <a:t>Els aliments també ens aporten nutrients inorgànics: </a:t>
            </a:r>
            <a:r>
              <a:rPr lang="ca-ES" sz="1600" b="1"/>
              <a:t>aigua i minerals</a:t>
            </a:r>
            <a:r>
              <a:rPr lang="ca-ES" sz="1600"/>
              <a:t>.</a:t>
            </a:r>
            <a:endParaRPr/>
          </a:p>
          <a:p>
            <a:pPr>
              <a:defRPr/>
            </a:pPr>
            <a:r>
              <a:rPr lang="ca-ES" sz="1600"/>
              <a:t>L’</a:t>
            </a:r>
            <a:r>
              <a:rPr lang="ca-ES" sz="1600" b="1"/>
              <a:t>aigua</a:t>
            </a:r>
            <a:r>
              <a:rPr lang="ca-ES" sz="1600"/>
              <a:t> és imprescindible per la vida:</a:t>
            </a:r>
            <a:endParaRPr/>
          </a:p>
          <a:p>
            <a:pPr lvl="1">
              <a:defRPr/>
            </a:pPr>
            <a:r>
              <a:rPr lang="ca-ES" sz="1600"/>
              <a:t>Constitueix dos terços del nostre organisme.</a:t>
            </a:r>
            <a:endParaRPr/>
          </a:p>
          <a:p>
            <a:pPr lvl="1">
              <a:defRPr/>
            </a:pPr>
            <a:r>
              <a:rPr lang="ca-ES" sz="1600"/>
              <a:t>S’hi produeixen les reaccions químiques que fan possible la vida</a:t>
            </a:r>
            <a:endParaRPr/>
          </a:p>
          <a:p>
            <a:pPr marL="0" indent="0">
              <a:buNone/>
              <a:defRPr/>
            </a:pPr>
            <a:endParaRPr lang="ca-ES" sz="1600"/>
          </a:p>
          <a:p>
            <a:pPr>
              <a:defRPr/>
            </a:pPr>
            <a:r>
              <a:rPr lang="ca-ES" sz="1600"/>
              <a:t>Els </a:t>
            </a:r>
            <a:r>
              <a:rPr lang="ca-ES" sz="1600" b="1"/>
              <a:t>minerals</a:t>
            </a:r>
            <a:r>
              <a:rPr lang="ca-ES" sz="1600"/>
              <a:t>, per la seva banda:</a:t>
            </a:r>
            <a:endParaRPr/>
          </a:p>
          <a:p>
            <a:pPr lvl="1">
              <a:defRPr/>
            </a:pPr>
            <a:r>
              <a:rPr lang="ca-ES" sz="1600"/>
              <a:t>Són nutrients necessaris en quantitats petites.</a:t>
            </a:r>
            <a:endParaRPr/>
          </a:p>
          <a:p>
            <a:pPr lvl="1">
              <a:defRPr/>
            </a:pPr>
            <a:r>
              <a:rPr lang="ca-ES" sz="1600"/>
              <a:t>Participen en processos químics de regulació i en la construcció d’algunes estructures. </a:t>
            </a:r>
            <a:endParaRPr/>
          </a:p>
          <a:p>
            <a:pPr marL="457200" lvl="1" indent="0">
              <a:buNone/>
              <a:defRPr/>
            </a:pPr>
            <a:endParaRPr lang="ca-ES" sz="1600"/>
          </a:p>
          <a:p>
            <a:pPr marL="0" indent="0">
              <a:buNone/>
              <a:defRPr/>
            </a:pPr>
            <a:r>
              <a:rPr lang="ca-ES" sz="1600" i="1"/>
              <a:t>Les plantes incorporen minerals del sòl a través de les arrels i nosaltres els incorporem en ingerir vegetals o altres animals que hagin menjat plantes.</a:t>
            </a:r>
            <a:endParaRPr/>
          </a:p>
        </p:txBody>
      </p:sp>
    </p:spTree>
  </p:cSld>
  <p:clrMapOvr>
    <a:masterClrMapping/>
  </p:clrMapOvr>
  <mc:AlternateContent xmlns:mc="http://schemas.openxmlformats.org/markup-compatibility/2006">
    <mc:Choice xmlns:p159="http://schemas.microsoft.com/office/powerpoint/2015/09/main" xmlns:p14="http://schemas.microsoft.com/office/powerpoint/2010/main" Requires="p159">
      <p:transition p14:dur="2000" advClick="1"/>
    </mc:Choice>
    <mc:Fallback>
      <p:transition advClick="1"/>
    </mc:Fallback>
  </mc:AlternateContent>
</p:sld>
</file>

<file path=ppt/theme/_rels/theme1.xml.rels><?xml version="1.0" encoding="UTF-8" standalone="yes"?><Relationships xmlns="http://schemas.openxmlformats.org/package/2006/relationships"></Relationships>
</file>

<file path=ppt/theme/_rels/theme2.xml.rels><?xml version="1.0" encoding="UTF-8" standalone="yes"?><Relationships xmlns="http://schemas.openxmlformats.org/package/2006/relationships"></Relationships>
</file>

<file path=ppt/theme/theme1.xml><?xml version="1.0" encoding="utf-8"?>
<a:theme xmlns:a="http://schemas.openxmlformats.org/drawingml/2006/main" xmlns:r="http://schemas.openxmlformats.org/officeDocument/2006/relationships" xmlns:p="http://schemas.openxmlformats.org/presentation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ppt/theme/theme2.xml><?xml version="1.0" encoding="utf-8"?>
<a:theme xmlns:a="http://schemas.openxmlformats.org/drawingml/2006/main" xmlns:r="http://schemas.openxmlformats.org/officeDocument/2006/relationships" xmlns:p="http://schemas.openxmlformats.org/presentation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heme>
</file>

<file path=docProps/app.xml><?xml version="1.0" encoding="utf-8"?>
<Properties xmlns="http://schemas.openxmlformats.org/officeDocument/2006/extended-properties" xmlns:vt="http://schemas.openxmlformats.org/officeDocument/2006/docPropsVTypes">
  <Template/>
  <TotalTime>0</TotalTime>
  <Words>0</Words>
  <Application>ONLYOFFICE/7.5.1.23</Application>
  <DocSecurity>0</DocSecurity>
  <PresentationFormat>Panorámica</PresentationFormat>
  <Paragraphs>0</Paragraphs>
  <Slides>22</Slides>
  <Notes>22</Notes>
  <HiddenSlides>0</HiddenSlides>
  <MMClips>2</MMClips>
  <ScaleCrop>0</ScaleCrop>
  <HeadingPairs>
    <vt:vector size="4" baseType="variant">
      <vt:variant>
        <vt:lpstr>Theme</vt:lpstr>
      </vt:variant>
      <vt:variant>
        <vt:i4>1</vt:i4>
      </vt:variant>
      <vt:variant>
        <vt:lpstr>Slide Titles</vt:lpstr>
      </vt:variant>
      <vt:variant>
        <vt:i4>22</vt:i4>
      </vt:variant>
    </vt:vector>
  </HeadingPairs>
  <TitlesOfParts>
    <vt:vector size="23" baseType="lpstr">
      <vt:lpstr>Theme 1</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Manager/>
  <Company/>
  <LinksUpToDate>0</LinksUpToDate>
  <SharedDoc>0</SharedDoc>
  <HyperlinkBase/>
  <HyperlinksChanged>0</HyperlinksChanged>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L’alimentació i la nutrició</dc:title>
  <dc:subject/>
  <dc:creator>Clara</dc:creator>
  <cp:keywords/>
  <dc:description/>
  <dc:identifier/>
  <dc:language/>
  <cp:lastModifiedBy/>
  <cp:revision>6</cp:revision>
  <dcterms:created xsi:type="dcterms:W3CDTF">2019-03-18T21:30:36Z</dcterms:created>
  <dcterms:modified xsi:type="dcterms:W3CDTF">2026-02-23T15:53:47Z</dcterms:modified>
  <cp:category/>
  <cp:contentStatus/>
  <cp:version/>
</cp:coreProperties>
</file>