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8" r:id="rId12"/>
    <p:sldId id="266" r:id="rId13"/>
    <p:sldId id="269" r:id="rId14"/>
    <p:sldId id="267" r:id="rId15"/>
    <p:sldId id="272" r:id="rId16"/>
    <p:sldId id="273" r:id="rId17"/>
    <p:sldId id="271" r:id="rId18"/>
    <p:sldId id="274" r:id="rId19"/>
    <p:sldId id="275" r:id="rId20"/>
    <p:sldId id="276" r:id="rId21"/>
    <p:sldId id="278" r:id="rId22"/>
    <p:sldId id="279" r:id="rId23"/>
    <p:sldId id="280" r:id="rId24"/>
    <p:sldId id="283" r:id="rId25"/>
    <p:sldId id="285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C9A2-6E99-4E09-A9D5-D829ABCFDE47}" type="datetimeFigureOut">
              <a:rPr lang="es-ES" smtClean="0"/>
              <a:t>07/01/2019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8248-C9F0-485A-AE63-7798579FE5E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C9A2-6E99-4E09-A9D5-D829ABCFDE47}" type="datetimeFigureOut">
              <a:rPr lang="es-ES" smtClean="0"/>
              <a:t>07/01/2019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8248-C9F0-485A-AE63-7798579FE5E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C9A2-6E99-4E09-A9D5-D829ABCFDE47}" type="datetimeFigureOut">
              <a:rPr lang="es-ES" smtClean="0"/>
              <a:t>07/01/2019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8248-C9F0-485A-AE63-7798579FE5E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C9A2-6E99-4E09-A9D5-D829ABCFDE47}" type="datetimeFigureOut">
              <a:rPr lang="es-ES" smtClean="0"/>
              <a:t>07/01/2019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8248-C9F0-485A-AE63-7798579FE5E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C9A2-6E99-4E09-A9D5-D829ABCFDE47}" type="datetimeFigureOut">
              <a:rPr lang="es-ES" smtClean="0"/>
              <a:t>07/01/2019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8248-C9F0-485A-AE63-7798579FE5E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C9A2-6E99-4E09-A9D5-D829ABCFDE47}" type="datetimeFigureOut">
              <a:rPr lang="es-ES" smtClean="0"/>
              <a:t>07/01/2019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8248-C9F0-485A-AE63-7798579FE5E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C9A2-6E99-4E09-A9D5-D829ABCFDE47}" type="datetimeFigureOut">
              <a:rPr lang="es-ES" smtClean="0"/>
              <a:t>07/01/2019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8248-C9F0-485A-AE63-7798579FE5E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C9A2-6E99-4E09-A9D5-D829ABCFDE47}" type="datetimeFigureOut">
              <a:rPr lang="es-ES" smtClean="0"/>
              <a:t>07/01/2019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8248-C9F0-485A-AE63-7798579FE5E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C9A2-6E99-4E09-A9D5-D829ABCFDE47}" type="datetimeFigureOut">
              <a:rPr lang="es-ES" smtClean="0"/>
              <a:t>07/01/2019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8248-C9F0-485A-AE63-7798579FE5E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C9A2-6E99-4E09-A9D5-D829ABCFDE47}" type="datetimeFigureOut">
              <a:rPr lang="es-ES" smtClean="0"/>
              <a:t>07/01/2019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8248-C9F0-485A-AE63-7798579FE5E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C9A2-6E99-4E09-A9D5-D829ABCFDE47}" type="datetimeFigureOut">
              <a:rPr lang="es-ES" smtClean="0"/>
              <a:t>07/01/2019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8248-C9F0-485A-AE63-7798579FE5E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DC9A2-6E99-4E09-A9D5-D829ABCFDE47}" type="datetimeFigureOut">
              <a:rPr lang="es-ES" smtClean="0"/>
              <a:t>07/01/2019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18248-C9F0-485A-AE63-7798579FE5E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6315092" cy="1243020"/>
          </a:xfrm>
        </p:spPr>
        <p:txBody>
          <a:bodyPr>
            <a:normAutofit/>
          </a:bodyPr>
          <a:lstStyle/>
          <a:p>
            <a:r>
              <a:rPr lang="ca-ES" sz="2800" dirty="0" smtClean="0"/>
              <a:t>Propostes de dissenys d'ampolles de perfum</a:t>
            </a:r>
            <a:endParaRPr lang="ca-ES" sz="2800" dirty="0"/>
          </a:p>
        </p:txBody>
      </p:sp>
      <p:pic>
        <p:nvPicPr>
          <p:cNvPr id="5" name="4 Imagen" descr="0-creative-shaped-fragr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785926"/>
            <a:ext cx="5002571" cy="4124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higenobu-Twilight-packaging-1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481137"/>
            <a:ext cx="7143750" cy="389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René </a:t>
            </a:r>
            <a:r>
              <a:rPr lang="fr-BE" dirty="0" smtClean="0">
                <a:solidFill>
                  <a:schemeClr val="bg1"/>
                </a:solidFill>
              </a:rPr>
              <a:t>Lalique 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sz="3200" dirty="0" smtClean="0">
                <a:solidFill>
                  <a:schemeClr val="bg1"/>
                </a:solidFill>
              </a:rPr>
              <a:t>Marne, </a:t>
            </a:r>
            <a:r>
              <a:rPr lang="ca-ES" sz="3200" dirty="0" smtClean="0">
                <a:solidFill>
                  <a:schemeClr val="bg1"/>
                </a:solidFill>
              </a:rPr>
              <a:t>França. </a:t>
            </a:r>
            <a:r>
              <a:rPr lang="es-ES" sz="3200" dirty="0" smtClean="0">
                <a:solidFill>
                  <a:schemeClr val="bg1"/>
                </a:solidFill>
              </a:rPr>
              <a:t>1860-1945.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4" name="3 Imagen" descr="5d6a575685294eaf2e99aa1399d479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928802"/>
            <a:ext cx="3000396" cy="4449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b8373e1510860eee4cdfabc58875a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642918"/>
            <a:ext cx="3338528" cy="5375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ouchon-mures-rene-lalique-perfume-bottle-5-12-2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785794"/>
            <a:ext cx="4122748" cy="5310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elle-de-jour-rene-lalique-perfume-bottle-for-d-orsay-12-14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357298"/>
            <a:ext cx="3585527" cy="423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hirondelles-rene-lalique-perfume-bottle-4-8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1101167"/>
            <a:ext cx="4368816" cy="4448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hirondellesweb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920750"/>
            <a:ext cx="5080000" cy="501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regoire-rene-lalique-perfume-bottle-11-19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785794"/>
            <a:ext cx="4214842" cy="5310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naida-rene-lalique-perfume-bottle-for-delettrez-11-14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42852"/>
            <a:ext cx="4955182" cy="654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unaria_glass_perfume_bottels_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928670"/>
            <a:ext cx="4857784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reative-shaped-fragrances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071678"/>
            <a:ext cx="428625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lief-rene-lalique-perfume-bottle-for-forvil-12-9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14290"/>
            <a:ext cx="5645833" cy="6447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642918"/>
            <a:ext cx="6400800" cy="1181120"/>
          </a:xfrm>
        </p:spPr>
        <p:txBody>
          <a:bodyPr>
            <a:normAutofit fontScale="92500" lnSpcReduction="20000"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Ah &amp; Oh Studios. Poznan, </a:t>
            </a:r>
            <a:r>
              <a:rPr lang="ca-ES" sz="4400" dirty="0" smtClean="0">
                <a:solidFill>
                  <a:schemeClr val="bg1"/>
                </a:solidFill>
              </a:rPr>
              <a:t>Polònia.</a:t>
            </a:r>
          </a:p>
          <a:p>
            <a:endParaRPr lang="es-ES" dirty="0"/>
          </a:p>
        </p:txBody>
      </p:sp>
      <p:pic>
        <p:nvPicPr>
          <p:cNvPr id="5" name="4 Imagen" descr="Orwell,-Poe,-De-Sade,-Laclos-39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85926"/>
            <a:ext cx="7907707" cy="3648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Orwell-39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357298"/>
            <a:ext cx="7572403" cy="4109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Orwell-design-39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085850"/>
            <a:ext cx="50292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cent-stories_packaging-4-600x2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000240"/>
            <a:ext cx="57150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00100" y="1285860"/>
            <a:ext cx="7343804" cy="3424246"/>
          </a:xfrm>
        </p:spPr>
        <p:txBody>
          <a:bodyPr>
            <a:noAutofit/>
          </a:bodyPr>
          <a:lstStyle/>
          <a:p>
            <a:r>
              <a:rPr lang="es-ES" sz="2000" b="1" dirty="0"/>
              <a:t>BARB Project</a:t>
            </a:r>
          </a:p>
          <a:p>
            <a:endParaRPr lang="es" sz="2000" dirty="0"/>
          </a:p>
          <a:p>
            <a:r>
              <a:rPr lang="en-US" sz="2000" dirty="0"/>
              <a:t>"Our mission was to create a standout perfume brand. We did our best to cover most of the brand aspects: philosophy, identity, package, advertising, web-site. The result of our work is BARB." </a:t>
            </a:r>
          </a:p>
          <a:p>
            <a:endParaRPr lang="es" sz="2000" dirty="0"/>
          </a:p>
          <a:p>
            <a:r>
              <a:rPr lang="ca-ES" sz="2000" b="1" dirty="0" smtClean="0"/>
              <a:t>Projecte</a:t>
            </a:r>
            <a:r>
              <a:rPr lang="es-ES" sz="2000" b="1" dirty="0" smtClean="0"/>
              <a:t> </a:t>
            </a:r>
            <a:r>
              <a:rPr lang="es-ES" sz="2000" b="1" dirty="0"/>
              <a:t>BARB</a:t>
            </a:r>
          </a:p>
          <a:p>
            <a:endParaRPr lang="es" sz="2000" dirty="0"/>
          </a:p>
          <a:p>
            <a:r>
              <a:rPr lang="ca-ES" sz="2000" dirty="0" smtClean="0"/>
              <a:t>“El nostre propòsit era crear una marca de perfum destacable. Vàrem donar el millor de nosaltres per </a:t>
            </a:r>
            <a:r>
              <a:rPr lang="ca-ES" sz="2000" dirty="0" err="1" smtClean="0"/>
              <a:t>abarcar</a:t>
            </a:r>
            <a:r>
              <a:rPr lang="ca-ES" sz="2000" dirty="0" smtClean="0"/>
              <a:t> els majors aspectes de la marca: filosofia, identitat, empaquetament, publicitat, pàgina web. El resultat del nostre treball és BARB.”</a:t>
            </a:r>
            <a:endParaRPr lang="ca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RB--162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RB--162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RB--162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RB--162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reative-shaped-fragrances-perfume-uphaa.com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895350"/>
            <a:ext cx="571500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RB--162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245" y="0"/>
            <a:ext cx="51455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RB--16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RB--162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ARB--162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2400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a-ES" dirty="0" smtClean="0"/>
              <a:t> </a:t>
            </a:r>
            <a:r>
              <a:rPr lang="ca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Ara és el torn de dissenyar la vostra proposta.</a:t>
            </a:r>
          </a:p>
          <a:p>
            <a:pPr algn="ctr">
              <a:buNone/>
            </a:pPr>
            <a:r>
              <a:rPr lang="ca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a-E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Endavant !</a:t>
            </a:r>
            <a:endParaRPr lang="ca-ES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reative-shaped-fragrances-perfume-uphaa.com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939800"/>
            <a:ext cx="5715000" cy="497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reative-shaped-fragrances-perfume-uphaa.com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990" y="0"/>
            <a:ext cx="51780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reative-shaped-fragrances-perfume-uphaa.com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428736"/>
            <a:ext cx="4786346" cy="3871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reative-shaped-fragrances-perfume-uphaa.com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1644650"/>
            <a:ext cx="5549900" cy="356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higenobu-Twilight-packaging-1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57150"/>
            <a:ext cx="3911600" cy="674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higenobu-Twilight-packaging-1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806450"/>
            <a:ext cx="5676900" cy="524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98</TotalTime>
  <Words>122</Words>
  <Application>Microsoft Office PowerPoint</Application>
  <PresentationFormat>Presentación en pantalla (4:3)</PresentationFormat>
  <Paragraphs>12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Propostes de dissenys d'ampolles de perfum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René Lalique  Marne, França. 1860-1945.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ANDRES</dc:creator>
  <cp:lastModifiedBy>roger.barba.padros@gmail.com</cp:lastModifiedBy>
  <cp:revision>44</cp:revision>
  <dcterms:created xsi:type="dcterms:W3CDTF">2016-01-16T17:25:18Z</dcterms:created>
  <dcterms:modified xsi:type="dcterms:W3CDTF">2019-01-07T15:29:39Z</dcterms:modified>
</cp:coreProperties>
</file>