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media/image7.jpeg" ContentType="image/jpeg"/>
  <Override PartName="/ppt/media/image1.png" ContentType="image/png"/>
  <Override PartName="/ppt/media/image2.png" ContentType="image/png"/>
  <Override PartName="/ppt/media/image9.jpeg" ContentType="image/jpeg"/>
  <Override PartName="/ppt/media/image17.jpeg" ContentType="image/jpeg"/>
  <Override PartName="/ppt/media/image3.png" ContentType="image/png"/>
  <Override PartName="/ppt/media/image4.png" ContentType="image/png"/>
  <Override PartName="/ppt/media/image5.jpeg" ContentType="image/jpeg"/>
  <Override PartName="/ppt/media/image8.jpeg" ContentType="image/jpeg"/>
  <Override PartName="/ppt/media/image6.png" ContentType="image/png"/>
  <Override PartName="/ppt/media/image10.jpeg" ContentType="image/jpeg"/>
  <Override PartName="/ppt/media/image11.jpeg" ContentType="image/jpeg"/>
  <Override PartName="/ppt/media/image12.jpeg" ContentType="image/jpeg"/>
  <Override PartName="/ppt/media/image13.jpeg" ContentType="image/jpeg"/>
  <Override PartName="/ppt/media/image14.png" ContentType="image/png"/>
  <Override PartName="/ppt/media/image15.jpeg" ContentType="image/jpeg"/>
  <Override PartName="/ppt/media/image16.jpeg" ContentType="image/jpeg"/>
  <Override PartName="/ppt/media/image18.jpeg" ContentType="image/jpeg"/>
  <Override PartName="/ppt/media/image19.gif" ContentType="image/gif"/>
  <Override PartName="/ppt/media/image20.jpeg" ContentType="image/jpeg"/>
  <Override PartName="/ppt/media/image21.png" ContentType="image/png"/>
  <Override PartName="/ppt/media/image22.jpeg" ContentType="image/jpeg"/>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
        <p:nvSpPr>
          <p:cNvPr id="32" name="PlaceHolder 4"/>
          <p:cNvSpPr>
            <a:spLocks noGrp="1"/>
          </p:cNvSpPr>
          <p:nvPr>
            <p:ph type="body"/>
          </p:nvPr>
        </p:nvSpPr>
        <p:spPr>
          <a:xfrm>
            <a:off x="4674240" y="3964320"/>
            <a:ext cx="4015800" cy="2158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
        <p:nvSpPr>
          <p:cNvPr id="33" name="PlaceHolder 5"/>
          <p:cNvSpPr>
            <a:spLocks noGrp="1"/>
          </p:cNvSpPr>
          <p:nvPr>
            <p:ph type="body"/>
          </p:nvPr>
        </p:nvSpPr>
        <p:spPr>
          <a:xfrm>
            <a:off x="457200" y="3964320"/>
            <a:ext cx="4015800" cy="2158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35" name="PlaceHolder 2"/>
          <p:cNvSpPr>
            <a:spLocks noGrp="1"/>
          </p:cNvSpPr>
          <p:nvPr>
            <p:ph type="body"/>
          </p:nvPr>
        </p:nvSpPr>
        <p:spPr>
          <a:xfrm>
            <a:off x="457200" y="1600200"/>
            <a:ext cx="8229240" cy="4525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
        <p:nvSpPr>
          <p:cNvPr id="36" name="PlaceHolder 3"/>
          <p:cNvSpPr>
            <a:spLocks noGrp="1"/>
          </p:cNvSpPr>
          <p:nvPr>
            <p:ph type="body"/>
          </p:nvPr>
        </p:nvSpPr>
        <p:spPr>
          <a:xfrm>
            <a:off x="457200" y="1600200"/>
            <a:ext cx="8229240" cy="4525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pic>
        <p:nvPicPr>
          <p:cNvPr id="37" name="" descr=""/>
          <p:cNvPicPr/>
          <p:nvPr/>
        </p:nvPicPr>
        <p:blipFill>
          <a:blip r:embed="rId2"/>
          <a:stretch/>
        </p:blipFill>
        <p:spPr>
          <a:xfrm>
            <a:off x="1735560" y="1599840"/>
            <a:ext cx="5671800" cy="4525560"/>
          </a:xfrm>
          <a:prstGeom prst="rect">
            <a:avLst/>
          </a:prstGeom>
          <a:ln>
            <a:noFill/>
          </a:ln>
        </p:spPr>
      </p:pic>
      <p:pic>
        <p:nvPicPr>
          <p:cNvPr id="38" name="" descr=""/>
          <p:cNvPicPr/>
          <p:nvPr/>
        </p:nvPicPr>
        <p:blipFill>
          <a:blip r:embed="rId3"/>
          <a:stretch/>
        </p:blipFill>
        <p:spPr>
          <a:xfrm>
            <a:off x="1735560" y="1599840"/>
            <a:ext cx="5671800" cy="45255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264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45"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47" name="PlaceHolder 2"/>
          <p:cNvSpPr>
            <a:spLocks noGrp="1"/>
          </p:cNvSpPr>
          <p:nvPr>
            <p:ph type="body"/>
          </p:nvPr>
        </p:nvSpPr>
        <p:spPr>
          <a:xfrm>
            <a:off x="457200" y="1600200"/>
            <a:ext cx="8229240" cy="4525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49" name="PlaceHolder 2"/>
          <p:cNvSpPr>
            <a:spLocks noGrp="1"/>
          </p:cNvSpPr>
          <p:nvPr>
            <p:ph type="body"/>
          </p:nvPr>
        </p:nvSpPr>
        <p:spPr>
          <a:xfrm>
            <a:off x="457200" y="1600200"/>
            <a:ext cx="4015800" cy="4525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
        <p:nvSpPr>
          <p:cNvPr id="50" name="PlaceHolder 3"/>
          <p:cNvSpPr>
            <a:spLocks noGrp="1"/>
          </p:cNvSpPr>
          <p:nvPr>
            <p:ph type="body"/>
          </p:nvPr>
        </p:nvSpPr>
        <p:spPr>
          <a:xfrm>
            <a:off x="4674240" y="1600200"/>
            <a:ext cx="4015800" cy="4525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264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54" name="PlaceHolder 2"/>
          <p:cNvSpPr>
            <a:spLocks noGrp="1"/>
          </p:cNvSpPr>
          <p:nvPr>
            <p:ph type="body"/>
          </p:nvPr>
        </p:nvSpPr>
        <p:spPr>
          <a:xfrm>
            <a:off x="457200" y="1600200"/>
            <a:ext cx="4015800" cy="2158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
        <p:nvSpPr>
          <p:cNvPr id="55" name="PlaceHolder 3"/>
          <p:cNvSpPr>
            <a:spLocks noGrp="1"/>
          </p:cNvSpPr>
          <p:nvPr>
            <p:ph type="body"/>
          </p:nvPr>
        </p:nvSpPr>
        <p:spPr>
          <a:xfrm>
            <a:off x="457200" y="3964320"/>
            <a:ext cx="4015800" cy="2158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
        <p:nvSpPr>
          <p:cNvPr id="56" name="PlaceHolder 4"/>
          <p:cNvSpPr>
            <a:spLocks noGrp="1"/>
          </p:cNvSpPr>
          <p:nvPr>
            <p:ph type="body"/>
          </p:nvPr>
        </p:nvSpPr>
        <p:spPr>
          <a:xfrm>
            <a:off x="4674240" y="1600200"/>
            <a:ext cx="4015800" cy="4525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8229240" cy="114264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58" name="PlaceHolder 2"/>
          <p:cNvSpPr>
            <a:spLocks noGrp="1"/>
          </p:cNvSpPr>
          <p:nvPr>
            <p:ph type="body"/>
          </p:nvPr>
        </p:nvSpPr>
        <p:spPr>
          <a:xfrm>
            <a:off x="457200" y="1600200"/>
            <a:ext cx="4015800" cy="4525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
        <p:nvSpPr>
          <p:cNvPr id="59" name="PlaceHolder 3"/>
          <p:cNvSpPr>
            <a:spLocks noGrp="1"/>
          </p:cNvSpPr>
          <p:nvPr>
            <p:ph type="body"/>
          </p:nvPr>
        </p:nvSpPr>
        <p:spPr>
          <a:xfrm>
            <a:off x="4674240" y="1600200"/>
            <a:ext cx="4015800" cy="2158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
        <p:nvSpPr>
          <p:cNvPr id="60" name="PlaceHolder 4"/>
          <p:cNvSpPr>
            <a:spLocks noGrp="1"/>
          </p:cNvSpPr>
          <p:nvPr>
            <p:ph type="body"/>
          </p:nvPr>
        </p:nvSpPr>
        <p:spPr>
          <a:xfrm>
            <a:off x="4674240" y="3964320"/>
            <a:ext cx="4015800" cy="2158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680"/>
            <a:ext cx="8229240" cy="114264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62" name="PlaceHolder 2"/>
          <p:cNvSpPr>
            <a:spLocks noGrp="1"/>
          </p:cNvSpPr>
          <p:nvPr>
            <p:ph type="body"/>
          </p:nvPr>
        </p:nvSpPr>
        <p:spPr>
          <a:xfrm>
            <a:off x="457200" y="1600200"/>
            <a:ext cx="4015800" cy="2158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
        <p:nvSpPr>
          <p:cNvPr id="63" name="PlaceHolder 3"/>
          <p:cNvSpPr>
            <a:spLocks noGrp="1"/>
          </p:cNvSpPr>
          <p:nvPr>
            <p:ph type="body"/>
          </p:nvPr>
        </p:nvSpPr>
        <p:spPr>
          <a:xfrm>
            <a:off x="4674240" y="1600200"/>
            <a:ext cx="4015800" cy="2158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
        <p:nvSpPr>
          <p:cNvPr id="64" name="PlaceHolder 4"/>
          <p:cNvSpPr>
            <a:spLocks noGrp="1"/>
          </p:cNvSpPr>
          <p:nvPr>
            <p:ph type="body"/>
          </p:nvPr>
        </p:nvSpPr>
        <p:spPr>
          <a:xfrm>
            <a:off x="457200" y="3964320"/>
            <a:ext cx="8229240" cy="2158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8229240" cy="114264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66" name="PlaceHolder 2"/>
          <p:cNvSpPr>
            <a:spLocks noGrp="1"/>
          </p:cNvSpPr>
          <p:nvPr>
            <p:ph type="body"/>
          </p:nvPr>
        </p:nvSpPr>
        <p:spPr>
          <a:xfrm>
            <a:off x="457200" y="1600200"/>
            <a:ext cx="8229240" cy="2158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
        <p:nvSpPr>
          <p:cNvPr id="67" name="PlaceHolder 3"/>
          <p:cNvSpPr>
            <a:spLocks noGrp="1"/>
          </p:cNvSpPr>
          <p:nvPr>
            <p:ph type="body"/>
          </p:nvPr>
        </p:nvSpPr>
        <p:spPr>
          <a:xfrm>
            <a:off x="457200" y="3964320"/>
            <a:ext cx="8229240" cy="2158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264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69" name="PlaceHolder 2"/>
          <p:cNvSpPr>
            <a:spLocks noGrp="1"/>
          </p:cNvSpPr>
          <p:nvPr>
            <p:ph type="body"/>
          </p:nvPr>
        </p:nvSpPr>
        <p:spPr>
          <a:xfrm>
            <a:off x="457200" y="1600200"/>
            <a:ext cx="4015800" cy="2158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
        <p:nvSpPr>
          <p:cNvPr id="70" name="PlaceHolder 3"/>
          <p:cNvSpPr>
            <a:spLocks noGrp="1"/>
          </p:cNvSpPr>
          <p:nvPr>
            <p:ph type="body"/>
          </p:nvPr>
        </p:nvSpPr>
        <p:spPr>
          <a:xfrm>
            <a:off x="4674240" y="1600200"/>
            <a:ext cx="4015800" cy="2158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
        <p:nvSpPr>
          <p:cNvPr id="71" name="PlaceHolder 4"/>
          <p:cNvSpPr>
            <a:spLocks noGrp="1"/>
          </p:cNvSpPr>
          <p:nvPr>
            <p:ph type="body"/>
          </p:nvPr>
        </p:nvSpPr>
        <p:spPr>
          <a:xfrm>
            <a:off x="4674240" y="3964320"/>
            <a:ext cx="4015800" cy="2158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
        <p:nvSpPr>
          <p:cNvPr id="72" name="PlaceHolder 5"/>
          <p:cNvSpPr>
            <a:spLocks noGrp="1"/>
          </p:cNvSpPr>
          <p:nvPr>
            <p:ph type="body"/>
          </p:nvPr>
        </p:nvSpPr>
        <p:spPr>
          <a:xfrm>
            <a:off x="457200" y="3964320"/>
            <a:ext cx="4015800" cy="2158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264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74" name="PlaceHolder 2"/>
          <p:cNvSpPr>
            <a:spLocks noGrp="1"/>
          </p:cNvSpPr>
          <p:nvPr>
            <p:ph type="body"/>
          </p:nvPr>
        </p:nvSpPr>
        <p:spPr>
          <a:xfrm>
            <a:off x="457200" y="1600200"/>
            <a:ext cx="8229240" cy="4525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
        <p:nvSpPr>
          <p:cNvPr id="75" name="PlaceHolder 3"/>
          <p:cNvSpPr>
            <a:spLocks noGrp="1"/>
          </p:cNvSpPr>
          <p:nvPr>
            <p:ph type="body"/>
          </p:nvPr>
        </p:nvSpPr>
        <p:spPr>
          <a:xfrm>
            <a:off x="457200" y="1600200"/>
            <a:ext cx="8229240" cy="4525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pic>
        <p:nvPicPr>
          <p:cNvPr id="76" name="" descr=""/>
          <p:cNvPicPr/>
          <p:nvPr/>
        </p:nvPicPr>
        <p:blipFill>
          <a:blip r:embed="rId2"/>
          <a:stretch/>
        </p:blipFill>
        <p:spPr>
          <a:xfrm>
            <a:off x="1735560" y="1599840"/>
            <a:ext cx="5671800" cy="4525560"/>
          </a:xfrm>
          <a:prstGeom prst="rect">
            <a:avLst/>
          </a:prstGeom>
          <a:ln>
            <a:noFill/>
          </a:ln>
        </p:spPr>
      </p:pic>
      <p:pic>
        <p:nvPicPr>
          <p:cNvPr id="77" name="" descr=""/>
          <p:cNvPicPr/>
          <p:nvPr/>
        </p:nvPicPr>
        <p:blipFill>
          <a:blip r:embed="rId3"/>
          <a:stretch/>
        </p:blipFill>
        <p:spPr>
          <a:xfrm>
            <a:off x="1735560" y="1599840"/>
            <a:ext cx="5671800" cy="452556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
        <p:nvSpPr>
          <p:cNvPr id="16" name="PlaceHolder 3"/>
          <p:cNvSpPr>
            <a:spLocks noGrp="1"/>
          </p:cNvSpPr>
          <p:nvPr>
            <p:ph type="body"/>
          </p:nvPr>
        </p:nvSpPr>
        <p:spPr>
          <a:xfrm>
            <a:off x="457200" y="3964320"/>
            <a:ext cx="4015800" cy="2158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
        <p:nvSpPr>
          <p:cNvPr id="17" name="PlaceHolder 4"/>
          <p:cNvSpPr>
            <a:spLocks noGrp="1"/>
          </p:cNvSpPr>
          <p:nvPr>
            <p:ph type="body"/>
          </p:nvPr>
        </p:nvSpPr>
        <p:spPr>
          <a:xfrm>
            <a:off x="4674240" y="1600200"/>
            <a:ext cx="4015800" cy="4525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rIns="0" tIns="0" bIns="0"/>
          <a:p>
            <a:endParaRPr b="0" lang="es-ES" sz="3200" spc="-1" strike="noStrike">
              <a:solidFill>
                <a:srgbClr val="000000"/>
              </a:solidFill>
              <a:uFill>
                <a:solidFill>
                  <a:srgbClr val="ffffff"/>
                </a:solidFill>
              </a:u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b="0" lang="es-ES" sz="4400" spc="-1" strike="noStrike">
                <a:solidFill>
                  <a:srgbClr val="000000"/>
                </a:solidFill>
                <a:uFill>
                  <a:solidFill>
                    <a:srgbClr val="ffffff"/>
                  </a:solidFill>
                </a:uFill>
                <a:latin typeface="Calibri"/>
              </a:rPr>
              <a:t>Clic para editar título</a:t>
            </a:r>
            <a:endParaRPr b="0" lang="es-ES" sz="1800" spc="-1" strike="noStrike">
              <a:solidFill>
                <a:srgbClr val="000000"/>
              </a:solidFill>
              <a:uFill>
                <a:solidFill>
                  <a:srgbClr val="ffffff"/>
                </a:solidFill>
              </a:uFill>
              <a:latin typeface="Calibri"/>
            </a:endParaRPr>
          </a:p>
        </p:txBody>
      </p:sp>
      <p:sp>
        <p:nvSpPr>
          <p:cNvPr id="1" name="PlaceHolder 2"/>
          <p:cNvSpPr>
            <a:spLocks noGrp="1"/>
          </p:cNvSpPr>
          <p:nvPr>
            <p:ph type="dt"/>
          </p:nvPr>
        </p:nvSpPr>
        <p:spPr>
          <a:xfrm>
            <a:off x="457200" y="6356520"/>
            <a:ext cx="2133360" cy="364680"/>
          </a:xfrm>
          <a:prstGeom prst="rect">
            <a:avLst/>
          </a:prstGeom>
        </p:spPr>
        <p:txBody>
          <a:bodyPr anchor="ctr"/>
          <a:p>
            <a:pPr>
              <a:lnSpc>
                <a:spcPct val="100000"/>
              </a:lnSpc>
            </a:pPr>
            <a:r>
              <a:rPr b="0" lang="es-ES" sz="1200" spc="-1" strike="noStrike">
                <a:solidFill>
                  <a:srgbClr val="8b8b8b"/>
                </a:solidFill>
                <a:uFill>
                  <a:solidFill>
                    <a:srgbClr val="ffffff"/>
                  </a:solidFill>
                </a:uFill>
                <a:latin typeface="Calibri"/>
              </a:rPr>
              <a:t>17/11/17</a:t>
            </a:r>
            <a:endParaRPr b="0" lang="es-ES" sz="1400" spc="-1" strike="noStrike">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p>
            <a:endParaRPr b="0" lang="es-ES" sz="2400" spc="-1" strike="noStrike">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B0112197-27ED-455C-9D26-76D896507051}" type="slidenum">
              <a:rPr b="0" lang="es-ES" sz="1200" spc="-1" strike="noStrike">
                <a:solidFill>
                  <a:srgbClr val="8b8b8b"/>
                </a:solidFill>
                <a:uFill>
                  <a:solidFill>
                    <a:srgbClr val="ffffff"/>
                  </a:solidFill>
                </a:uFill>
                <a:latin typeface="Calibri"/>
              </a:rPr>
              <a:t>&lt;número&gt;</a:t>
            </a:fld>
            <a:endParaRPr b="0" lang="es-ES" sz="1400" spc="-1" strike="noStrike">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es-ES" sz="3200" spc="-1" strike="noStrike">
                <a:solidFill>
                  <a:srgbClr val="000000"/>
                </a:solidFill>
                <a:uFill>
                  <a:solidFill>
                    <a:srgbClr val="ffffff"/>
                  </a:solidFill>
                </a:uFill>
                <a:latin typeface="Calibri"/>
              </a:rPr>
              <a:t>Pulse para editar el formato de esquema del texto</a:t>
            </a:r>
            <a:endParaRPr b="0" lang="es-ES" sz="32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es-ES" sz="2400" spc="-1" strike="noStrike">
                <a:solidFill>
                  <a:srgbClr val="000000"/>
                </a:solidFill>
                <a:uFill>
                  <a:solidFill>
                    <a:srgbClr val="ffffff"/>
                  </a:solidFill>
                </a:uFill>
                <a:latin typeface="Calibri"/>
              </a:rPr>
              <a:t>Segundo nivel del esquema</a:t>
            </a:r>
            <a:endParaRPr b="0" lang="es-ES" sz="24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es-ES" sz="2000" spc="-1" strike="noStrike">
                <a:solidFill>
                  <a:srgbClr val="000000"/>
                </a:solidFill>
                <a:uFill>
                  <a:solidFill>
                    <a:srgbClr val="ffffff"/>
                  </a:solidFill>
                </a:uFill>
                <a:latin typeface="Calibri"/>
              </a:rPr>
              <a:t>Tercer nivel del esquema</a:t>
            </a:r>
            <a:endParaRPr b="0" lang="es-ES" sz="20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es-ES" sz="2000" spc="-1" strike="noStrike">
                <a:solidFill>
                  <a:srgbClr val="000000"/>
                </a:solidFill>
                <a:uFill>
                  <a:solidFill>
                    <a:srgbClr val="ffffff"/>
                  </a:solidFill>
                </a:uFill>
                <a:latin typeface="Calibri"/>
              </a:rPr>
              <a:t>Cuarto nivel del esquema</a:t>
            </a:r>
            <a:endParaRPr b="0" lang="es-ES" sz="20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es-ES" sz="2000" spc="-1" strike="noStrike">
                <a:solidFill>
                  <a:srgbClr val="000000"/>
                </a:solidFill>
                <a:uFill>
                  <a:solidFill>
                    <a:srgbClr val="ffffff"/>
                  </a:solidFill>
                </a:uFill>
                <a:latin typeface="Calibri"/>
              </a:rPr>
              <a:t>Quinto nivel del esquema</a:t>
            </a:r>
            <a:endParaRPr b="0" lang="es-ES" sz="20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es-ES" sz="2000" spc="-1" strike="noStrike">
                <a:solidFill>
                  <a:srgbClr val="000000"/>
                </a:solidFill>
                <a:uFill>
                  <a:solidFill>
                    <a:srgbClr val="ffffff"/>
                  </a:solidFill>
                </a:uFill>
                <a:latin typeface="Calibri"/>
              </a:rPr>
              <a:t>Sexto nivel del esquema</a:t>
            </a:r>
            <a:endParaRPr b="0" lang="es-ES" sz="200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b="0" lang="es-ES" sz="2000" spc="-1" strike="noStrike">
                <a:solidFill>
                  <a:srgbClr val="000000"/>
                </a:solidFill>
                <a:uFill>
                  <a:solidFill>
                    <a:srgbClr val="ffffff"/>
                  </a:solidFill>
                </a:uFill>
                <a:latin typeface="Calibri"/>
              </a:rPr>
              <a:t>Séptimo nivel del esquema</a:t>
            </a:r>
            <a:endParaRPr b="0" lang="es-ES"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es-ES" sz="4400" spc="-1" strike="noStrike">
                <a:solidFill>
                  <a:srgbClr val="000000"/>
                </a:solidFill>
                <a:uFill>
                  <a:solidFill>
                    <a:srgbClr val="ffffff"/>
                  </a:solidFill>
                </a:uFill>
                <a:latin typeface="Calibri"/>
              </a:rPr>
              <a:t>Clic para editar título</a:t>
            </a:r>
            <a:endParaRPr b="0" lang="es-ES" sz="1800" spc="-1" strike="noStrike">
              <a:solidFill>
                <a:srgbClr val="000000"/>
              </a:solidFill>
              <a:uFill>
                <a:solidFill>
                  <a:srgbClr val="ffffff"/>
                </a:solidFill>
              </a:uFill>
              <a:latin typeface="Calibri"/>
            </a:endParaRPr>
          </a:p>
        </p:txBody>
      </p:sp>
      <p:sp>
        <p:nvSpPr>
          <p:cNvPr id="40" name="PlaceHolder 2"/>
          <p:cNvSpPr>
            <a:spLocks noGrp="1"/>
          </p:cNvSpPr>
          <p:nvPr>
            <p:ph type="body"/>
          </p:nvPr>
        </p:nvSpPr>
        <p:spPr>
          <a:xfrm>
            <a:off x="457200" y="1600200"/>
            <a:ext cx="8229240" cy="4525560"/>
          </a:xfrm>
          <a:prstGeom prst="rect">
            <a:avLst/>
          </a:prstGeom>
        </p:spPr>
        <p:txBody>
          <a:bodyPr/>
          <a:p>
            <a:pPr marL="432000" indent="-324000">
              <a:buClr>
                <a:srgbClr val="000000"/>
              </a:buClr>
              <a:buSzPct val="45000"/>
              <a:buFont typeface="Wingdings" charset="2"/>
              <a:buChar char=""/>
            </a:pPr>
            <a:r>
              <a:rPr b="0" lang="es-ES" sz="3200" spc="-1" strike="noStrike">
                <a:solidFill>
                  <a:srgbClr val="000000"/>
                </a:solidFill>
                <a:uFill>
                  <a:solidFill>
                    <a:srgbClr val="ffffff"/>
                  </a:solidFill>
                </a:uFill>
                <a:latin typeface="Calibri"/>
              </a:rPr>
              <a:t>Pulse para editar el formato de esquema del texto</a:t>
            </a:r>
            <a:endParaRPr b="0" lang="es-ES" sz="32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es-ES" sz="3200" spc="-1" strike="noStrike">
                <a:solidFill>
                  <a:srgbClr val="000000"/>
                </a:solidFill>
                <a:uFill>
                  <a:solidFill>
                    <a:srgbClr val="ffffff"/>
                  </a:solidFill>
                </a:uFill>
                <a:latin typeface="Calibri"/>
              </a:rPr>
              <a:t>Segundo nivel del esquema</a:t>
            </a:r>
            <a:endParaRPr b="0" lang="es-ES" sz="32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es-ES" sz="3200" spc="-1" strike="noStrike">
                <a:solidFill>
                  <a:srgbClr val="000000"/>
                </a:solidFill>
                <a:uFill>
                  <a:solidFill>
                    <a:srgbClr val="ffffff"/>
                  </a:solidFill>
                </a:uFill>
                <a:latin typeface="Calibri"/>
              </a:rPr>
              <a:t>Tercer nivel del esquema</a:t>
            </a:r>
            <a:endParaRPr b="0" lang="es-ES" sz="32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es-ES" sz="3200" spc="-1" strike="noStrike">
                <a:solidFill>
                  <a:srgbClr val="000000"/>
                </a:solidFill>
                <a:uFill>
                  <a:solidFill>
                    <a:srgbClr val="ffffff"/>
                  </a:solidFill>
                </a:uFill>
                <a:latin typeface="Calibri"/>
              </a:rPr>
              <a:t>Cuarto nivel del esquema</a:t>
            </a:r>
            <a:endParaRPr b="0" lang="es-ES" sz="32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es-ES" sz="3200" spc="-1" strike="noStrike">
                <a:solidFill>
                  <a:srgbClr val="000000"/>
                </a:solidFill>
                <a:uFill>
                  <a:solidFill>
                    <a:srgbClr val="ffffff"/>
                  </a:solidFill>
                </a:uFill>
                <a:latin typeface="Calibri"/>
              </a:rPr>
              <a:t>Quinto nivel del esquema</a:t>
            </a:r>
            <a:endParaRPr b="0" lang="es-ES" sz="32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es-ES" sz="3200" spc="-1" strike="noStrike">
                <a:solidFill>
                  <a:srgbClr val="000000"/>
                </a:solidFill>
                <a:uFill>
                  <a:solidFill>
                    <a:srgbClr val="ffffff"/>
                  </a:solidFill>
                </a:uFill>
                <a:latin typeface="Calibri"/>
              </a:rPr>
              <a:t>Sexto nivel del esquema</a:t>
            </a:r>
            <a:endParaRPr b="0" lang="es-E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s-ES" sz="3200" spc="-1" strike="noStrike">
                <a:solidFill>
                  <a:srgbClr val="000000"/>
                </a:solidFill>
                <a:uFill>
                  <a:solidFill>
                    <a:srgbClr val="ffffff"/>
                  </a:solidFill>
                </a:uFill>
                <a:latin typeface="Calibri"/>
              </a:rPr>
              <a:t>Séptimo nivel del esquemaHaga clic para modificar el estilo de texto del patrón</a:t>
            </a:r>
            <a:endParaRPr b="0" lang="es-ES"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s-ES" sz="2800" spc="-1" strike="noStrike">
                <a:solidFill>
                  <a:srgbClr val="000000"/>
                </a:solidFill>
                <a:uFill>
                  <a:solidFill>
                    <a:srgbClr val="ffffff"/>
                  </a:solidFill>
                </a:uFill>
                <a:latin typeface="Calibri"/>
              </a:rPr>
              <a:t>Segundo nivel</a:t>
            </a:r>
            <a:endParaRPr b="0" lang="es-ES" sz="32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s-ES" sz="2400" spc="-1" strike="noStrike">
                <a:solidFill>
                  <a:srgbClr val="000000"/>
                </a:solidFill>
                <a:uFill>
                  <a:solidFill>
                    <a:srgbClr val="ffffff"/>
                  </a:solidFill>
                </a:uFill>
                <a:latin typeface="Calibri"/>
              </a:rPr>
              <a:t>Tercer nivel</a:t>
            </a:r>
            <a:endParaRPr b="0" lang="es-ES" sz="32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es-ES" sz="2000" spc="-1" strike="noStrike">
                <a:solidFill>
                  <a:srgbClr val="000000"/>
                </a:solidFill>
                <a:uFill>
                  <a:solidFill>
                    <a:srgbClr val="ffffff"/>
                  </a:solidFill>
                </a:uFill>
                <a:latin typeface="Calibri"/>
              </a:rPr>
              <a:t>Cuarto nivel</a:t>
            </a:r>
            <a:endParaRPr b="0" lang="es-ES" sz="32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b="0" lang="es-ES" sz="2000" spc="-1" strike="noStrike">
                <a:solidFill>
                  <a:srgbClr val="000000"/>
                </a:solidFill>
                <a:uFill>
                  <a:solidFill>
                    <a:srgbClr val="ffffff"/>
                  </a:solidFill>
                </a:uFill>
                <a:latin typeface="Calibri"/>
              </a:rPr>
              <a:t>Quinto nivel</a:t>
            </a:r>
            <a:endParaRPr b="0" lang="es-ES" sz="3200" spc="-1" strike="noStrike">
              <a:solidFill>
                <a:srgbClr val="000000"/>
              </a:solidFill>
              <a:uFill>
                <a:solidFill>
                  <a:srgbClr val="ffffff"/>
                </a:solidFill>
              </a:uFill>
              <a:latin typeface="Calibri"/>
            </a:endParaRPr>
          </a:p>
        </p:txBody>
      </p:sp>
      <p:sp>
        <p:nvSpPr>
          <p:cNvPr id="41" name="PlaceHolder 3"/>
          <p:cNvSpPr>
            <a:spLocks noGrp="1"/>
          </p:cNvSpPr>
          <p:nvPr>
            <p:ph type="dt"/>
          </p:nvPr>
        </p:nvSpPr>
        <p:spPr>
          <a:xfrm>
            <a:off x="457200" y="6356520"/>
            <a:ext cx="2133360" cy="364680"/>
          </a:xfrm>
          <a:prstGeom prst="rect">
            <a:avLst/>
          </a:prstGeom>
        </p:spPr>
        <p:txBody>
          <a:bodyPr anchor="ctr"/>
          <a:p>
            <a:pPr>
              <a:lnSpc>
                <a:spcPct val="100000"/>
              </a:lnSpc>
            </a:pPr>
            <a:r>
              <a:rPr b="0" lang="es-ES" sz="1200" spc="-1" strike="noStrike">
                <a:solidFill>
                  <a:srgbClr val="8b8b8b"/>
                </a:solidFill>
                <a:uFill>
                  <a:solidFill>
                    <a:srgbClr val="ffffff"/>
                  </a:solidFill>
                </a:uFill>
                <a:latin typeface="Calibri"/>
              </a:rPr>
              <a:t>17/11/17</a:t>
            </a:r>
            <a:endParaRPr b="0" lang="es-ES" sz="1400" spc="-1" strike="noStrike">
              <a:solidFill>
                <a:srgbClr val="000000"/>
              </a:solidFill>
              <a:uFill>
                <a:solidFill>
                  <a:srgbClr val="ffffff"/>
                </a:solidFill>
              </a:uFill>
              <a:latin typeface="Times New Roman"/>
            </a:endParaRPr>
          </a:p>
        </p:txBody>
      </p:sp>
      <p:sp>
        <p:nvSpPr>
          <p:cNvPr id="42" name="PlaceHolder 4"/>
          <p:cNvSpPr>
            <a:spLocks noGrp="1"/>
          </p:cNvSpPr>
          <p:nvPr>
            <p:ph type="ftr"/>
          </p:nvPr>
        </p:nvSpPr>
        <p:spPr>
          <a:xfrm>
            <a:off x="3124080" y="6356520"/>
            <a:ext cx="2895120" cy="364680"/>
          </a:xfrm>
          <a:prstGeom prst="rect">
            <a:avLst/>
          </a:prstGeom>
        </p:spPr>
        <p:txBody>
          <a:bodyPr anchor="ctr"/>
          <a:p>
            <a:endParaRPr b="0" lang="es-ES" sz="2400" spc="-1" strike="noStrike">
              <a:solidFill>
                <a:srgbClr val="000000"/>
              </a:solidFill>
              <a:uFill>
                <a:solidFill>
                  <a:srgbClr val="ffffff"/>
                </a:solidFill>
              </a:uFill>
              <a:latin typeface="Times New Roman"/>
            </a:endParaRPr>
          </a:p>
        </p:txBody>
      </p:sp>
      <p:sp>
        <p:nvSpPr>
          <p:cNvPr id="43" name="PlaceHolder 5"/>
          <p:cNvSpPr>
            <a:spLocks noGrp="1"/>
          </p:cNvSpPr>
          <p:nvPr>
            <p:ph type="sldNum"/>
          </p:nvPr>
        </p:nvSpPr>
        <p:spPr>
          <a:xfrm>
            <a:off x="6553080" y="6356520"/>
            <a:ext cx="2133360" cy="364680"/>
          </a:xfrm>
          <a:prstGeom prst="rect">
            <a:avLst/>
          </a:prstGeom>
        </p:spPr>
        <p:txBody>
          <a:bodyPr anchor="ctr"/>
          <a:p>
            <a:pPr algn="r">
              <a:lnSpc>
                <a:spcPct val="100000"/>
              </a:lnSpc>
            </a:pPr>
            <a:fld id="{6D52CA87-79A9-47BB-86BE-5709E948B644}" type="slidenum">
              <a:rPr b="0" lang="es-ES" sz="1200" spc="-1" strike="noStrike">
                <a:solidFill>
                  <a:srgbClr val="8b8b8b"/>
                </a:solidFill>
                <a:uFill>
                  <a:solidFill>
                    <a:srgbClr val="ffffff"/>
                  </a:solidFill>
                </a:uFill>
                <a:latin typeface="Calibri"/>
              </a:rPr>
              <a:t>&lt;número&gt;</a:t>
            </a:fld>
            <a:endParaRPr b="0" lang="es-E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9.gif"/><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TextShape 1"/>
          <p:cNvSpPr txBox="1"/>
          <p:nvPr/>
        </p:nvSpPr>
        <p:spPr>
          <a:xfrm>
            <a:off x="778320" y="3152520"/>
            <a:ext cx="7772040" cy="1469520"/>
          </a:xfrm>
          <a:prstGeom prst="rect">
            <a:avLst/>
          </a:prstGeom>
          <a:noFill/>
          <a:ln>
            <a:noFill/>
          </a:ln>
        </p:spPr>
        <p:txBody>
          <a:bodyPr anchor="ctr"/>
          <a:p>
            <a:pPr>
              <a:lnSpc>
                <a:spcPct val="100000"/>
              </a:lnSpc>
            </a:pPr>
            <a:r>
              <a:rPr b="0" lang="es-ES" sz="2800" spc="-1" strike="noStrike">
                <a:solidFill>
                  <a:srgbClr val="000000"/>
                </a:solidFill>
                <a:uFill>
                  <a:solidFill>
                    <a:srgbClr val="ffffff"/>
                  </a:solidFill>
                </a:uFill>
                <a:latin typeface="Arial"/>
              </a:rPr>
              <a:t>La perspectiva cònica, també anomenada lineal, és el sistema de representació que més s'assembla a la visió humana, de manera que és usat per dotar al dibuix d'una sensació de realitat, ja que s'aconsegueix una aparent profunditat que ens permet valorar la posició particular de cada forma en l'espai.</a:t>
            </a:r>
            <a:r>
              <a:rPr b="0" lang="es-ES" sz="2800" spc="-1" strike="noStrike">
                <a:solidFill>
                  <a:srgbClr val="000000"/>
                </a:solidFill>
                <a:uFill>
                  <a:solidFill>
                    <a:srgbClr val="ffffff"/>
                  </a:solidFill>
                </a:uFill>
                <a:latin typeface="Arial"/>
              </a:rPr>
              <a:t>
</a:t>
            </a:r>
            <a:r>
              <a:rPr b="0" lang="es-ES" sz="2800" spc="-1" strike="noStrike">
                <a:solidFill>
                  <a:srgbClr val="000000"/>
                </a:solidFill>
                <a:uFill>
                  <a:solidFill>
                    <a:srgbClr val="ffffff"/>
                  </a:solidFill>
                </a:uFill>
                <a:latin typeface="Arial"/>
              </a:rPr>
              <a:t>El sistema està basat en la projecció d'un cos tridimensional sobre un pla auxiliant en rectes projectants que passen per un punt.</a:t>
            </a:r>
            <a:endParaRPr b="0" lang="es-ES" sz="1800" spc="-1" strike="noStrike">
              <a:solidFill>
                <a:srgbClr val="000000"/>
              </a:solidFill>
              <a:uFill>
                <a:solidFill>
                  <a:srgbClr val="ffffff"/>
                </a:solidFill>
              </a:uFill>
              <a:latin typeface="Calibri"/>
            </a:endParaRPr>
          </a:p>
        </p:txBody>
      </p:sp>
      <p:sp>
        <p:nvSpPr>
          <p:cNvPr id="79" name="TextShape 2"/>
          <p:cNvSpPr txBox="1"/>
          <p:nvPr/>
        </p:nvSpPr>
        <p:spPr>
          <a:xfrm>
            <a:off x="1290960" y="689400"/>
            <a:ext cx="6400440" cy="1752120"/>
          </a:xfrm>
          <a:prstGeom prst="rect">
            <a:avLst/>
          </a:prstGeom>
          <a:noFill/>
          <a:ln>
            <a:noFill/>
          </a:ln>
        </p:spPr>
        <p:txBody>
          <a:bodyPr/>
          <a:p>
            <a:pPr algn="ctr">
              <a:lnSpc>
                <a:spcPct val="100000"/>
              </a:lnSpc>
            </a:pPr>
            <a:r>
              <a:rPr b="0" lang="es-ES" sz="4000" spc="-1" strike="noStrike">
                <a:solidFill>
                  <a:srgbClr val="000000"/>
                </a:solidFill>
                <a:uFill>
                  <a:solidFill>
                    <a:srgbClr val="ffffff"/>
                  </a:solidFill>
                </a:uFill>
                <a:latin typeface="Calibri"/>
              </a:rPr>
              <a:t>PERSPECTIVA CÒNICA</a:t>
            </a:r>
            <a:endParaRPr b="0" lang="es-ES" sz="32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TextShape 1"/>
          <p:cNvSpPr txBox="1"/>
          <p:nvPr/>
        </p:nvSpPr>
        <p:spPr>
          <a:xfrm>
            <a:off x="457200" y="274680"/>
            <a:ext cx="8229240" cy="1142640"/>
          </a:xfrm>
          <a:prstGeom prst="rect">
            <a:avLst/>
          </a:prstGeom>
          <a:noFill/>
          <a:ln>
            <a:noFill/>
          </a:ln>
        </p:spPr>
        <p:txBody>
          <a:bodyPr anchor="ctr"/>
          <a:p>
            <a:endParaRPr b="0" lang="es-ES" sz="1800" spc="-1" strike="noStrike">
              <a:solidFill>
                <a:srgbClr val="000000"/>
              </a:solidFill>
              <a:uFill>
                <a:solidFill>
                  <a:srgbClr val="ffffff"/>
                </a:solidFill>
              </a:uFill>
              <a:latin typeface="Calibri"/>
            </a:endParaRPr>
          </a:p>
        </p:txBody>
      </p:sp>
      <p:pic>
        <p:nvPicPr>
          <p:cNvPr id="98" name="Marcador de contenido 3" descr=""/>
          <p:cNvPicPr/>
          <p:nvPr/>
        </p:nvPicPr>
        <p:blipFill>
          <a:blip r:embed="rId1"/>
          <a:srcRect l="0" t="9996" r="0" b="9996"/>
          <a:stretch/>
        </p:blipFill>
        <p:spPr>
          <a:xfrm>
            <a:off x="457200" y="1273680"/>
            <a:ext cx="8229240" cy="452556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TextShape 1"/>
          <p:cNvSpPr txBox="1"/>
          <p:nvPr/>
        </p:nvSpPr>
        <p:spPr>
          <a:xfrm>
            <a:off x="457200" y="274680"/>
            <a:ext cx="8229240" cy="1142640"/>
          </a:xfrm>
          <a:prstGeom prst="rect">
            <a:avLst/>
          </a:prstGeom>
          <a:noFill/>
          <a:ln>
            <a:noFill/>
          </a:ln>
        </p:spPr>
        <p:txBody>
          <a:bodyPr anchor="ctr"/>
          <a:p>
            <a:endParaRPr b="0" lang="es-ES" sz="1800" spc="-1" strike="noStrike">
              <a:solidFill>
                <a:srgbClr val="000000"/>
              </a:solidFill>
              <a:uFill>
                <a:solidFill>
                  <a:srgbClr val="ffffff"/>
                </a:solidFill>
              </a:uFill>
              <a:latin typeface="Calibri"/>
            </a:endParaRPr>
          </a:p>
        </p:txBody>
      </p:sp>
      <p:pic>
        <p:nvPicPr>
          <p:cNvPr id="100" name="Marcador de contenido 3" descr=""/>
          <p:cNvPicPr/>
          <p:nvPr/>
        </p:nvPicPr>
        <p:blipFill>
          <a:blip r:embed="rId1"/>
          <a:srcRect l="0" t="14934" r="0" b="14934"/>
          <a:stretch/>
        </p:blipFill>
        <p:spPr>
          <a:xfrm>
            <a:off x="457200" y="1115280"/>
            <a:ext cx="8229240" cy="4525560"/>
          </a:xfrm>
          <a:prstGeom prst="rect">
            <a:avLst/>
          </a:prstGeom>
          <a:ln>
            <a:no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TextShape 1"/>
          <p:cNvSpPr txBox="1"/>
          <p:nvPr/>
        </p:nvSpPr>
        <p:spPr>
          <a:xfrm>
            <a:off x="457200" y="274680"/>
            <a:ext cx="8229240" cy="1142640"/>
          </a:xfrm>
          <a:prstGeom prst="rect">
            <a:avLst/>
          </a:prstGeom>
          <a:noFill/>
          <a:ln>
            <a:noFill/>
          </a:ln>
        </p:spPr>
        <p:txBody>
          <a:bodyPr anchor="ctr"/>
          <a:p>
            <a:endParaRPr b="0" lang="es-ES" sz="1800" spc="-1" strike="noStrike">
              <a:solidFill>
                <a:srgbClr val="000000"/>
              </a:solidFill>
              <a:uFill>
                <a:solidFill>
                  <a:srgbClr val="ffffff"/>
                </a:solidFill>
              </a:uFill>
              <a:latin typeface="Calibri"/>
            </a:endParaRPr>
          </a:p>
        </p:txBody>
      </p:sp>
      <p:pic>
        <p:nvPicPr>
          <p:cNvPr id="102" name="Marcador de contenido 3" descr=""/>
          <p:cNvPicPr/>
          <p:nvPr/>
        </p:nvPicPr>
        <p:blipFill>
          <a:blip r:embed="rId1"/>
          <a:srcRect l="0" t="13239" r="0" b="13239"/>
          <a:stretch/>
        </p:blipFill>
        <p:spPr>
          <a:xfrm>
            <a:off x="457200" y="1115280"/>
            <a:ext cx="8229240" cy="4525560"/>
          </a:xfrm>
          <a:prstGeom prst="rect">
            <a:avLst/>
          </a:prstGeom>
          <a:ln>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TextShape 1"/>
          <p:cNvSpPr txBox="1"/>
          <p:nvPr/>
        </p:nvSpPr>
        <p:spPr>
          <a:xfrm>
            <a:off x="457200" y="274680"/>
            <a:ext cx="8229240" cy="1142640"/>
          </a:xfrm>
          <a:prstGeom prst="rect">
            <a:avLst/>
          </a:prstGeom>
          <a:noFill/>
          <a:ln>
            <a:noFill/>
          </a:ln>
        </p:spPr>
        <p:txBody>
          <a:bodyPr anchor="ctr"/>
          <a:p>
            <a:endParaRPr b="0" lang="es-ES" sz="1800" spc="-1" strike="noStrike">
              <a:solidFill>
                <a:srgbClr val="000000"/>
              </a:solidFill>
              <a:uFill>
                <a:solidFill>
                  <a:srgbClr val="ffffff"/>
                </a:solidFill>
              </a:uFill>
              <a:latin typeface="Calibri"/>
            </a:endParaRPr>
          </a:p>
        </p:txBody>
      </p:sp>
      <p:pic>
        <p:nvPicPr>
          <p:cNvPr id="104" name="Marcador de contenido 3" descr=""/>
          <p:cNvPicPr/>
          <p:nvPr/>
        </p:nvPicPr>
        <p:blipFill>
          <a:blip r:embed="rId1"/>
          <a:srcRect l="1316" t="0" r="1316" b="0"/>
          <a:stretch/>
        </p:blipFill>
        <p:spPr>
          <a:xfrm>
            <a:off x="457200" y="1115280"/>
            <a:ext cx="8229240" cy="4525560"/>
          </a:xfrm>
          <a:prstGeom prst="rect">
            <a:avLst/>
          </a:prstGeom>
          <a:ln>
            <a:noFill/>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TextShape 1"/>
          <p:cNvSpPr txBox="1"/>
          <p:nvPr/>
        </p:nvSpPr>
        <p:spPr>
          <a:xfrm>
            <a:off x="457200" y="274680"/>
            <a:ext cx="8229240" cy="1142640"/>
          </a:xfrm>
          <a:prstGeom prst="rect">
            <a:avLst/>
          </a:prstGeom>
          <a:noFill/>
          <a:ln>
            <a:noFill/>
          </a:ln>
        </p:spPr>
        <p:txBody>
          <a:bodyPr anchor="ctr"/>
          <a:p>
            <a:endParaRPr b="0" lang="es-ES" sz="1800" spc="-1" strike="noStrike">
              <a:solidFill>
                <a:srgbClr val="000000"/>
              </a:solidFill>
              <a:uFill>
                <a:solidFill>
                  <a:srgbClr val="ffffff"/>
                </a:solidFill>
              </a:uFill>
              <a:latin typeface="Calibri"/>
            </a:endParaRPr>
          </a:p>
        </p:txBody>
      </p:sp>
      <p:pic>
        <p:nvPicPr>
          <p:cNvPr id="106" name="Marcador de contenido 3" descr=""/>
          <p:cNvPicPr/>
          <p:nvPr/>
        </p:nvPicPr>
        <p:blipFill>
          <a:blip r:embed="rId1"/>
          <a:srcRect l="0" t="9994" r="0" b="9994"/>
          <a:stretch/>
        </p:blipFill>
        <p:spPr>
          <a:xfrm>
            <a:off x="457200" y="1265400"/>
            <a:ext cx="8229240" cy="4525560"/>
          </a:xfrm>
          <a:prstGeom prst="rect">
            <a:avLst/>
          </a:prstGeom>
          <a:ln>
            <a:noFill/>
          </a:ln>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TextShape 1"/>
          <p:cNvSpPr txBox="1"/>
          <p:nvPr/>
        </p:nvSpPr>
        <p:spPr>
          <a:xfrm>
            <a:off x="457200" y="274680"/>
            <a:ext cx="8229240" cy="1142640"/>
          </a:xfrm>
          <a:prstGeom prst="rect">
            <a:avLst/>
          </a:prstGeom>
          <a:noFill/>
          <a:ln>
            <a:noFill/>
          </a:ln>
        </p:spPr>
        <p:txBody>
          <a:bodyPr anchor="ctr"/>
          <a:p>
            <a:endParaRPr b="0" lang="es-ES" sz="1800" spc="-1" strike="noStrike">
              <a:solidFill>
                <a:srgbClr val="000000"/>
              </a:solidFill>
              <a:uFill>
                <a:solidFill>
                  <a:srgbClr val="ffffff"/>
                </a:solidFill>
              </a:uFill>
              <a:latin typeface="Calibri"/>
            </a:endParaRPr>
          </a:p>
        </p:txBody>
      </p:sp>
      <p:pic>
        <p:nvPicPr>
          <p:cNvPr id="108" name="Marcador de contenido 3" descr=""/>
          <p:cNvPicPr/>
          <p:nvPr/>
        </p:nvPicPr>
        <p:blipFill>
          <a:blip r:embed="rId1"/>
          <a:srcRect l="0" t="10158" r="0" b="10158"/>
          <a:stretch/>
        </p:blipFill>
        <p:spPr>
          <a:xfrm>
            <a:off x="457200" y="1196280"/>
            <a:ext cx="8229240" cy="4525560"/>
          </a:xfrm>
          <a:prstGeom prst="rect">
            <a:avLst/>
          </a:prstGeom>
          <a:ln>
            <a:noFill/>
          </a:ln>
        </p:spPr>
      </p:pic>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TextShape 1"/>
          <p:cNvSpPr txBox="1"/>
          <p:nvPr/>
        </p:nvSpPr>
        <p:spPr>
          <a:xfrm>
            <a:off x="457200" y="274680"/>
            <a:ext cx="8229240" cy="1142640"/>
          </a:xfrm>
          <a:prstGeom prst="rect">
            <a:avLst/>
          </a:prstGeom>
          <a:noFill/>
          <a:ln>
            <a:noFill/>
          </a:ln>
        </p:spPr>
        <p:txBody>
          <a:bodyPr anchor="ctr"/>
          <a:p>
            <a:endParaRPr b="0" lang="es-ES" sz="1800" spc="-1" strike="noStrike">
              <a:solidFill>
                <a:srgbClr val="000000"/>
              </a:solidFill>
              <a:uFill>
                <a:solidFill>
                  <a:srgbClr val="ffffff"/>
                </a:solidFill>
              </a:uFill>
              <a:latin typeface="Calibri"/>
            </a:endParaRPr>
          </a:p>
        </p:txBody>
      </p:sp>
      <p:sp>
        <p:nvSpPr>
          <p:cNvPr id="110" name="TextShape 2"/>
          <p:cNvSpPr txBox="1"/>
          <p:nvPr/>
        </p:nvSpPr>
        <p:spPr>
          <a:xfrm>
            <a:off x="457200" y="1600200"/>
            <a:ext cx="8229240" cy="4525560"/>
          </a:xfrm>
          <a:prstGeom prst="rect">
            <a:avLst/>
          </a:prstGeom>
          <a:noFill/>
          <a:ln>
            <a:noFill/>
          </a:ln>
        </p:spPr>
        <p:txBody>
          <a:bodyPr/>
          <a:p>
            <a:endParaRPr b="0" lang="es-ES" sz="3200" spc="-1" strike="noStrike">
              <a:solidFill>
                <a:srgbClr val="000000"/>
              </a:solidFill>
              <a:uFill>
                <a:solidFill>
                  <a:srgbClr val="ffffff"/>
                </a:solidFill>
              </a:uFill>
              <a:latin typeface="Calibri"/>
            </a:endParaRPr>
          </a:p>
        </p:txBody>
      </p:sp>
      <p:pic>
        <p:nvPicPr>
          <p:cNvPr id="111" name="Imagen 5" descr=""/>
          <p:cNvPicPr/>
          <p:nvPr/>
        </p:nvPicPr>
        <p:blipFill>
          <a:blip r:embed="rId1"/>
          <a:stretch/>
        </p:blipFill>
        <p:spPr>
          <a:xfrm>
            <a:off x="765720" y="74880"/>
            <a:ext cx="7670520" cy="6328080"/>
          </a:xfrm>
          <a:prstGeom prst="rect">
            <a:avLst/>
          </a:prstGeom>
          <a:ln>
            <a:noFill/>
          </a:ln>
        </p:spPr>
      </p:pic>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TextShape 1"/>
          <p:cNvSpPr txBox="1"/>
          <p:nvPr/>
        </p:nvSpPr>
        <p:spPr>
          <a:xfrm>
            <a:off x="457200" y="274680"/>
            <a:ext cx="8229240" cy="1142640"/>
          </a:xfrm>
          <a:prstGeom prst="rect">
            <a:avLst/>
          </a:prstGeom>
          <a:noFill/>
          <a:ln>
            <a:noFill/>
          </a:ln>
        </p:spPr>
        <p:txBody>
          <a:bodyPr anchor="ctr"/>
          <a:p>
            <a:endParaRPr b="0" lang="es-ES" sz="1800" spc="-1" strike="noStrike">
              <a:solidFill>
                <a:srgbClr val="000000"/>
              </a:solidFill>
              <a:uFill>
                <a:solidFill>
                  <a:srgbClr val="ffffff"/>
                </a:solidFill>
              </a:uFill>
              <a:latin typeface="Calibri"/>
            </a:endParaRPr>
          </a:p>
        </p:txBody>
      </p:sp>
      <p:pic>
        <p:nvPicPr>
          <p:cNvPr id="113" name="Marcador de contenido 3" descr=""/>
          <p:cNvPicPr/>
          <p:nvPr/>
        </p:nvPicPr>
        <p:blipFill>
          <a:blip r:embed="rId1"/>
          <a:srcRect l="4540" t="0" r="4540" b="0"/>
          <a:stretch/>
        </p:blipFill>
        <p:spPr>
          <a:xfrm>
            <a:off x="457200" y="1200960"/>
            <a:ext cx="8229240" cy="4525560"/>
          </a:xfrm>
          <a:prstGeom prst="rect">
            <a:avLst/>
          </a:prstGeom>
          <a:ln>
            <a:noFill/>
          </a:ln>
        </p:spPr>
      </p:pic>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TextShape 1"/>
          <p:cNvSpPr txBox="1"/>
          <p:nvPr/>
        </p:nvSpPr>
        <p:spPr>
          <a:xfrm>
            <a:off x="457200" y="274680"/>
            <a:ext cx="8229240" cy="1142640"/>
          </a:xfrm>
          <a:prstGeom prst="rect">
            <a:avLst/>
          </a:prstGeom>
          <a:noFill/>
          <a:ln>
            <a:noFill/>
          </a:ln>
        </p:spPr>
        <p:txBody>
          <a:bodyPr anchor="ctr"/>
          <a:p>
            <a:endParaRPr b="0" lang="es-ES" sz="1800" spc="-1" strike="noStrike">
              <a:solidFill>
                <a:srgbClr val="000000"/>
              </a:solidFill>
              <a:uFill>
                <a:solidFill>
                  <a:srgbClr val="ffffff"/>
                </a:solidFill>
              </a:uFill>
              <a:latin typeface="Calibri"/>
            </a:endParaRPr>
          </a:p>
        </p:txBody>
      </p:sp>
      <p:pic>
        <p:nvPicPr>
          <p:cNvPr id="115" name="Marcador de contenido 3" descr=""/>
          <p:cNvPicPr/>
          <p:nvPr/>
        </p:nvPicPr>
        <p:blipFill>
          <a:blip r:embed="rId1"/>
          <a:srcRect l="0" t="10757" r="0" b="10757"/>
          <a:stretch/>
        </p:blipFill>
        <p:spPr>
          <a:xfrm>
            <a:off x="457200" y="1092240"/>
            <a:ext cx="8229240" cy="4525560"/>
          </a:xfrm>
          <a:prstGeom prst="rect">
            <a:avLst/>
          </a:prstGeom>
          <a:ln>
            <a:noFill/>
          </a:ln>
        </p:spPr>
      </p:pic>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TextShape 1"/>
          <p:cNvSpPr txBox="1"/>
          <p:nvPr/>
        </p:nvSpPr>
        <p:spPr>
          <a:xfrm>
            <a:off x="457200" y="274680"/>
            <a:ext cx="8229240" cy="1142640"/>
          </a:xfrm>
          <a:prstGeom prst="rect">
            <a:avLst/>
          </a:prstGeom>
          <a:noFill/>
          <a:ln>
            <a:noFill/>
          </a:ln>
        </p:spPr>
        <p:txBody>
          <a:bodyPr anchor="ctr"/>
          <a:p>
            <a:endParaRPr b="0" lang="es-ES" sz="1800" spc="-1" strike="noStrike">
              <a:solidFill>
                <a:srgbClr val="000000"/>
              </a:solidFill>
              <a:uFill>
                <a:solidFill>
                  <a:srgbClr val="ffffff"/>
                </a:solidFill>
              </a:uFill>
              <a:latin typeface="Calibri"/>
            </a:endParaRPr>
          </a:p>
        </p:txBody>
      </p:sp>
      <p:pic>
        <p:nvPicPr>
          <p:cNvPr id="117" name="Marcador de contenido 3" descr=""/>
          <p:cNvPicPr/>
          <p:nvPr/>
        </p:nvPicPr>
        <p:blipFill>
          <a:blip r:embed="rId1"/>
          <a:srcRect l="-96050" t="0" r="-96050" b="0"/>
          <a:stretch/>
        </p:blipFill>
        <p:spPr>
          <a:xfrm>
            <a:off x="-701280" y="419760"/>
            <a:ext cx="10639440" cy="5851080"/>
          </a:xfrm>
          <a:prstGeom prst="rect">
            <a:avLst/>
          </a:prstGeom>
          <a:ln>
            <a:noFill/>
          </a:ln>
        </p:spPr>
      </p:pic>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TextShape 1"/>
          <p:cNvSpPr txBox="1"/>
          <p:nvPr/>
        </p:nvSpPr>
        <p:spPr>
          <a:xfrm>
            <a:off x="685800" y="2130480"/>
            <a:ext cx="7772040" cy="1469520"/>
          </a:xfrm>
          <a:prstGeom prst="rect">
            <a:avLst/>
          </a:prstGeom>
          <a:noFill/>
          <a:ln>
            <a:noFill/>
          </a:ln>
        </p:spPr>
        <p:txBody>
          <a:bodyPr anchor="ctr"/>
          <a:p>
            <a:endParaRPr b="0" lang="es-ES" sz="1800" spc="-1" strike="noStrike">
              <a:solidFill>
                <a:srgbClr val="000000"/>
              </a:solidFill>
              <a:uFill>
                <a:solidFill>
                  <a:srgbClr val="ffffff"/>
                </a:solidFill>
              </a:uFill>
              <a:latin typeface="Calibri"/>
            </a:endParaRPr>
          </a:p>
        </p:txBody>
      </p:sp>
      <p:sp>
        <p:nvSpPr>
          <p:cNvPr id="81" name="TextShape 2"/>
          <p:cNvSpPr txBox="1"/>
          <p:nvPr/>
        </p:nvSpPr>
        <p:spPr>
          <a:xfrm>
            <a:off x="1371600" y="3886200"/>
            <a:ext cx="6400440" cy="1752120"/>
          </a:xfrm>
          <a:prstGeom prst="rect">
            <a:avLst/>
          </a:prstGeom>
          <a:noFill/>
          <a:ln>
            <a:noFill/>
          </a:ln>
        </p:spPr>
        <p:txBody>
          <a:bodyPr/>
          <a:p>
            <a:pPr algn="ctr"/>
            <a:endParaRPr b="0" lang="es-ES" sz="3200" spc="-1" strike="noStrike">
              <a:solidFill>
                <a:srgbClr val="000000"/>
              </a:solidFill>
              <a:uFill>
                <a:solidFill>
                  <a:srgbClr val="ffffff"/>
                </a:solidFill>
              </a:uFill>
              <a:latin typeface="Arial"/>
            </a:endParaRPr>
          </a:p>
        </p:txBody>
      </p:sp>
      <p:pic>
        <p:nvPicPr>
          <p:cNvPr id="82" name="Imagen 3" descr=""/>
          <p:cNvPicPr/>
          <p:nvPr/>
        </p:nvPicPr>
        <p:blipFill>
          <a:blip r:embed="rId1"/>
          <a:stretch/>
        </p:blipFill>
        <p:spPr>
          <a:xfrm>
            <a:off x="685800" y="1230840"/>
            <a:ext cx="8016480" cy="450684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TextShape 1"/>
          <p:cNvSpPr txBox="1"/>
          <p:nvPr/>
        </p:nvSpPr>
        <p:spPr>
          <a:xfrm>
            <a:off x="457200" y="274680"/>
            <a:ext cx="8229240" cy="1142640"/>
          </a:xfrm>
          <a:prstGeom prst="rect">
            <a:avLst/>
          </a:prstGeom>
          <a:noFill/>
          <a:ln>
            <a:noFill/>
          </a:ln>
        </p:spPr>
        <p:txBody>
          <a:bodyPr anchor="ctr"/>
          <a:p>
            <a:endParaRPr b="0" lang="es-ES" sz="1800" spc="-1" strike="noStrike">
              <a:solidFill>
                <a:srgbClr val="000000"/>
              </a:solidFill>
              <a:uFill>
                <a:solidFill>
                  <a:srgbClr val="ffffff"/>
                </a:solidFill>
              </a:uFill>
              <a:latin typeface="Calibri"/>
            </a:endParaRPr>
          </a:p>
        </p:txBody>
      </p:sp>
      <p:pic>
        <p:nvPicPr>
          <p:cNvPr id="84" name="Marcador de contenido 3" descr=""/>
          <p:cNvPicPr/>
          <p:nvPr/>
        </p:nvPicPr>
        <p:blipFill>
          <a:blip r:embed="rId1"/>
          <a:srcRect l="0" t="15895" r="0" b="15895"/>
          <a:stretch/>
        </p:blipFill>
        <p:spPr>
          <a:xfrm>
            <a:off x="226440" y="990360"/>
            <a:ext cx="8800200" cy="483948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TextShape 1"/>
          <p:cNvSpPr txBox="1"/>
          <p:nvPr/>
        </p:nvSpPr>
        <p:spPr>
          <a:xfrm>
            <a:off x="457200" y="274680"/>
            <a:ext cx="8229240" cy="1142640"/>
          </a:xfrm>
          <a:prstGeom prst="rect">
            <a:avLst/>
          </a:prstGeom>
          <a:noFill/>
          <a:ln>
            <a:noFill/>
          </a:ln>
        </p:spPr>
        <p:txBody>
          <a:bodyPr anchor="ctr"/>
          <a:p>
            <a:endParaRPr b="0" lang="es-ES" sz="1800" spc="-1" strike="noStrike">
              <a:solidFill>
                <a:srgbClr val="000000"/>
              </a:solidFill>
              <a:uFill>
                <a:solidFill>
                  <a:srgbClr val="ffffff"/>
                </a:solidFill>
              </a:uFill>
              <a:latin typeface="Calibri"/>
            </a:endParaRPr>
          </a:p>
        </p:txBody>
      </p:sp>
      <p:pic>
        <p:nvPicPr>
          <p:cNvPr id="86" name="Marcador de contenido 3" descr=""/>
          <p:cNvPicPr/>
          <p:nvPr/>
        </p:nvPicPr>
        <p:blipFill>
          <a:blip r:embed="rId1"/>
          <a:srcRect l="-84110" t="0" r="-84110" b="0"/>
          <a:stretch/>
        </p:blipFill>
        <p:spPr>
          <a:xfrm>
            <a:off x="-905040" y="355320"/>
            <a:ext cx="11067480" cy="608652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TextShape 1"/>
          <p:cNvSpPr txBox="1"/>
          <p:nvPr/>
        </p:nvSpPr>
        <p:spPr>
          <a:xfrm>
            <a:off x="457200" y="274680"/>
            <a:ext cx="8229240" cy="1142640"/>
          </a:xfrm>
          <a:prstGeom prst="rect">
            <a:avLst/>
          </a:prstGeom>
          <a:noFill/>
          <a:ln>
            <a:noFill/>
          </a:ln>
        </p:spPr>
        <p:txBody>
          <a:bodyPr anchor="ctr"/>
          <a:p>
            <a:endParaRPr b="0" lang="es-ES" sz="1800" spc="-1" strike="noStrike">
              <a:solidFill>
                <a:srgbClr val="000000"/>
              </a:solidFill>
              <a:uFill>
                <a:solidFill>
                  <a:srgbClr val="ffffff"/>
                </a:solidFill>
              </a:uFill>
              <a:latin typeface="Calibri"/>
            </a:endParaRPr>
          </a:p>
        </p:txBody>
      </p:sp>
      <p:pic>
        <p:nvPicPr>
          <p:cNvPr id="88" name="Marcador de contenido 3" descr=""/>
          <p:cNvPicPr/>
          <p:nvPr/>
        </p:nvPicPr>
        <p:blipFill>
          <a:blip r:embed="rId1"/>
          <a:srcRect l="0" t="15662" r="0" b="15662"/>
          <a:stretch/>
        </p:blipFill>
        <p:spPr>
          <a:xfrm>
            <a:off x="318600" y="1115280"/>
            <a:ext cx="8229240" cy="452556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TextShape 1"/>
          <p:cNvSpPr txBox="1"/>
          <p:nvPr/>
        </p:nvSpPr>
        <p:spPr>
          <a:xfrm>
            <a:off x="457200" y="274680"/>
            <a:ext cx="8229240" cy="1142640"/>
          </a:xfrm>
          <a:prstGeom prst="rect">
            <a:avLst/>
          </a:prstGeom>
          <a:noFill/>
          <a:ln>
            <a:noFill/>
          </a:ln>
        </p:spPr>
        <p:txBody>
          <a:bodyPr anchor="ctr"/>
          <a:p>
            <a:endParaRPr b="0" lang="es-ES" sz="1800" spc="-1" strike="noStrike">
              <a:solidFill>
                <a:srgbClr val="000000"/>
              </a:solidFill>
              <a:uFill>
                <a:solidFill>
                  <a:srgbClr val="ffffff"/>
                </a:solidFill>
              </a:uFill>
              <a:latin typeface="Calibri"/>
            </a:endParaRPr>
          </a:p>
        </p:txBody>
      </p:sp>
      <p:pic>
        <p:nvPicPr>
          <p:cNvPr id="90" name="Marcador de contenido 3" descr=""/>
          <p:cNvPicPr/>
          <p:nvPr/>
        </p:nvPicPr>
        <p:blipFill>
          <a:blip r:embed="rId1"/>
          <a:srcRect l="670" t="0" r="670" b="0"/>
          <a:stretch/>
        </p:blipFill>
        <p:spPr>
          <a:xfrm>
            <a:off x="457200" y="1242360"/>
            <a:ext cx="8229240" cy="452556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TextShape 1"/>
          <p:cNvSpPr txBox="1"/>
          <p:nvPr/>
        </p:nvSpPr>
        <p:spPr>
          <a:xfrm>
            <a:off x="457200" y="274680"/>
            <a:ext cx="8229240" cy="1142640"/>
          </a:xfrm>
          <a:prstGeom prst="rect">
            <a:avLst/>
          </a:prstGeom>
          <a:noFill/>
          <a:ln>
            <a:noFill/>
          </a:ln>
        </p:spPr>
        <p:txBody>
          <a:bodyPr anchor="ctr"/>
          <a:p>
            <a:endParaRPr b="0" lang="es-ES" sz="1800" spc="-1" strike="noStrike">
              <a:solidFill>
                <a:srgbClr val="000000"/>
              </a:solidFill>
              <a:uFill>
                <a:solidFill>
                  <a:srgbClr val="ffffff"/>
                </a:solidFill>
              </a:uFill>
              <a:latin typeface="Calibri"/>
            </a:endParaRPr>
          </a:p>
        </p:txBody>
      </p:sp>
      <p:pic>
        <p:nvPicPr>
          <p:cNvPr id="92" name="Marcador de contenido 3" descr=""/>
          <p:cNvPicPr/>
          <p:nvPr/>
        </p:nvPicPr>
        <p:blipFill>
          <a:blip r:embed="rId1"/>
          <a:srcRect l="0" t="4351" r="0" b="4351"/>
          <a:stretch/>
        </p:blipFill>
        <p:spPr>
          <a:xfrm>
            <a:off x="457200" y="1103760"/>
            <a:ext cx="8229240" cy="452556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extShape 1"/>
          <p:cNvSpPr txBox="1"/>
          <p:nvPr/>
        </p:nvSpPr>
        <p:spPr>
          <a:xfrm>
            <a:off x="457200" y="274680"/>
            <a:ext cx="8229240" cy="1142640"/>
          </a:xfrm>
          <a:prstGeom prst="rect">
            <a:avLst/>
          </a:prstGeom>
          <a:noFill/>
          <a:ln>
            <a:noFill/>
          </a:ln>
        </p:spPr>
        <p:txBody>
          <a:bodyPr anchor="ctr"/>
          <a:p>
            <a:endParaRPr b="0" lang="es-ES" sz="1800" spc="-1" strike="noStrike">
              <a:solidFill>
                <a:srgbClr val="000000"/>
              </a:solidFill>
              <a:uFill>
                <a:solidFill>
                  <a:srgbClr val="ffffff"/>
                </a:solidFill>
              </a:uFill>
              <a:latin typeface="Calibri"/>
            </a:endParaRPr>
          </a:p>
        </p:txBody>
      </p:sp>
      <p:pic>
        <p:nvPicPr>
          <p:cNvPr id="94" name="Marcador de contenido 3" descr=""/>
          <p:cNvPicPr/>
          <p:nvPr/>
        </p:nvPicPr>
        <p:blipFill>
          <a:blip r:embed="rId1"/>
          <a:srcRect l="0" t="6003" r="0" b="6003"/>
          <a:stretch/>
        </p:blipFill>
        <p:spPr>
          <a:xfrm>
            <a:off x="457200" y="1299960"/>
            <a:ext cx="8229240" cy="452556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TextShape 1"/>
          <p:cNvSpPr txBox="1"/>
          <p:nvPr/>
        </p:nvSpPr>
        <p:spPr>
          <a:xfrm>
            <a:off x="457200" y="274680"/>
            <a:ext cx="8229240" cy="1142640"/>
          </a:xfrm>
          <a:prstGeom prst="rect">
            <a:avLst/>
          </a:prstGeom>
          <a:noFill/>
          <a:ln>
            <a:noFill/>
          </a:ln>
        </p:spPr>
        <p:txBody>
          <a:bodyPr anchor="ctr"/>
          <a:p>
            <a:endParaRPr b="0" lang="es-ES" sz="1800" spc="-1" strike="noStrike">
              <a:solidFill>
                <a:srgbClr val="000000"/>
              </a:solidFill>
              <a:uFill>
                <a:solidFill>
                  <a:srgbClr val="ffffff"/>
                </a:solidFill>
              </a:uFill>
              <a:latin typeface="Calibri"/>
            </a:endParaRPr>
          </a:p>
        </p:txBody>
      </p:sp>
      <p:pic>
        <p:nvPicPr>
          <p:cNvPr id="96" name="Marcador de contenido 3" descr=""/>
          <p:cNvPicPr/>
          <p:nvPr/>
        </p:nvPicPr>
        <p:blipFill>
          <a:blip r:embed="rId1"/>
          <a:srcRect l="0" t="30554" r="0" b="30554"/>
          <a:stretch/>
        </p:blipFill>
        <p:spPr>
          <a:xfrm>
            <a:off x="457200" y="1219320"/>
            <a:ext cx="8229240" cy="452556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41</TotalTime>
  <Application>LibreOffice/5.1.4.2$Windows_x86 LibreOffice_project/f99d75f39f1c57ebdd7ffc5f42867c12031db97a</Application>
  <Words>56</Words>
  <Paragraphs>2</Paragraphs>
  <Company>Manuela Pertega</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2017-11-12T23:30:01Z</dcterms:created>
  <dc:creator>Manuela Pertega</dc:creator>
  <dc:description/>
  <dc:language>es-ES</dc:language>
  <cp:lastModifiedBy/>
  <dcterms:modified xsi:type="dcterms:W3CDTF">2017-11-17T08:12:44Z</dcterms:modified>
  <cp:revision>3</cp:revision>
  <dc:subject/>
  <dc:title>La perspectiva cònica, també anomenada lineal, és el sistema de representació que més s'assembla a la visió humana, de manera que és usat per dotar al dibuix d'una sensació de realitat, ja que s'aconsegueix una aparent profunditat que ens permet valorar la posició particular de cada forma en l'espai. El sistema està basat en la projecció d'un cos tridimensional sobre un pla auxiliant en rectes projectants que passen per un punt.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Manuela Pertega</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Presentación en pantalla (4:3)</vt:lpwstr>
  </property>
  <property fmtid="{D5CDD505-2E9C-101B-9397-08002B2CF9AE}" pid="10" name="ScaleCrop">
    <vt:bool>0</vt:bool>
  </property>
  <property fmtid="{D5CDD505-2E9C-101B-9397-08002B2CF9AE}" pid="11" name="ShareDoc">
    <vt:bool>0</vt:bool>
  </property>
  <property fmtid="{D5CDD505-2E9C-101B-9397-08002B2CF9AE}" pid="12" name="Slides">
    <vt:i4>20</vt:i4>
  </property>
</Properties>
</file>