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696" r:id="rId4"/>
    <p:sldMasterId id="2147483708" r:id="rId5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1143000"/>
            <a:ext cx="2057400" cy="443865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019800" cy="44386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2249488"/>
            <a:ext cx="908050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517650" y="2249488"/>
            <a:ext cx="909638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 smtClean="0"/>
              <a:t>Haga clic en el icono para agregar una imagen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1143000"/>
            <a:ext cx="2057400" cy="5630863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019800" cy="5630863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4963"/>
            <a:ext cx="4038600" cy="39766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4963"/>
            <a:ext cx="4038600" cy="39766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 smtClean="0"/>
              <a:t>Haga clic en el icono para agregar una imagen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1143000"/>
            <a:ext cx="2057400" cy="443865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019800" cy="44386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2249488"/>
            <a:ext cx="908050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517650" y="2249488"/>
            <a:ext cx="909638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4963"/>
            <a:ext cx="4038600" cy="39766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4963"/>
            <a:ext cx="4038600" cy="39766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 smtClean="0"/>
              <a:t>Haga clic en el icono para agregar una imagen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1143000"/>
            <a:ext cx="2057400" cy="5630863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019800" cy="5630863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23A271A1-F6D6-438B-A432-4747EE7ECD40}" type="datetimeFigureOut">
              <a:rPr lang="en-US" smtClean="0"/>
              <a:pPr algn="ctr" eaLnBrk="1" latinLnBrk="0" hangingPunct="1"/>
              <a:t>5/5/2017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/>
              <a:t>‹Nº›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5/5/2017</a:t>
            </a:fld>
            <a:endParaRPr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/>
              <a:t>‹Nº›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Rectángulo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5/5/2017</a:t>
            </a:fld>
            <a:endParaRPr lang="en-US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‹Nº›</a:t>
            </a:fld>
            <a:endParaRPr kumimoji="0" lang="en-US" sz="2400" dirty="0">
              <a:solidFill>
                <a:srgbClr val="FFFFFF"/>
              </a:solidFill>
            </a:endParaRPr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3A271A1-F6D6-438B-A432-4747EE7ECD40}" type="datetimeFigureOut">
              <a:rPr lang="en-US" smtClean="0"/>
              <a:pPr/>
              <a:t>5/5/2017</a:t>
            </a:fld>
            <a:endParaRPr lang="en-US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‹Nº›</a:t>
            </a:fld>
            <a:endParaRPr kumimoji="0" lang="en-US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3A271A1-F6D6-438B-A432-4747EE7ECD40}" type="datetimeFigureOut">
              <a:rPr lang="en-US" smtClean="0"/>
              <a:pPr/>
              <a:t>5/5/2017</a:t>
            </a:fld>
            <a:endParaRPr lang="en-US"/>
          </a:p>
        </p:txBody>
      </p:sp>
      <p:sp>
        <p:nvSpPr>
          <p:cNvPr id="12" name="11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‹Nº›</a:t>
            </a:fld>
            <a:endParaRPr kumimoji="0" lang="en-U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  <p:sp>
        <p:nvSpPr>
          <p:cNvPr id="16" name="15 Marcador de texto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5" name="14 Marcador de texto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5/5/2017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/>
              <a:t>‹Nº›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5/5/2017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/>
              <a:t>‹Nº›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5/5/2017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/>
              <a:t>‹Nº›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Rectángulo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23A271A1-F6D6-438B-A432-4747EE7ECD40}" type="datetimeFigureOut">
              <a:rPr lang="en-US" smtClean="0"/>
              <a:pPr/>
              <a:t>5/5/2017</a:t>
            </a:fld>
            <a:endParaRPr lang="en-US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‹Nº›</a:t>
            </a:fld>
            <a:endParaRPr kumimoji="0" lang="en-US" sz="2800" dirty="0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kumimoji="0" lang="en-US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5/5/2017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4032-CD4C-4C25-B0C2-CEC720522D92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23A271A1-F6D6-438B-A432-4747EE7ECD40}" type="datetimeFigureOut">
              <a:rPr lang="en-US" smtClean="0"/>
              <a:pPr/>
              <a:t>5/5/2017</a:t>
            </a:fld>
            <a:endParaRPr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6 Rectángulo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0C94032-CD4C-4C25-B0C2-CEC720522D92}" type="slidenum">
              <a:rPr kumimoji="0" lang="en-US" smtClean="0"/>
              <a:pPr/>
              <a:t>‹Nº›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 smtClean="0"/>
              <a:t>Haga clic en el icono para agregar una imagen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CustomShape 1"/>
          <p:cNvSpPr>
            <a:spLocks noChangeArrowheads="1"/>
          </p:cNvSpPr>
          <p:nvPr/>
        </p:nvSpPr>
        <p:spPr bwMode="auto">
          <a:xfrm>
            <a:off x="0" y="366713"/>
            <a:ext cx="9144000" cy="84137"/>
          </a:xfrm>
          <a:prstGeom prst="rect">
            <a:avLst/>
          </a:prstGeom>
          <a:solidFill>
            <a:srgbClr val="F1821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eaLnBrk="1" hangingPunct="1">
              <a:defRPr/>
            </a:pPr>
            <a:endParaRPr lang="es-ES" altLang="en-US" smtClean="0"/>
          </a:p>
        </p:txBody>
      </p:sp>
      <p:sp>
        <p:nvSpPr>
          <p:cNvPr id="1027" name="CustomShape 2"/>
          <p:cNvSpPr>
            <a:spLocks noChangeArrowheads="1"/>
          </p:cNvSpPr>
          <p:nvPr/>
        </p:nvSpPr>
        <p:spPr bwMode="auto">
          <a:xfrm>
            <a:off x="0" y="0"/>
            <a:ext cx="9144000" cy="309563"/>
          </a:xfrm>
          <a:prstGeom prst="rect">
            <a:avLst/>
          </a:prstGeom>
          <a:solidFill>
            <a:srgbClr val="FFDA7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eaLnBrk="1" hangingPunct="1">
              <a:defRPr/>
            </a:pPr>
            <a:endParaRPr lang="es-ES" altLang="en-US" smtClean="0"/>
          </a:p>
        </p:txBody>
      </p:sp>
      <p:sp>
        <p:nvSpPr>
          <p:cNvPr id="1028" name="CustomShape 3"/>
          <p:cNvSpPr>
            <a:spLocks noChangeArrowheads="1"/>
          </p:cNvSpPr>
          <p:nvPr/>
        </p:nvSpPr>
        <p:spPr bwMode="auto">
          <a:xfrm>
            <a:off x="0" y="307975"/>
            <a:ext cx="9144000" cy="90488"/>
          </a:xfrm>
          <a:prstGeom prst="rect">
            <a:avLst/>
          </a:prstGeom>
          <a:solidFill>
            <a:srgbClr val="F1821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eaLnBrk="1" hangingPunct="1">
              <a:defRPr/>
            </a:pPr>
            <a:endParaRPr lang="es-ES" altLang="en-US" smtClean="0"/>
          </a:p>
        </p:txBody>
      </p:sp>
      <p:sp>
        <p:nvSpPr>
          <p:cNvPr id="1029" name="CustomShape 4"/>
          <p:cNvSpPr>
            <a:spLocks noChangeArrowheads="1"/>
          </p:cNvSpPr>
          <p:nvPr/>
        </p:nvSpPr>
        <p:spPr bwMode="auto">
          <a:xfrm flipV="1">
            <a:off x="5410200" y="358775"/>
            <a:ext cx="3733800" cy="90488"/>
          </a:xfrm>
          <a:prstGeom prst="rect">
            <a:avLst/>
          </a:prstGeom>
          <a:solidFill>
            <a:srgbClr val="F1821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eaLnBrk="1" hangingPunct="1">
              <a:defRPr/>
            </a:pPr>
            <a:endParaRPr lang="es-ES" altLang="en-US" smtClean="0"/>
          </a:p>
        </p:txBody>
      </p:sp>
      <p:sp>
        <p:nvSpPr>
          <p:cNvPr id="1030" name="CustomShape 5"/>
          <p:cNvSpPr>
            <a:spLocks noChangeArrowheads="1"/>
          </p:cNvSpPr>
          <p:nvPr/>
        </p:nvSpPr>
        <p:spPr bwMode="auto">
          <a:xfrm flipV="1">
            <a:off x="5410200" y="438150"/>
            <a:ext cx="3733800" cy="179388"/>
          </a:xfrm>
          <a:prstGeom prst="rect">
            <a:avLst/>
          </a:prstGeom>
          <a:solidFill>
            <a:srgbClr val="F1821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eaLnBrk="1" hangingPunct="1">
              <a:defRPr/>
            </a:pPr>
            <a:endParaRPr lang="es-ES" altLang="en-US" smtClean="0"/>
          </a:p>
        </p:txBody>
      </p:sp>
      <p:sp>
        <p:nvSpPr>
          <p:cNvPr id="1031" name="CustomShape 6"/>
          <p:cNvSpPr>
            <a:spLocks noChangeArrowheads="1"/>
          </p:cNvSpPr>
          <p:nvPr/>
        </p:nvSpPr>
        <p:spPr bwMode="auto">
          <a:xfrm>
            <a:off x="5407025" y="496888"/>
            <a:ext cx="3062288" cy="26987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eaLnBrk="1" hangingPunct="1">
              <a:defRPr/>
            </a:pPr>
            <a:endParaRPr lang="es-ES" altLang="en-US" smtClean="0"/>
          </a:p>
        </p:txBody>
      </p:sp>
      <p:sp>
        <p:nvSpPr>
          <p:cNvPr id="1032" name="CustomShape 7"/>
          <p:cNvSpPr>
            <a:spLocks noChangeArrowheads="1"/>
          </p:cNvSpPr>
          <p:nvPr/>
        </p:nvSpPr>
        <p:spPr bwMode="auto">
          <a:xfrm>
            <a:off x="7373938" y="588963"/>
            <a:ext cx="1598612" cy="36512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eaLnBrk="1" hangingPunct="1">
              <a:defRPr/>
            </a:pPr>
            <a:endParaRPr lang="es-ES" altLang="en-US" smtClean="0"/>
          </a:p>
        </p:txBody>
      </p:sp>
      <p:sp>
        <p:nvSpPr>
          <p:cNvPr id="1033" name="CustomShape 8"/>
          <p:cNvSpPr>
            <a:spLocks noChangeArrowheads="1"/>
          </p:cNvSpPr>
          <p:nvPr/>
        </p:nvSpPr>
        <p:spPr bwMode="auto">
          <a:xfrm>
            <a:off x="9085263" y="0"/>
            <a:ext cx="57150" cy="6191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eaLnBrk="1" hangingPunct="1">
              <a:defRPr/>
            </a:pPr>
            <a:endParaRPr lang="es-ES" altLang="en-US" smtClean="0"/>
          </a:p>
        </p:txBody>
      </p:sp>
      <p:sp>
        <p:nvSpPr>
          <p:cNvPr id="1034" name="CustomShape 9"/>
          <p:cNvSpPr>
            <a:spLocks noChangeArrowheads="1"/>
          </p:cNvSpPr>
          <p:nvPr/>
        </p:nvSpPr>
        <p:spPr bwMode="auto">
          <a:xfrm>
            <a:off x="9045575" y="0"/>
            <a:ext cx="25400" cy="6191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eaLnBrk="1" hangingPunct="1">
              <a:defRPr/>
            </a:pPr>
            <a:endParaRPr lang="es-ES" altLang="en-US" smtClean="0"/>
          </a:p>
        </p:txBody>
      </p:sp>
      <p:sp>
        <p:nvSpPr>
          <p:cNvPr id="1035" name="CustomShape 10"/>
          <p:cNvSpPr>
            <a:spLocks noChangeArrowheads="1"/>
          </p:cNvSpPr>
          <p:nvPr/>
        </p:nvSpPr>
        <p:spPr bwMode="auto">
          <a:xfrm>
            <a:off x="9024938" y="0"/>
            <a:ext cx="7937" cy="6191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eaLnBrk="1" hangingPunct="1">
              <a:defRPr/>
            </a:pPr>
            <a:endParaRPr lang="es-ES" altLang="en-US" smtClean="0"/>
          </a:p>
        </p:txBody>
      </p:sp>
      <p:sp>
        <p:nvSpPr>
          <p:cNvPr id="1036" name="CustomShape 11"/>
          <p:cNvSpPr>
            <a:spLocks noChangeArrowheads="1"/>
          </p:cNvSpPr>
          <p:nvPr/>
        </p:nvSpPr>
        <p:spPr bwMode="auto">
          <a:xfrm>
            <a:off x="8975725" y="0"/>
            <a:ext cx="26988" cy="6191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eaLnBrk="1" hangingPunct="1">
              <a:defRPr/>
            </a:pPr>
            <a:endParaRPr lang="es-ES" altLang="en-US" smtClean="0"/>
          </a:p>
        </p:txBody>
      </p:sp>
      <p:sp>
        <p:nvSpPr>
          <p:cNvPr id="1037" name="CustomShape 12"/>
          <p:cNvSpPr>
            <a:spLocks noChangeArrowheads="1"/>
          </p:cNvSpPr>
          <p:nvPr/>
        </p:nvSpPr>
        <p:spPr bwMode="auto">
          <a:xfrm>
            <a:off x="8915400" y="0"/>
            <a:ext cx="53975" cy="5857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eaLnBrk="1" hangingPunct="1">
              <a:defRPr/>
            </a:pPr>
            <a:endParaRPr lang="es-ES" altLang="en-US" smtClean="0"/>
          </a:p>
        </p:txBody>
      </p:sp>
      <p:sp>
        <p:nvSpPr>
          <p:cNvPr id="1038" name="CustomShape 13"/>
          <p:cNvSpPr>
            <a:spLocks noChangeArrowheads="1"/>
          </p:cNvSpPr>
          <p:nvPr/>
        </p:nvSpPr>
        <p:spPr bwMode="auto">
          <a:xfrm>
            <a:off x="8874125" y="0"/>
            <a:ext cx="7938" cy="5857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eaLnBrk="1" hangingPunct="1">
              <a:defRPr/>
            </a:pPr>
            <a:endParaRPr lang="es-ES" altLang="en-US" smtClean="0"/>
          </a:p>
        </p:txBody>
      </p:sp>
      <p:sp>
        <p:nvSpPr>
          <p:cNvPr id="1039" name="CustomShape 14"/>
          <p:cNvSpPr>
            <a:spLocks noChangeArrowheads="1"/>
          </p:cNvSpPr>
          <p:nvPr/>
        </p:nvSpPr>
        <p:spPr bwMode="auto">
          <a:xfrm flipV="1">
            <a:off x="5410200" y="3808413"/>
            <a:ext cx="3733800" cy="90487"/>
          </a:xfrm>
          <a:prstGeom prst="rect">
            <a:avLst/>
          </a:prstGeom>
          <a:solidFill>
            <a:srgbClr val="F1821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eaLnBrk="1" hangingPunct="1">
              <a:defRPr/>
            </a:pPr>
            <a:endParaRPr lang="es-ES" altLang="en-US" smtClean="0"/>
          </a:p>
        </p:txBody>
      </p:sp>
      <p:sp>
        <p:nvSpPr>
          <p:cNvPr id="1040" name="CustomShape 15"/>
          <p:cNvSpPr>
            <a:spLocks noChangeArrowheads="1"/>
          </p:cNvSpPr>
          <p:nvPr/>
        </p:nvSpPr>
        <p:spPr bwMode="auto">
          <a:xfrm flipV="1">
            <a:off x="5410200" y="3895725"/>
            <a:ext cx="3733800" cy="190500"/>
          </a:xfrm>
          <a:prstGeom prst="rect">
            <a:avLst/>
          </a:prstGeom>
          <a:solidFill>
            <a:srgbClr val="F1821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eaLnBrk="1" hangingPunct="1">
              <a:defRPr/>
            </a:pPr>
            <a:endParaRPr lang="es-ES" altLang="en-US" smtClean="0"/>
          </a:p>
        </p:txBody>
      </p:sp>
      <p:sp>
        <p:nvSpPr>
          <p:cNvPr id="1041" name="CustomShape 16"/>
          <p:cNvSpPr>
            <a:spLocks noChangeArrowheads="1"/>
          </p:cNvSpPr>
          <p:nvPr/>
        </p:nvSpPr>
        <p:spPr bwMode="auto">
          <a:xfrm flipV="1">
            <a:off x="5410200" y="4113213"/>
            <a:ext cx="3733800" cy="7937"/>
          </a:xfrm>
          <a:prstGeom prst="rect">
            <a:avLst/>
          </a:prstGeom>
          <a:solidFill>
            <a:srgbClr val="F1821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eaLnBrk="1" hangingPunct="1">
              <a:defRPr/>
            </a:pPr>
            <a:endParaRPr lang="es-ES" altLang="en-US" smtClean="0"/>
          </a:p>
        </p:txBody>
      </p:sp>
      <p:sp>
        <p:nvSpPr>
          <p:cNvPr id="1042" name="CustomShape 17"/>
          <p:cNvSpPr>
            <a:spLocks noChangeArrowheads="1"/>
          </p:cNvSpPr>
          <p:nvPr/>
        </p:nvSpPr>
        <p:spPr bwMode="auto">
          <a:xfrm flipV="1">
            <a:off x="5410200" y="4162425"/>
            <a:ext cx="1965325" cy="19050"/>
          </a:xfrm>
          <a:prstGeom prst="rect">
            <a:avLst/>
          </a:prstGeom>
          <a:solidFill>
            <a:srgbClr val="F1821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eaLnBrk="1" hangingPunct="1">
              <a:defRPr/>
            </a:pPr>
            <a:endParaRPr lang="es-ES" altLang="en-US" smtClean="0"/>
          </a:p>
        </p:txBody>
      </p:sp>
      <p:sp>
        <p:nvSpPr>
          <p:cNvPr id="1043" name="CustomShape 18"/>
          <p:cNvSpPr>
            <a:spLocks noChangeArrowheads="1"/>
          </p:cNvSpPr>
          <p:nvPr/>
        </p:nvSpPr>
        <p:spPr bwMode="auto">
          <a:xfrm flipV="1">
            <a:off x="5410200" y="4197350"/>
            <a:ext cx="1965325" cy="9525"/>
          </a:xfrm>
          <a:prstGeom prst="rect">
            <a:avLst/>
          </a:prstGeom>
          <a:solidFill>
            <a:srgbClr val="F1821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eaLnBrk="1" hangingPunct="1">
              <a:defRPr/>
            </a:pPr>
            <a:endParaRPr lang="es-ES" altLang="en-US" smtClean="0"/>
          </a:p>
        </p:txBody>
      </p:sp>
      <p:sp>
        <p:nvSpPr>
          <p:cNvPr id="1044" name="CustomShape 19"/>
          <p:cNvSpPr>
            <a:spLocks noChangeArrowheads="1"/>
          </p:cNvSpPr>
          <p:nvPr/>
        </p:nvSpPr>
        <p:spPr bwMode="auto">
          <a:xfrm>
            <a:off x="5410200" y="3962400"/>
            <a:ext cx="3062288" cy="26988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eaLnBrk="1" hangingPunct="1">
              <a:defRPr/>
            </a:pPr>
            <a:endParaRPr lang="es-ES" altLang="en-US" smtClean="0"/>
          </a:p>
        </p:txBody>
      </p:sp>
      <p:sp>
        <p:nvSpPr>
          <p:cNvPr id="1045" name="CustomShape 20"/>
          <p:cNvSpPr>
            <a:spLocks noChangeArrowheads="1"/>
          </p:cNvSpPr>
          <p:nvPr/>
        </p:nvSpPr>
        <p:spPr bwMode="auto">
          <a:xfrm>
            <a:off x="7375525" y="4060825"/>
            <a:ext cx="1600200" cy="36513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eaLnBrk="1" hangingPunct="1">
              <a:defRPr/>
            </a:pPr>
            <a:endParaRPr lang="es-ES" altLang="en-US" smtClean="0"/>
          </a:p>
        </p:txBody>
      </p:sp>
      <p:sp>
        <p:nvSpPr>
          <p:cNvPr id="1046" name="CustomShape 21"/>
          <p:cNvSpPr>
            <a:spLocks noChangeArrowheads="1"/>
          </p:cNvSpPr>
          <p:nvPr/>
        </p:nvSpPr>
        <p:spPr bwMode="auto">
          <a:xfrm>
            <a:off x="0" y="3649663"/>
            <a:ext cx="9144000" cy="242887"/>
          </a:xfrm>
          <a:prstGeom prst="rect">
            <a:avLst/>
          </a:prstGeom>
          <a:solidFill>
            <a:srgbClr val="F1821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eaLnBrk="1" hangingPunct="1">
              <a:defRPr/>
            </a:pPr>
            <a:endParaRPr lang="es-ES" altLang="en-US" smtClean="0"/>
          </a:p>
        </p:txBody>
      </p:sp>
      <p:sp>
        <p:nvSpPr>
          <p:cNvPr id="1047" name="CustomShape 22"/>
          <p:cNvSpPr>
            <a:spLocks noChangeArrowheads="1"/>
          </p:cNvSpPr>
          <p:nvPr/>
        </p:nvSpPr>
        <p:spPr bwMode="auto">
          <a:xfrm>
            <a:off x="0" y="3675063"/>
            <a:ext cx="9144000" cy="141287"/>
          </a:xfrm>
          <a:prstGeom prst="rect">
            <a:avLst/>
          </a:prstGeom>
          <a:solidFill>
            <a:srgbClr val="F1821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eaLnBrk="1" hangingPunct="1">
              <a:defRPr/>
            </a:pPr>
            <a:endParaRPr lang="es-ES" altLang="en-US" smtClean="0"/>
          </a:p>
        </p:txBody>
      </p:sp>
      <p:sp>
        <p:nvSpPr>
          <p:cNvPr id="1048" name="CustomShape 23"/>
          <p:cNvSpPr>
            <a:spLocks noChangeArrowheads="1"/>
          </p:cNvSpPr>
          <p:nvPr/>
        </p:nvSpPr>
        <p:spPr bwMode="auto">
          <a:xfrm flipV="1">
            <a:off x="6413500" y="3641725"/>
            <a:ext cx="2730500" cy="247650"/>
          </a:xfrm>
          <a:prstGeom prst="rect">
            <a:avLst/>
          </a:prstGeom>
          <a:solidFill>
            <a:srgbClr val="F1821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eaLnBrk="1" hangingPunct="1">
              <a:defRPr/>
            </a:pPr>
            <a:endParaRPr lang="es-ES" altLang="en-US" smtClean="0"/>
          </a:p>
        </p:txBody>
      </p:sp>
      <p:sp>
        <p:nvSpPr>
          <p:cNvPr id="1049" name="CustomShape 24"/>
          <p:cNvSpPr>
            <a:spLocks noChangeArrowheads="1"/>
          </p:cNvSpPr>
          <p:nvPr/>
        </p:nvSpPr>
        <p:spPr bwMode="auto">
          <a:xfrm>
            <a:off x="0" y="0"/>
            <a:ext cx="9144000" cy="3702050"/>
          </a:xfrm>
          <a:prstGeom prst="rect">
            <a:avLst/>
          </a:prstGeom>
          <a:solidFill>
            <a:srgbClr val="FFDA7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eaLnBrk="1" hangingPunct="1">
              <a:defRPr/>
            </a:pPr>
            <a:endParaRPr lang="es-ES" altLang="en-US" smtClean="0"/>
          </a:p>
        </p:txBody>
      </p:sp>
      <p:sp>
        <p:nvSpPr>
          <p:cNvPr id="1050" name="PlaceHolder 25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zh-CN" smtClean="0"/>
              <a:t>Feu clic per editar el format del text del títol</a:t>
            </a:r>
          </a:p>
        </p:txBody>
      </p:sp>
      <p:sp>
        <p:nvSpPr>
          <p:cNvPr id="1051" name="PlaceHolder 26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604963"/>
            <a:ext cx="8229600" cy="3976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zh-CN" smtClean="0"/>
              <a:t>Feu clic per editar el format del text de l'esquema</a:t>
            </a:r>
          </a:p>
          <a:p>
            <a:pPr lvl="1"/>
            <a:r>
              <a:rPr lang="es-ES" altLang="zh-CN" smtClean="0"/>
              <a:t>Segon nivell d'esquema</a:t>
            </a:r>
          </a:p>
          <a:p>
            <a:pPr lvl="2"/>
            <a:r>
              <a:rPr lang="es-ES" altLang="zh-CN" smtClean="0"/>
              <a:t>Tercer nivell d'esquema</a:t>
            </a:r>
          </a:p>
          <a:p>
            <a:pPr lvl="3"/>
            <a:r>
              <a:rPr lang="es-ES" altLang="zh-CN" smtClean="0"/>
              <a:t>Quart nivell d'esquema</a:t>
            </a:r>
          </a:p>
          <a:p>
            <a:pPr lvl="4"/>
            <a:r>
              <a:rPr lang="es-ES" altLang="zh-CN" smtClean="0"/>
              <a:t>Cinquè nivell d'esquema</a:t>
            </a:r>
          </a:p>
          <a:p>
            <a:pPr lvl="0"/>
            <a:r>
              <a:rPr lang="es-ES" altLang="zh-CN" smtClean="0"/>
              <a:t>Sisè nivell d'esquema</a:t>
            </a:r>
          </a:p>
          <a:p>
            <a:pPr lvl="0"/>
            <a:r>
              <a:rPr lang="es-ES" altLang="zh-CN" smtClean="0"/>
              <a:t>Setè nivell d'esquema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latinLnBrk="1" hangingPunct="1">
        <a:spcBef>
          <a:spcPct val="0"/>
        </a:spcBef>
        <a:spcAft>
          <a:spcPct val="0"/>
        </a:spcAft>
        <a:defRPr sz="3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1" fontAlgn="base" latinLnBrk="1" hangingPunct="1">
        <a:spcBef>
          <a:spcPct val="0"/>
        </a:spcBef>
        <a:spcAft>
          <a:spcPct val="0"/>
        </a:spcAft>
        <a:defRPr sz="300">
          <a:solidFill>
            <a:schemeClr val="bg1"/>
          </a:solidFill>
          <a:latin typeface="Arial" pitchFamily="34" charset="0"/>
        </a:defRPr>
      </a:lvl2pPr>
      <a:lvl3pPr algn="ctr" rtl="0" eaLnBrk="1" fontAlgn="base" latinLnBrk="1" hangingPunct="1">
        <a:spcBef>
          <a:spcPct val="0"/>
        </a:spcBef>
        <a:spcAft>
          <a:spcPct val="0"/>
        </a:spcAft>
        <a:defRPr sz="300">
          <a:solidFill>
            <a:schemeClr val="bg1"/>
          </a:solidFill>
          <a:latin typeface="Arial" pitchFamily="34" charset="0"/>
        </a:defRPr>
      </a:lvl3pPr>
      <a:lvl4pPr algn="ctr" rtl="0" eaLnBrk="1" fontAlgn="base" latinLnBrk="1" hangingPunct="1">
        <a:spcBef>
          <a:spcPct val="0"/>
        </a:spcBef>
        <a:spcAft>
          <a:spcPct val="0"/>
        </a:spcAft>
        <a:defRPr sz="300">
          <a:solidFill>
            <a:schemeClr val="bg1"/>
          </a:solidFill>
          <a:latin typeface="Arial" pitchFamily="34" charset="0"/>
        </a:defRPr>
      </a:lvl4pPr>
      <a:lvl5pPr algn="ctr" rtl="0" eaLnBrk="1" fontAlgn="base" latinLnBrk="1" hangingPunct="1">
        <a:spcBef>
          <a:spcPct val="0"/>
        </a:spcBef>
        <a:spcAft>
          <a:spcPct val="0"/>
        </a:spcAft>
        <a:defRPr sz="300">
          <a:solidFill>
            <a:schemeClr val="bg1"/>
          </a:solidFill>
          <a:latin typeface="Arial" pitchFamily="34" charset="0"/>
        </a:defRPr>
      </a:lvl5pPr>
      <a:lvl6pPr marL="457200" algn="ctr" rtl="0" eaLnBrk="1" fontAlgn="base" latinLnBrk="1" hangingPunct="1">
        <a:spcBef>
          <a:spcPct val="0"/>
        </a:spcBef>
        <a:spcAft>
          <a:spcPct val="0"/>
        </a:spcAft>
        <a:defRPr sz="300">
          <a:solidFill>
            <a:schemeClr val="bg1"/>
          </a:solidFill>
          <a:latin typeface="Arial" pitchFamily="34" charset="0"/>
        </a:defRPr>
      </a:lvl6pPr>
      <a:lvl7pPr marL="914400" algn="ctr" rtl="0" eaLnBrk="1" fontAlgn="base" latinLnBrk="1" hangingPunct="1">
        <a:spcBef>
          <a:spcPct val="0"/>
        </a:spcBef>
        <a:spcAft>
          <a:spcPct val="0"/>
        </a:spcAft>
        <a:defRPr sz="300">
          <a:solidFill>
            <a:schemeClr val="bg1"/>
          </a:solidFill>
          <a:latin typeface="Arial" pitchFamily="34" charset="0"/>
        </a:defRPr>
      </a:lvl7pPr>
      <a:lvl8pPr marL="1371600" algn="ctr" rtl="0" eaLnBrk="1" fontAlgn="base" latinLnBrk="1" hangingPunct="1">
        <a:spcBef>
          <a:spcPct val="0"/>
        </a:spcBef>
        <a:spcAft>
          <a:spcPct val="0"/>
        </a:spcAft>
        <a:defRPr sz="300">
          <a:solidFill>
            <a:schemeClr val="bg1"/>
          </a:solidFill>
          <a:latin typeface="Arial" pitchFamily="34" charset="0"/>
        </a:defRPr>
      </a:lvl8pPr>
      <a:lvl9pPr marL="1828800" algn="ctr" rtl="0" eaLnBrk="1" fontAlgn="base" latinLnBrk="1" hangingPunct="1">
        <a:spcBef>
          <a:spcPct val="0"/>
        </a:spcBef>
        <a:spcAft>
          <a:spcPct val="0"/>
        </a:spcAft>
        <a:defRPr sz="300">
          <a:solidFill>
            <a:schemeClr val="bg1"/>
          </a:solidFill>
          <a:latin typeface="Arial" pitchFamily="34" charset="0"/>
        </a:defRPr>
      </a:lvl9pPr>
    </p:titleStyle>
    <p:bodyStyle>
      <a:lvl1pPr marL="342900" indent="-342900" algn="l" rtl="0" eaLnBrk="1" fontAlgn="base" latinLnBrk="1" hangingPunct="1">
        <a:spcBef>
          <a:spcPct val="20000"/>
        </a:spcBef>
        <a:spcAft>
          <a:spcPct val="0"/>
        </a:spcAft>
        <a:buChar char="•"/>
        <a:defRPr sz="300">
          <a:solidFill>
            <a:schemeClr val="bg1"/>
          </a:solidFill>
          <a:latin typeface="+mn-lt"/>
          <a:ea typeface="+mn-ea"/>
          <a:cs typeface="+mn-cs"/>
        </a:defRPr>
      </a:lvl1pPr>
      <a:lvl2pPr marL="342900" indent="-342900" algn="l" rtl="0" eaLnBrk="1" fontAlgn="base" latinLnBrk="1" hangingPunct="1">
        <a:spcBef>
          <a:spcPct val="20000"/>
        </a:spcBef>
        <a:spcAft>
          <a:spcPct val="0"/>
        </a:spcAft>
        <a:buChar char="•"/>
        <a:defRPr>
          <a:solidFill>
            <a:schemeClr val="bg1"/>
          </a:solidFill>
          <a:latin typeface="+mn-lt"/>
        </a:defRPr>
      </a:lvl2pPr>
      <a:lvl3pPr marL="342900" indent="-342900" algn="l" rtl="0" eaLnBrk="1" fontAlgn="base" latinLnBrk="1" hangingPunct="1">
        <a:spcBef>
          <a:spcPct val="20000"/>
        </a:spcBef>
        <a:spcAft>
          <a:spcPct val="0"/>
        </a:spcAft>
        <a:buChar char="•"/>
        <a:defRPr>
          <a:solidFill>
            <a:schemeClr val="bg1"/>
          </a:solidFill>
          <a:latin typeface="+mn-lt"/>
        </a:defRPr>
      </a:lvl3pPr>
      <a:lvl4pPr marL="342900" indent="-342900" algn="l" rtl="0" eaLnBrk="1" fontAlgn="base" latinLnBrk="1" hangingPunct="1">
        <a:spcBef>
          <a:spcPct val="20000"/>
        </a:spcBef>
        <a:spcAft>
          <a:spcPct val="0"/>
        </a:spcAft>
        <a:buChar char="•"/>
        <a:defRPr>
          <a:solidFill>
            <a:schemeClr val="bg1"/>
          </a:solidFill>
          <a:latin typeface="+mn-lt"/>
        </a:defRPr>
      </a:lvl4pPr>
      <a:lvl5pPr marL="342900" indent="-342900" algn="l" rtl="0" eaLnBrk="1" fontAlgn="base" latinLnBrk="1" hangingPunct="1">
        <a:spcBef>
          <a:spcPct val="20000"/>
        </a:spcBef>
        <a:spcAft>
          <a:spcPct val="0"/>
        </a:spcAft>
        <a:buChar char="•"/>
        <a:defRPr>
          <a:solidFill>
            <a:schemeClr val="bg1"/>
          </a:solidFill>
          <a:latin typeface="+mn-lt"/>
        </a:defRPr>
      </a:lvl5pPr>
      <a:lvl6pPr marL="800100" indent="-342900" algn="l" rtl="0" eaLnBrk="1" fontAlgn="base" latinLnBrk="1" hangingPunct="1">
        <a:spcBef>
          <a:spcPct val="20000"/>
        </a:spcBef>
        <a:spcAft>
          <a:spcPct val="0"/>
        </a:spcAft>
        <a:buChar char="•"/>
        <a:defRPr>
          <a:solidFill>
            <a:schemeClr val="bg1"/>
          </a:solidFill>
          <a:latin typeface="+mn-lt"/>
        </a:defRPr>
      </a:lvl6pPr>
      <a:lvl7pPr marL="1257300" indent="-342900" algn="l" rtl="0" eaLnBrk="1" fontAlgn="base" latinLnBrk="1" hangingPunct="1">
        <a:spcBef>
          <a:spcPct val="20000"/>
        </a:spcBef>
        <a:spcAft>
          <a:spcPct val="0"/>
        </a:spcAft>
        <a:buChar char="•"/>
        <a:defRPr>
          <a:solidFill>
            <a:schemeClr val="bg1"/>
          </a:solidFill>
          <a:latin typeface="+mn-lt"/>
        </a:defRPr>
      </a:lvl7pPr>
      <a:lvl8pPr marL="1714500" indent="-342900" algn="l" rtl="0" eaLnBrk="1" fontAlgn="base" latinLnBrk="1" hangingPunct="1">
        <a:spcBef>
          <a:spcPct val="20000"/>
        </a:spcBef>
        <a:spcAft>
          <a:spcPct val="0"/>
        </a:spcAft>
        <a:buChar char="•"/>
        <a:defRPr>
          <a:solidFill>
            <a:schemeClr val="bg1"/>
          </a:solidFill>
          <a:latin typeface="+mn-lt"/>
        </a:defRPr>
      </a:lvl8pPr>
      <a:lvl9pPr marL="2171700" indent="-342900" algn="l" rtl="0" eaLnBrk="1" fontAlgn="base" latinLnBrk="1" hangingPunct="1">
        <a:spcBef>
          <a:spcPct val="20000"/>
        </a:spcBef>
        <a:spcAft>
          <a:spcPct val="0"/>
        </a:spcAft>
        <a:buChar char="•"/>
        <a:defRPr>
          <a:solidFill>
            <a:schemeClr val="bg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CustomShape 1"/>
          <p:cNvSpPr>
            <a:spLocks noChangeArrowheads="1"/>
          </p:cNvSpPr>
          <p:nvPr/>
        </p:nvSpPr>
        <p:spPr bwMode="auto">
          <a:xfrm>
            <a:off x="0" y="366713"/>
            <a:ext cx="9144000" cy="84137"/>
          </a:xfrm>
          <a:prstGeom prst="rect">
            <a:avLst/>
          </a:prstGeom>
          <a:solidFill>
            <a:srgbClr val="F1821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eaLnBrk="1" hangingPunct="1">
              <a:defRPr/>
            </a:pPr>
            <a:endParaRPr lang="es-ES" altLang="en-US" smtClean="0"/>
          </a:p>
        </p:txBody>
      </p:sp>
      <p:sp>
        <p:nvSpPr>
          <p:cNvPr id="2051" name="CustomShape 2"/>
          <p:cNvSpPr>
            <a:spLocks noChangeArrowheads="1"/>
          </p:cNvSpPr>
          <p:nvPr/>
        </p:nvSpPr>
        <p:spPr bwMode="auto">
          <a:xfrm>
            <a:off x="0" y="0"/>
            <a:ext cx="9144000" cy="309563"/>
          </a:xfrm>
          <a:prstGeom prst="rect">
            <a:avLst/>
          </a:prstGeom>
          <a:solidFill>
            <a:srgbClr val="FFDA7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eaLnBrk="1" hangingPunct="1">
              <a:defRPr/>
            </a:pPr>
            <a:endParaRPr lang="es-ES" altLang="en-US" smtClean="0"/>
          </a:p>
        </p:txBody>
      </p:sp>
      <p:sp>
        <p:nvSpPr>
          <p:cNvPr id="2052" name="CustomShape 3"/>
          <p:cNvSpPr>
            <a:spLocks noChangeArrowheads="1"/>
          </p:cNvSpPr>
          <p:nvPr/>
        </p:nvSpPr>
        <p:spPr bwMode="auto">
          <a:xfrm>
            <a:off x="0" y="307975"/>
            <a:ext cx="9144000" cy="90488"/>
          </a:xfrm>
          <a:prstGeom prst="rect">
            <a:avLst/>
          </a:prstGeom>
          <a:solidFill>
            <a:srgbClr val="F1821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eaLnBrk="1" hangingPunct="1">
              <a:defRPr/>
            </a:pPr>
            <a:endParaRPr lang="es-ES" altLang="en-US" smtClean="0"/>
          </a:p>
        </p:txBody>
      </p:sp>
      <p:sp>
        <p:nvSpPr>
          <p:cNvPr id="2053" name="CustomShape 4"/>
          <p:cNvSpPr>
            <a:spLocks noChangeArrowheads="1"/>
          </p:cNvSpPr>
          <p:nvPr/>
        </p:nvSpPr>
        <p:spPr bwMode="auto">
          <a:xfrm flipV="1">
            <a:off x="5410200" y="358775"/>
            <a:ext cx="3733800" cy="90488"/>
          </a:xfrm>
          <a:prstGeom prst="rect">
            <a:avLst/>
          </a:prstGeom>
          <a:solidFill>
            <a:srgbClr val="F1821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eaLnBrk="1" hangingPunct="1">
              <a:defRPr/>
            </a:pPr>
            <a:endParaRPr lang="es-ES" altLang="en-US" smtClean="0"/>
          </a:p>
        </p:txBody>
      </p:sp>
      <p:sp>
        <p:nvSpPr>
          <p:cNvPr id="2054" name="CustomShape 5"/>
          <p:cNvSpPr>
            <a:spLocks noChangeArrowheads="1"/>
          </p:cNvSpPr>
          <p:nvPr/>
        </p:nvSpPr>
        <p:spPr bwMode="auto">
          <a:xfrm flipV="1">
            <a:off x="5410200" y="438150"/>
            <a:ext cx="3733800" cy="179388"/>
          </a:xfrm>
          <a:prstGeom prst="rect">
            <a:avLst/>
          </a:prstGeom>
          <a:solidFill>
            <a:srgbClr val="F1821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eaLnBrk="1" hangingPunct="1">
              <a:defRPr/>
            </a:pPr>
            <a:endParaRPr lang="es-ES" altLang="en-US" smtClean="0"/>
          </a:p>
        </p:txBody>
      </p:sp>
      <p:sp>
        <p:nvSpPr>
          <p:cNvPr id="2055" name="CustomShape 6"/>
          <p:cNvSpPr>
            <a:spLocks noChangeArrowheads="1"/>
          </p:cNvSpPr>
          <p:nvPr/>
        </p:nvSpPr>
        <p:spPr bwMode="auto">
          <a:xfrm>
            <a:off x="5407025" y="496888"/>
            <a:ext cx="3062288" cy="26987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eaLnBrk="1" hangingPunct="1">
              <a:defRPr/>
            </a:pPr>
            <a:endParaRPr lang="es-ES" altLang="en-US" smtClean="0"/>
          </a:p>
        </p:txBody>
      </p:sp>
      <p:sp>
        <p:nvSpPr>
          <p:cNvPr id="2056" name="CustomShape 7"/>
          <p:cNvSpPr>
            <a:spLocks noChangeArrowheads="1"/>
          </p:cNvSpPr>
          <p:nvPr/>
        </p:nvSpPr>
        <p:spPr bwMode="auto">
          <a:xfrm>
            <a:off x="7373938" y="588963"/>
            <a:ext cx="1598612" cy="36512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eaLnBrk="1" hangingPunct="1">
              <a:defRPr/>
            </a:pPr>
            <a:endParaRPr lang="es-ES" altLang="en-US" smtClean="0"/>
          </a:p>
        </p:txBody>
      </p:sp>
      <p:sp>
        <p:nvSpPr>
          <p:cNvPr id="2057" name="CustomShape 8"/>
          <p:cNvSpPr>
            <a:spLocks noChangeArrowheads="1"/>
          </p:cNvSpPr>
          <p:nvPr/>
        </p:nvSpPr>
        <p:spPr bwMode="auto">
          <a:xfrm>
            <a:off x="9085263" y="0"/>
            <a:ext cx="57150" cy="6191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eaLnBrk="1" hangingPunct="1">
              <a:defRPr/>
            </a:pPr>
            <a:endParaRPr lang="es-ES" altLang="en-US" smtClean="0"/>
          </a:p>
        </p:txBody>
      </p:sp>
      <p:sp>
        <p:nvSpPr>
          <p:cNvPr id="2058" name="CustomShape 9"/>
          <p:cNvSpPr>
            <a:spLocks noChangeArrowheads="1"/>
          </p:cNvSpPr>
          <p:nvPr/>
        </p:nvSpPr>
        <p:spPr bwMode="auto">
          <a:xfrm>
            <a:off x="9045575" y="0"/>
            <a:ext cx="25400" cy="6191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eaLnBrk="1" hangingPunct="1">
              <a:defRPr/>
            </a:pPr>
            <a:endParaRPr lang="es-ES" altLang="en-US" smtClean="0"/>
          </a:p>
        </p:txBody>
      </p:sp>
      <p:sp>
        <p:nvSpPr>
          <p:cNvPr id="2059" name="CustomShape 10"/>
          <p:cNvSpPr>
            <a:spLocks noChangeArrowheads="1"/>
          </p:cNvSpPr>
          <p:nvPr/>
        </p:nvSpPr>
        <p:spPr bwMode="auto">
          <a:xfrm>
            <a:off x="9024938" y="0"/>
            <a:ext cx="7937" cy="6191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eaLnBrk="1" hangingPunct="1">
              <a:defRPr/>
            </a:pPr>
            <a:endParaRPr lang="es-ES" altLang="en-US" smtClean="0"/>
          </a:p>
        </p:txBody>
      </p:sp>
      <p:sp>
        <p:nvSpPr>
          <p:cNvPr id="2060" name="CustomShape 11"/>
          <p:cNvSpPr>
            <a:spLocks noChangeArrowheads="1"/>
          </p:cNvSpPr>
          <p:nvPr/>
        </p:nvSpPr>
        <p:spPr bwMode="auto">
          <a:xfrm>
            <a:off x="8975725" y="0"/>
            <a:ext cx="26988" cy="6191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eaLnBrk="1" hangingPunct="1">
              <a:defRPr/>
            </a:pPr>
            <a:endParaRPr lang="es-ES" altLang="en-US" smtClean="0"/>
          </a:p>
        </p:txBody>
      </p:sp>
      <p:sp>
        <p:nvSpPr>
          <p:cNvPr id="2061" name="CustomShape 12"/>
          <p:cNvSpPr>
            <a:spLocks noChangeArrowheads="1"/>
          </p:cNvSpPr>
          <p:nvPr/>
        </p:nvSpPr>
        <p:spPr bwMode="auto">
          <a:xfrm>
            <a:off x="8915400" y="0"/>
            <a:ext cx="53975" cy="5857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eaLnBrk="1" hangingPunct="1">
              <a:defRPr/>
            </a:pPr>
            <a:endParaRPr lang="es-ES" altLang="en-US" smtClean="0"/>
          </a:p>
        </p:txBody>
      </p:sp>
      <p:sp>
        <p:nvSpPr>
          <p:cNvPr id="2062" name="CustomShape 13"/>
          <p:cNvSpPr>
            <a:spLocks noChangeArrowheads="1"/>
          </p:cNvSpPr>
          <p:nvPr/>
        </p:nvSpPr>
        <p:spPr bwMode="auto">
          <a:xfrm>
            <a:off x="8874125" y="0"/>
            <a:ext cx="7938" cy="5857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eaLnBrk="1" hangingPunct="1">
              <a:defRPr/>
            </a:pPr>
            <a:endParaRPr lang="es-ES" altLang="en-US" smtClean="0"/>
          </a:p>
        </p:txBody>
      </p:sp>
      <p:sp>
        <p:nvSpPr>
          <p:cNvPr id="2063" name="PlaceHolder 14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zh-CN" smtClean="0"/>
              <a:t>Feu clic per editar el format del text del títol</a:t>
            </a:r>
          </a:p>
        </p:txBody>
      </p:sp>
      <p:sp>
        <p:nvSpPr>
          <p:cNvPr id="2064" name="PlaceHolder 15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2249488"/>
            <a:ext cx="1970088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zh-CN" smtClean="0"/>
              <a:t>Feu clic per editar el format del text de l'esquema</a:t>
            </a:r>
          </a:p>
          <a:p>
            <a:pPr lvl="1"/>
            <a:r>
              <a:rPr lang="es-ES" altLang="zh-CN" smtClean="0"/>
              <a:t>Segon nivell d'esquema</a:t>
            </a:r>
          </a:p>
          <a:p>
            <a:pPr lvl="2"/>
            <a:r>
              <a:rPr lang="es-ES" altLang="zh-CN" smtClean="0"/>
              <a:t>Tercer nivell d'esquema</a:t>
            </a:r>
          </a:p>
          <a:p>
            <a:pPr lvl="3"/>
            <a:r>
              <a:rPr lang="es-ES" altLang="zh-CN" smtClean="0"/>
              <a:t>Quart nivell d'esquema</a:t>
            </a:r>
          </a:p>
          <a:p>
            <a:pPr lvl="4"/>
            <a:r>
              <a:rPr lang="es-ES" altLang="zh-CN" smtClean="0"/>
              <a:t>Cinquè nivell d'esquema</a:t>
            </a:r>
          </a:p>
          <a:p>
            <a:pPr lvl="0"/>
            <a:r>
              <a:rPr lang="es-ES" altLang="zh-CN" smtClean="0"/>
              <a:t>Sisè nivell d'esquema</a:t>
            </a:r>
          </a:p>
          <a:p>
            <a:pPr lvl="0"/>
            <a:r>
              <a:rPr lang="es-ES" altLang="zh-CN" smtClean="0"/>
              <a:t>Setè nivell d'esquema</a:t>
            </a:r>
          </a:p>
        </p:txBody>
      </p:sp>
      <p:sp>
        <p:nvSpPr>
          <p:cNvPr id="2065" name="PlaceHolder 16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2527300" y="2249488"/>
            <a:ext cx="1968500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zh-CN" smtClean="0"/>
              <a:t>Feu clic per editar el format del text de l'esquema</a:t>
            </a:r>
          </a:p>
          <a:p>
            <a:pPr lvl="1"/>
            <a:r>
              <a:rPr lang="es-ES" altLang="zh-CN" smtClean="0"/>
              <a:t>Segon nivell d'esquema</a:t>
            </a:r>
          </a:p>
          <a:p>
            <a:pPr lvl="2"/>
            <a:r>
              <a:rPr lang="es-ES" altLang="zh-CN" smtClean="0"/>
              <a:t>Tercer nivell d'esquema</a:t>
            </a:r>
          </a:p>
          <a:p>
            <a:pPr lvl="3"/>
            <a:r>
              <a:rPr lang="es-ES" altLang="zh-CN" smtClean="0"/>
              <a:t>Quart nivell d'esquema</a:t>
            </a:r>
          </a:p>
          <a:p>
            <a:pPr lvl="4"/>
            <a:r>
              <a:rPr lang="es-ES" altLang="zh-CN" smtClean="0"/>
              <a:t>Cinquè nivell d'esquema</a:t>
            </a:r>
          </a:p>
          <a:p>
            <a:pPr lvl="0"/>
            <a:r>
              <a:rPr lang="es-ES" altLang="zh-CN" smtClean="0"/>
              <a:t>Sisè nivell d'esquema</a:t>
            </a:r>
          </a:p>
          <a:p>
            <a:pPr lvl="0"/>
            <a:r>
              <a:rPr lang="es-ES" altLang="zh-CN" smtClean="0"/>
              <a:t>Setè nivell d'esquema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rtl="0" eaLnBrk="1" fontAlgn="base" latinLnBrk="1" hangingPunct="1">
        <a:spcBef>
          <a:spcPct val="0"/>
        </a:spcBef>
        <a:spcAft>
          <a:spcPct val="0"/>
        </a:spcAft>
        <a:defRPr sz="3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1" fontAlgn="base" latinLnBrk="1" hangingPunct="1">
        <a:spcBef>
          <a:spcPct val="0"/>
        </a:spcBef>
        <a:spcAft>
          <a:spcPct val="0"/>
        </a:spcAft>
        <a:defRPr sz="300">
          <a:solidFill>
            <a:schemeClr val="bg1"/>
          </a:solidFill>
          <a:latin typeface="Arial" pitchFamily="34" charset="0"/>
        </a:defRPr>
      </a:lvl2pPr>
      <a:lvl3pPr algn="ctr" rtl="0" eaLnBrk="1" fontAlgn="base" latinLnBrk="1" hangingPunct="1">
        <a:spcBef>
          <a:spcPct val="0"/>
        </a:spcBef>
        <a:spcAft>
          <a:spcPct val="0"/>
        </a:spcAft>
        <a:defRPr sz="300">
          <a:solidFill>
            <a:schemeClr val="bg1"/>
          </a:solidFill>
          <a:latin typeface="Arial" pitchFamily="34" charset="0"/>
        </a:defRPr>
      </a:lvl3pPr>
      <a:lvl4pPr algn="ctr" rtl="0" eaLnBrk="1" fontAlgn="base" latinLnBrk="1" hangingPunct="1">
        <a:spcBef>
          <a:spcPct val="0"/>
        </a:spcBef>
        <a:spcAft>
          <a:spcPct val="0"/>
        </a:spcAft>
        <a:defRPr sz="300">
          <a:solidFill>
            <a:schemeClr val="bg1"/>
          </a:solidFill>
          <a:latin typeface="Arial" pitchFamily="34" charset="0"/>
        </a:defRPr>
      </a:lvl4pPr>
      <a:lvl5pPr algn="ctr" rtl="0" eaLnBrk="1" fontAlgn="base" latinLnBrk="1" hangingPunct="1">
        <a:spcBef>
          <a:spcPct val="0"/>
        </a:spcBef>
        <a:spcAft>
          <a:spcPct val="0"/>
        </a:spcAft>
        <a:defRPr sz="300">
          <a:solidFill>
            <a:schemeClr val="bg1"/>
          </a:solidFill>
          <a:latin typeface="Arial" pitchFamily="34" charset="0"/>
        </a:defRPr>
      </a:lvl5pPr>
      <a:lvl6pPr marL="457200" algn="ctr" rtl="0" eaLnBrk="1" fontAlgn="base" latinLnBrk="1" hangingPunct="1">
        <a:spcBef>
          <a:spcPct val="0"/>
        </a:spcBef>
        <a:spcAft>
          <a:spcPct val="0"/>
        </a:spcAft>
        <a:defRPr sz="300">
          <a:solidFill>
            <a:schemeClr val="bg1"/>
          </a:solidFill>
          <a:latin typeface="Arial" pitchFamily="34" charset="0"/>
        </a:defRPr>
      </a:lvl6pPr>
      <a:lvl7pPr marL="914400" algn="ctr" rtl="0" eaLnBrk="1" fontAlgn="base" latinLnBrk="1" hangingPunct="1">
        <a:spcBef>
          <a:spcPct val="0"/>
        </a:spcBef>
        <a:spcAft>
          <a:spcPct val="0"/>
        </a:spcAft>
        <a:defRPr sz="300">
          <a:solidFill>
            <a:schemeClr val="bg1"/>
          </a:solidFill>
          <a:latin typeface="Arial" pitchFamily="34" charset="0"/>
        </a:defRPr>
      </a:lvl7pPr>
      <a:lvl8pPr marL="1371600" algn="ctr" rtl="0" eaLnBrk="1" fontAlgn="base" latinLnBrk="1" hangingPunct="1">
        <a:spcBef>
          <a:spcPct val="0"/>
        </a:spcBef>
        <a:spcAft>
          <a:spcPct val="0"/>
        </a:spcAft>
        <a:defRPr sz="300">
          <a:solidFill>
            <a:schemeClr val="bg1"/>
          </a:solidFill>
          <a:latin typeface="Arial" pitchFamily="34" charset="0"/>
        </a:defRPr>
      </a:lvl8pPr>
      <a:lvl9pPr marL="1828800" algn="ctr" rtl="0" eaLnBrk="1" fontAlgn="base" latinLnBrk="1" hangingPunct="1">
        <a:spcBef>
          <a:spcPct val="0"/>
        </a:spcBef>
        <a:spcAft>
          <a:spcPct val="0"/>
        </a:spcAft>
        <a:defRPr sz="300">
          <a:solidFill>
            <a:schemeClr val="bg1"/>
          </a:solidFill>
          <a:latin typeface="Arial" pitchFamily="34" charset="0"/>
        </a:defRPr>
      </a:lvl9pPr>
    </p:titleStyle>
    <p:bodyStyle>
      <a:lvl1pPr marL="342900" indent="-342900" algn="l" rtl="0" eaLnBrk="1" fontAlgn="base" latinLnBrk="1" hangingPunct="1">
        <a:spcBef>
          <a:spcPct val="20000"/>
        </a:spcBef>
        <a:spcAft>
          <a:spcPct val="0"/>
        </a:spcAft>
        <a:buChar char="•"/>
        <a:defRPr sz="300">
          <a:solidFill>
            <a:schemeClr val="bg1"/>
          </a:solidFill>
          <a:latin typeface="+mn-lt"/>
          <a:ea typeface="+mn-ea"/>
          <a:cs typeface="+mn-cs"/>
        </a:defRPr>
      </a:lvl1pPr>
      <a:lvl2pPr marL="342900" indent="-342900" algn="l" rtl="0" eaLnBrk="1" fontAlgn="base" latinLnBrk="1" hangingPunct="1">
        <a:spcBef>
          <a:spcPct val="20000"/>
        </a:spcBef>
        <a:spcAft>
          <a:spcPct val="0"/>
        </a:spcAft>
        <a:buChar char="•"/>
        <a:defRPr>
          <a:solidFill>
            <a:schemeClr val="bg1"/>
          </a:solidFill>
          <a:latin typeface="+mn-lt"/>
        </a:defRPr>
      </a:lvl2pPr>
      <a:lvl3pPr marL="342900" indent="-342900" algn="l" rtl="0" eaLnBrk="1" fontAlgn="base" latinLnBrk="1" hangingPunct="1">
        <a:spcBef>
          <a:spcPct val="20000"/>
        </a:spcBef>
        <a:spcAft>
          <a:spcPct val="0"/>
        </a:spcAft>
        <a:buChar char="•"/>
        <a:defRPr>
          <a:solidFill>
            <a:schemeClr val="bg1"/>
          </a:solidFill>
          <a:latin typeface="+mn-lt"/>
        </a:defRPr>
      </a:lvl3pPr>
      <a:lvl4pPr marL="342900" indent="-342900" algn="l" rtl="0" eaLnBrk="1" fontAlgn="base" latinLnBrk="1" hangingPunct="1">
        <a:spcBef>
          <a:spcPct val="20000"/>
        </a:spcBef>
        <a:spcAft>
          <a:spcPct val="0"/>
        </a:spcAft>
        <a:buChar char="•"/>
        <a:defRPr>
          <a:solidFill>
            <a:schemeClr val="bg1"/>
          </a:solidFill>
          <a:latin typeface="+mn-lt"/>
        </a:defRPr>
      </a:lvl4pPr>
      <a:lvl5pPr marL="342900" indent="-342900" algn="l" rtl="0" eaLnBrk="1" fontAlgn="base" latinLnBrk="1" hangingPunct="1">
        <a:spcBef>
          <a:spcPct val="20000"/>
        </a:spcBef>
        <a:spcAft>
          <a:spcPct val="0"/>
        </a:spcAft>
        <a:buChar char="•"/>
        <a:defRPr>
          <a:solidFill>
            <a:schemeClr val="bg1"/>
          </a:solidFill>
          <a:latin typeface="+mn-lt"/>
        </a:defRPr>
      </a:lvl5pPr>
      <a:lvl6pPr marL="800100" indent="-342900" algn="l" rtl="0" eaLnBrk="1" fontAlgn="base" latinLnBrk="1" hangingPunct="1">
        <a:spcBef>
          <a:spcPct val="20000"/>
        </a:spcBef>
        <a:spcAft>
          <a:spcPct val="0"/>
        </a:spcAft>
        <a:buChar char="•"/>
        <a:defRPr>
          <a:solidFill>
            <a:schemeClr val="bg1"/>
          </a:solidFill>
          <a:latin typeface="+mn-lt"/>
        </a:defRPr>
      </a:lvl6pPr>
      <a:lvl7pPr marL="1257300" indent="-342900" algn="l" rtl="0" eaLnBrk="1" fontAlgn="base" latinLnBrk="1" hangingPunct="1">
        <a:spcBef>
          <a:spcPct val="20000"/>
        </a:spcBef>
        <a:spcAft>
          <a:spcPct val="0"/>
        </a:spcAft>
        <a:buChar char="•"/>
        <a:defRPr>
          <a:solidFill>
            <a:schemeClr val="bg1"/>
          </a:solidFill>
          <a:latin typeface="+mn-lt"/>
        </a:defRPr>
      </a:lvl7pPr>
      <a:lvl8pPr marL="1714500" indent="-342900" algn="l" rtl="0" eaLnBrk="1" fontAlgn="base" latinLnBrk="1" hangingPunct="1">
        <a:spcBef>
          <a:spcPct val="20000"/>
        </a:spcBef>
        <a:spcAft>
          <a:spcPct val="0"/>
        </a:spcAft>
        <a:buChar char="•"/>
        <a:defRPr>
          <a:solidFill>
            <a:schemeClr val="bg1"/>
          </a:solidFill>
          <a:latin typeface="+mn-lt"/>
        </a:defRPr>
      </a:lvl8pPr>
      <a:lvl9pPr marL="2171700" indent="-342900" algn="l" rtl="0" eaLnBrk="1" fontAlgn="base" latinLnBrk="1" hangingPunct="1">
        <a:spcBef>
          <a:spcPct val="20000"/>
        </a:spcBef>
        <a:spcAft>
          <a:spcPct val="0"/>
        </a:spcAft>
        <a:buChar char="•"/>
        <a:defRPr>
          <a:solidFill>
            <a:schemeClr val="bg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CustomShape 1"/>
          <p:cNvSpPr>
            <a:spLocks noChangeArrowheads="1"/>
          </p:cNvSpPr>
          <p:nvPr/>
        </p:nvSpPr>
        <p:spPr bwMode="auto">
          <a:xfrm>
            <a:off x="0" y="366713"/>
            <a:ext cx="9144000" cy="84137"/>
          </a:xfrm>
          <a:prstGeom prst="rect">
            <a:avLst/>
          </a:prstGeom>
          <a:solidFill>
            <a:srgbClr val="F1821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eaLnBrk="1" hangingPunct="1">
              <a:defRPr/>
            </a:pPr>
            <a:endParaRPr lang="es-ES" altLang="en-US" smtClean="0"/>
          </a:p>
        </p:txBody>
      </p:sp>
      <p:sp>
        <p:nvSpPr>
          <p:cNvPr id="1027" name="CustomShape 2"/>
          <p:cNvSpPr>
            <a:spLocks noChangeArrowheads="1"/>
          </p:cNvSpPr>
          <p:nvPr/>
        </p:nvSpPr>
        <p:spPr bwMode="auto">
          <a:xfrm>
            <a:off x="0" y="0"/>
            <a:ext cx="9144000" cy="309563"/>
          </a:xfrm>
          <a:prstGeom prst="rect">
            <a:avLst/>
          </a:prstGeom>
          <a:solidFill>
            <a:srgbClr val="FFDA7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eaLnBrk="1" hangingPunct="1">
              <a:defRPr/>
            </a:pPr>
            <a:endParaRPr lang="es-ES" altLang="en-US" smtClean="0"/>
          </a:p>
        </p:txBody>
      </p:sp>
      <p:sp>
        <p:nvSpPr>
          <p:cNvPr id="1028" name="CustomShape 3"/>
          <p:cNvSpPr>
            <a:spLocks noChangeArrowheads="1"/>
          </p:cNvSpPr>
          <p:nvPr/>
        </p:nvSpPr>
        <p:spPr bwMode="auto">
          <a:xfrm>
            <a:off x="0" y="307975"/>
            <a:ext cx="9144000" cy="90488"/>
          </a:xfrm>
          <a:prstGeom prst="rect">
            <a:avLst/>
          </a:prstGeom>
          <a:solidFill>
            <a:srgbClr val="F1821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eaLnBrk="1" hangingPunct="1">
              <a:defRPr/>
            </a:pPr>
            <a:endParaRPr lang="es-ES" altLang="en-US" smtClean="0"/>
          </a:p>
        </p:txBody>
      </p:sp>
      <p:sp>
        <p:nvSpPr>
          <p:cNvPr id="1029" name="CustomShape 4"/>
          <p:cNvSpPr>
            <a:spLocks noChangeArrowheads="1"/>
          </p:cNvSpPr>
          <p:nvPr/>
        </p:nvSpPr>
        <p:spPr bwMode="auto">
          <a:xfrm flipV="1">
            <a:off x="5410200" y="358775"/>
            <a:ext cx="3733800" cy="90488"/>
          </a:xfrm>
          <a:prstGeom prst="rect">
            <a:avLst/>
          </a:prstGeom>
          <a:solidFill>
            <a:srgbClr val="F1821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eaLnBrk="1" hangingPunct="1">
              <a:defRPr/>
            </a:pPr>
            <a:endParaRPr lang="es-ES" altLang="en-US" smtClean="0"/>
          </a:p>
        </p:txBody>
      </p:sp>
      <p:sp>
        <p:nvSpPr>
          <p:cNvPr id="1030" name="CustomShape 5"/>
          <p:cNvSpPr>
            <a:spLocks noChangeArrowheads="1"/>
          </p:cNvSpPr>
          <p:nvPr/>
        </p:nvSpPr>
        <p:spPr bwMode="auto">
          <a:xfrm flipV="1">
            <a:off x="5410200" y="438150"/>
            <a:ext cx="3733800" cy="179388"/>
          </a:xfrm>
          <a:prstGeom prst="rect">
            <a:avLst/>
          </a:prstGeom>
          <a:solidFill>
            <a:srgbClr val="F1821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eaLnBrk="1" hangingPunct="1">
              <a:defRPr/>
            </a:pPr>
            <a:endParaRPr lang="es-ES" altLang="en-US" smtClean="0"/>
          </a:p>
        </p:txBody>
      </p:sp>
      <p:sp>
        <p:nvSpPr>
          <p:cNvPr id="1031" name="CustomShape 6"/>
          <p:cNvSpPr>
            <a:spLocks noChangeArrowheads="1"/>
          </p:cNvSpPr>
          <p:nvPr/>
        </p:nvSpPr>
        <p:spPr bwMode="auto">
          <a:xfrm>
            <a:off x="5407025" y="496888"/>
            <a:ext cx="3062288" cy="26987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eaLnBrk="1" hangingPunct="1">
              <a:defRPr/>
            </a:pPr>
            <a:endParaRPr lang="es-ES" altLang="en-US" smtClean="0"/>
          </a:p>
        </p:txBody>
      </p:sp>
      <p:sp>
        <p:nvSpPr>
          <p:cNvPr id="1032" name="CustomShape 7"/>
          <p:cNvSpPr>
            <a:spLocks noChangeArrowheads="1"/>
          </p:cNvSpPr>
          <p:nvPr/>
        </p:nvSpPr>
        <p:spPr bwMode="auto">
          <a:xfrm>
            <a:off x="7373938" y="588963"/>
            <a:ext cx="1598612" cy="36512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eaLnBrk="1" hangingPunct="1">
              <a:defRPr/>
            </a:pPr>
            <a:endParaRPr lang="es-ES" altLang="en-US" smtClean="0"/>
          </a:p>
        </p:txBody>
      </p:sp>
      <p:sp>
        <p:nvSpPr>
          <p:cNvPr id="1033" name="CustomShape 8"/>
          <p:cNvSpPr>
            <a:spLocks noChangeArrowheads="1"/>
          </p:cNvSpPr>
          <p:nvPr/>
        </p:nvSpPr>
        <p:spPr bwMode="auto">
          <a:xfrm>
            <a:off x="9085263" y="0"/>
            <a:ext cx="57150" cy="6191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eaLnBrk="1" hangingPunct="1">
              <a:defRPr/>
            </a:pPr>
            <a:endParaRPr lang="es-ES" altLang="en-US" smtClean="0"/>
          </a:p>
        </p:txBody>
      </p:sp>
      <p:sp>
        <p:nvSpPr>
          <p:cNvPr id="1034" name="CustomShape 9"/>
          <p:cNvSpPr>
            <a:spLocks noChangeArrowheads="1"/>
          </p:cNvSpPr>
          <p:nvPr/>
        </p:nvSpPr>
        <p:spPr bwMode="auto">
          <a:xfrm>
            <a:off x="9045575" y="0"/>
            <a:ext cx="25400" cy="6191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eaLnBrk="1" hangingPunct="1">
              <a:defRPr/>
            </a:pPr>
            <a:endParaRPr lang="es-ES" altLang="en-US" smtClean="0"/>
          </a:p>
        </p:txBody>
      </p:sp>
      <p:sp>
        <p:nvSpPr>
          <p:cNvPr id="1035" name="CustomShape 10"/>
          <p:cNvSpPr>
            <a:spLocks noChangeArrowheads="1"/>
          </p:cNvSpPr>
          <p:nvPr/>
        </p:nvSpPr>
        <p:spPr bwMode="auto">
          <a:xfrm>
            <a:off x="9024938" y="0"/>
            <a:ext cx="7937" cy="6191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eaLnBrk="1" hangingPunct="1">
              <a:defRPr/>
            </a:pPr>
            <a:endParaRPr lang="es-ES" altLang="en-US" smtClean="0"/>
          </a:p>
        </p:txBody>
      </p:sp>
      <p:sp>
        <p:nvSpPr>
          <p:cNvPr id="1036" name="CustomShape 11"/>
          <p:cNvSpPr>
            <a:spLocks noChangeArrowheads="1"/>
          </p:cNvSpPr>
          <p:nvPr/>
        </p:nvSpPr>
        <p:spPr bwMode="auto">
          <a:xfrm>
            <a:off x="8975725" y="0"/>
            <a:ext cx="26988" cy="6191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eaLnBrk="1" hangingPunct="1">
              <a:defRPr/>
            </a:pPr>
            <a:endParaRPr lang="es-ES" altLang="en-US" smtClean="0"/>
          </a:p>
        </p:txBody>
      </p:sp>
      <p:sp>
        <p:nvSpPr>
          <p:cNvPr id="1037" name="CustomShape 12"/>
          <p:cNvSpPr>
            <a:spLocks noChangeArrowheads="1"/>
          </p:cNvSpPr>
          <p:nvPr/>
        </p:nvSpPr>
        <p:spPr bwMode="auto">
          <a:xfrm>
            <a:off x="8915400" y="0"/>
            <a:ext cx="53975" cy="5857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eaLnBrk="1" hangingPunct="1">
              <a:defRPr/>
            </a:pPr>
            <a:endParaRPr lang="es-ES" altLang="en-US" smtClean="0"/>
          </a:p>
        </p:txBody>
      </p:sp>
      <p:sp>
        <p:nvSpPr>
          <p:cNvPr id="1038" name="CustomShape 13"/>
          <p:cNvSpPr>
            <a:spLocks noChangeArrowheads="1"/>
          </p:cNvSpPr>
          <p:nvPr/>
        </p:nvSpPr>
        <p:spPr bwMode="auto">
          <a:xfrm>
            <a:off x="8874125" y="0"/>
            <a:ext cx="7938" cy="5857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eaLnBrk="1" hangingPunct="1">
              <a:defRPr/>
            </a:pPr>
            <a:endParaRPr lang="es-ES" altLang="en-US" smtClean="0"/>
          </a:p>
        </p:txBody>
      </p:sp>
      <p:sp>
        <p:nvSpPr>
          <p:cNvPr id="1039" name="CustomShape 14"/>
          <p:cNvSpPr>
            <a:spLocks noChangeArrowheads="1"/>
          </p:cNvSpPr>
          <p:nvPr/>
        </p:nvSpPr>
        <p:spPr bwMode="auto">
          <a:xfrm flipV="1">
            <a:off x="5410200" y="3808413"/>
            <a:ext cx="3733800" cy="90487"/>
          </a:xfrm>
          <a:prstGeom prst="rect">
            <a:avLst/>
          </a:prstGeom>
          <a:solidFill>
            <a:srgbClr val="F1821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eaLnBrk="1" hangingPunct="1">
              <a:defRPr/>
            </a:pPr>
            <a:endParaRPr lang="es-ES" altLang="en-US" smtClean="0"/>
          </a:p>
        </p:txBody>
      </p:sp>
      <p:sp>
        <p:nvSpPr>
          <p:cNvPr id="1040" name="CustomShape 15"/>
          <p:cNvSpPr>
            <a:spLocks noChangeArrowheads="1"/>
          </p:cNvSpPr>
          <p:nvPr/>
        </p:nvSpPr>
        <p:spPr bwMode="auto">
          <a:xfrm flipV="1">
            <a:off x="5410200" y="3895725"/>
            <a:ext cx="3733800" cy="190500"/>
          </a:xfrm>
          <a:prstGeom prst="rect">
            <a:avLst/>
          </a:prstGeom>
          <a:solidFill>
            <a:srgbClr val="F1821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eaLnBrk="1" hangingPunct="1">
              <a:defRPr/>
            </a:pPr>
            <a:endParaRPr lang="es-ES" altLang="en-US" smtClean="0"/>
          </a:p>
        </p:txBody>
      </p:sp>
      <p:sp>
        <p:nvSpPr>
          <p:cNvPr id="1041" name="CustomShape 16"/>
          <p:cNvSpPr>
            <a:spLocks noChangeArrowheads="1"/>
          </p:cNvSpPr>
          <p:nvPr/>
        </p:nvSpPr>
        <p:spPr bwMode="auto">
          <a:xfrm flipV="1">
            <a:off x="5410200" y="4113213"/>
            <a:ext cx="3733800" cy="7937"/>
          </a:xfrm>
          <a:prstGeom prst="rect">
            <a:avLst/>
          </a:prstGeom>
          <a:solidFill>
            <a:srgbClr val="F1821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eaLnBrk="1" hangingPunct="1">
              <a:defRPr/>
            </a:pPr>
            <a:endParaRPr lang="es-ES" altLang="en-US" smtClean="0"/>
          </a:p>
        </p:txBody>
      </p:sp>
      <p:sp>
        <p:nvSpPr>
          <p:cNvPr id="1042" name="CustomShape 17"/>
          <p:cNvSpPr>
            <a:spLocks noChangeArrowheads="1"/>
          </p:cNvSpPr>
          <p:nvPr/>
        </p:nvSpPr>
        <p:spPr bwMode="auto">
          <a:xfrm flipV="1">
            <a:off x="5410200" y="4162425"/>
            <a:ext cx="1965325" cy="19050"/>
          </a:xfrm>
          <a:prstGeom prst="rect">
            <a:avLst/>
          </a:prstGeom>
          <a:solidFill>
            <a:srgbClr val="F1821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eaLnBrk="1" hangingPunct="1">
              <a:defRPr/>
            </a:pPr>
            <a:endParaRPr lang="es-ES" altLang="en-US" smtClean="0"/>
          </a:p>
        </p:txBody>
      </p:sp>
      <p:sp>
        <p:nvSpPr>
          <p:cNvPr id="1043" name="CustomShape 18"/>
          <p:cNvSpPr>
            <a:spLocks noChangeArrowheads="1"/>
          </p:cNvSpPr>
          <p:nvPr/>
        </p:nvSpPr>
        <p:spPr bwMode="auto">
          <a:xfrm flipV="1">
            <a:off x="5410200" y="4197350"/>
            <a:ext cx="1965325" cy="9525"/>
          </a:xfrm>
          <a:prstGeom prst="rect">
            <a:avLst/>
          </a:prstGeom>
          <a:solidFill>
            <a:srgbClr val="F1821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eaLnBrk="1" hangingPunct="1">
              <a:defRPr/>
            </a:pPr>
            <a:endParaRPr lang="es-ES" altLang="en-US" smtClean="0"/>
          </a:p>
        </p:txBody>
      </p:sp>
      <p:sp>
        <p:nvSpPr>
          <p:cNvPr id="1044" name="CustomShape 19"/>
          <p:cNvSpPr>
            <a:spLocks noChangeArrowheads="1"/>
          </p:cNvSpPr>
          <p:nvPr/>
        </p:nvSpPr>
        <p:spPr bwMode="auto">
          <a:xfrm>
            <a:off x="5410200" y="3962400"/>
            <a:ext cx="3062288" cy="26988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eaLnBrk="1" hangingPunct="1">
              <a:defRPr/>
            </a:pPr>
            <a:endParaRPr lang="es-ES" altLang="en-US" smtClean="0"/>
          </a:p>
        </p:txBody>
      </p:sp>
      <p:sp>
        <p:nvSpPr>
          <p:cNvPr id="1045" name="CustomShape 20"/>
          <p:cNvSpPr>
            <a:spLocks noChangeArrowheads="1"/>
          </p:cNvSpPr>
          <p:nvPr/>
        </p:nvSpPr>
        <p:spPr bwMode="auto">
          <a:xfrm>
            <a:off x="7375525" y="4060825"/>
            <a:ext cx="1600200" cy="36513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eaLnBrk="1" hangingPunct="1">
              <a:defRPr/>
            </a:pPr>
            <a:endParaRPr lang="es-ES" altLang="en-US" smtClean="0"/>
          </a:p>
        </p:txBody>
      </p:sp>
      <p:sp>
        <p:nvSpPr>
          <p:cNvPr id="1046" name="CustomShape 21"/>
          <p:cNvSpPr>
            <a:spLocks noChangeArrowheads="1"/>
          </p:cNvSpPr>
          <p:nvPr/>
        </p:nvSpPr>
        <p:spPr bwMode="auto">
          <a:xfrm>
            <a:off x="0" y="3649663"/>
            <a:ext cx="9144000" cy="242887"/>
          </a:xfrm>
          <a:prstGeom prst="rect">
            <a:avLst/>
          </a:prstGeom>
          <a:solidFill>
            <a:srgbClr val="F1821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eaLnBrk="1" hangingPunct="1">
              <a:defRPr/>
            </a:pPr>
            <a:endParaRPr lang="es-ES" altLang="en-US" smtClean="0"/>
          </a:p>
        </p:txBody>
      </p:sp>
      <p:sp>
        <p:nvSpPr>
          <p:cNvPr id="1047" name="CustomShape 22"/>
          <p:cNvSpPr>
            <a:spLocks noChangeArrowheads="1"/>
          </p:cNvSpPr>
          <p:nvPr/>
        </p:nvSpPr>
        <p:spPr bwMode="auto">
          <a:xfrm>
            <a:off x="0" y="3675063"/>
            <a:ext cx="9144000" cy="141287"/>
          </a:xfrm>
          <a:prstGeom prst="rect">
            <a:avLst/>
          </a:prstGeom>
          <a:solidFill>
            <a:srgbClr val="F1821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eaLnBrk="1" hangingPunct="1">
              <a:defRPr/>
            </a:pPr>
            <a:endParaRPr lang="es-ES" altLang="en-US" smtClean="0"/>
          </a:p>
        </p:txBody>
      </p:sp>
      <p:sp>
        <p:nvSpPr>
          <p:cNvPr id="1048" name="CustomShape 23"/>
          <p:cNvSpPr>
            <a:spLocks noChangeArrowheads="1"/>
          </p:cNvSpPr>
          <p:nvPr/>
        </p:nvSpPr>
        <p:spPr bwMode="auto">
          <a:xfrm flipV="1">
            <a:off x="6413500" y="3641725"/>
            <a:ext cx="2730500" cy="247650"/>
          </a:xfrm>
          <a:prstGeom prst="rect">
            <a:avLst/>
          </a:prstGeom>
          <a:solidFill>
            <a:srgbClr val="F1821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eaLnBrk="1" hangingPunct="1">
              <a:defRPr/>
            </a:pPr>
            <a:endParaRPr lang="es-ES" altLang="en-US" smtClean="0"/>
          </a:p>
        </p:txBody>
      </p:sp>
      <p:sp>
        <p:nvSpPr>
          <p:cNvPr id="1049" name="CustomShape 24"/>
          <p:cNvSpPr>
            <a:spLocks noChangeArrowheads="1"/>
          </p:cNvSpPr>
          <p:nvPr/>
        </p:nvSpPr>
        <p:spPr bwMode="auto">
          <a:xfrm>
            <a:off x="0" y="0"/>
            <a:ext cx="9144000" cy="3702050"/>
          </a:xfrm>
          <a:prstGeom prst="rect">
            <a:avLst/>
          </a:prstGeom>
          <a:solidFill>
            <a:srgbClr val="FFDA7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eaLnBrk="1" hangingPunct="1">
              <a:defRPr/>
            </a:pPr>
            <a:endParaRPr lang="es-ES" altLang="en-US" smtClean="0"/>
          </a:p>
        </p:txBody>
      </p:sp>
      <p:sp>
        <p:nvSpPr>
          <p:cNvPr id="1050" name="PlaceHolder 25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zh-CN" smtClean="0"/>
              <a:t>Feu clic per editar el format del text del títol</a:t>
            </a:r>
          </a:p>
        </p:txBody>
      </p:sp>
      <p:sp>
        <p:nvSpPr>
          <p:cNvPr id="1051" name="PlaceHolder 26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604963"/>
            <a:ext cx="8229600" cy="3976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zh-CN" smtClean="0"/>
              <a:t>Feu clic per editar el format del text de l'esquema</a:t>
            </a:r>
          </a:p>
          <a:p>
            <a:pPr lvl="1"/>
            <a:r>
              <a:rPr lang="es-ES" altLang="zh-CN" smtClean="0"/>
              <a:t>Segon nivell d'esquema</a:t>
            </a:r>
          </a:p>
          <a:p>
            <a:pPr lvl="2"/>
            <a:r>
              <a:rPr lang="es-ES" altLang="zh-CN" smtClean="0"/>
              <a:t>Tercer nivell d'esquema</a:t>
            </a:r>
          </a:p>
          <a:p>
            <a:pPr lvl="3"/>
            <a:r>
              <a:rPr lang="es-ES" altLang="zh-CN" smtClean="0"/>
              <a:t>Quart nivell d'esquema</a:t>
            </a:r>
          </a:p>
          <a:p>
            <a:pPr lvl="4"/>
            <a:r>
              <a:rPr lang="es-ES" altLang="zh-CN" smtClean="0"/>
              <a:t>Cinquè nivell d'esquema</a:t>
            </a:r>
          </a:p>
          <a:p>
            <a:pPr lvl="0"/>
            <a:r>
              <a:rPr lang="es-ES" altLang="zh-CN" smtClean="0"/>
              <a:t>Sisè nivell d'esquema</a:t>
            </a:r>
          </a:p>
          <a:p>
            <a:pPr lvl="0"/>
            <a:r>
              <a:rPr lang="es-ES" altLang="zh-CN" smtClean="0"/>
              <a:t>Setè nivell d'esquema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fontAlgn="base" latinLnBrk="1" hangingPunct="1">
        <a:spcBef>
          <a:spcPct val="0"/>
        </a:spcBef>
        <a:spcAft>
          <a:spcPct val="0"/>
        </a:spcAft>
        <a:defRPr sz="3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1" fontAlgn="base" latinLnBrk="1" hangingPunct="1">
        <a:spcBef>
          <a:spcPct val="0"/>
        </a:spcBef>
        <a:spcAft>
          <a:spcPct val="0"/>
        </a:spcAft>
        <a:defRPr sz="300">
          <a:solidFill>
            <a:schemeClr val="bg1"/>
          </a:solidFill>
          <a:latin typeface="Arial" pitchFamily="34" charset="0"/>
        </a:defRPr>
      </a:lvl2pPr>
      <a:lvl3pPr algn="ctr" rtl="0" eaLnBrk="1" fontAlgn="base" latinLnBrk="1" hangingPunct="1">
        <a:spcBef>
          <a:spcPct val="0"/>
        </a:spcBef>
        <a:spcAft>
          <a:spcPct val="0"/>
        </a:spcAft>
        <a:defRPr sz="300">
          <a:solidFill>
            <a:schemeClr val="bg1"/>
          </a:solidFill>
          <a:latin typeface="Arial" pitchFamily="34" charset="0"/>
        </a:defRPr>
      </a:lvl3pPr>
      <a:lvl4pPr algn="ctr" rtl="0" eaLnBrk="1" fontAlgn="base" latinLnBrk="1" hangingPunct="1">
        <a:spcBef>
          <a:spcPct val="0"/>
        </a:spcBef>
        <a:spcAft>
          <a:spcPct val="0"/>
        </a:spcAft>
        <a:defRPr sz="300">
          <a:solidFill>
            <a:schemeClr val="bg1"/>
          </a:solidFill>
          <a:latin typeface="Arial" pitchFamily="34" charset="0"/>
        </a:defRPr>
      </a:lvl4pPr>
      <a:lvl5pPr algn="ctr" rtl="0" eaLnBrk="1" fontAlgn="base" latinLnBrk="1" hangingPunct="1">
        <a:spcBef>
          <a:spcPct val="0"/>
        </a:spcBef>
        <a:spcAft>
          <a:spcPct val="0"/>
        </a:spcAft>
        <a:defRPr sz="300">
          <a:solidFill>
            <a:schemeClr val="bg1"/>
          </a:solidFill>
          <a:latin typeface="Arial" pitchFamily="34" charset="0"/>
        </a:defRPr>
      </a:lvl5pPr>
      <a:lvl6pPr marL="457200" algn="ctr" rtl="0" eaLnBrk="1" fontAlgn="base" latinLnBrk="1" hangingPunct="1">
        <a:spcBef>
          <a:spcPct val="0"/>
        </a:spcBef>
        <a:spcAft>
          <a:spcPct val="0"/>
        </a:spcAft>
        <a:defRPr sz="300">
          <a:solidFill>
            <a:schemeClr val="bg1"/>
          </a:solidFill>
          <a:latin typeface="Arial" pitchFamily="34" charset="0"/>
        </a:defRPr>
      </a:lvl6pPr>
      <a:lvl7pPr marL="914400" algn="ctr" rtl="0" eaLnBrk="1" fontAlgn="base" latinLnBrk="1" hangingPunct="1">
        <a:spcBef>
          <a:spcPct val="0"/>
        </a:spcBef>
        <a:spcAft>
          <a:spcPct val="0"/>
        </a:spcAft>
        <a:defRPr sz="300">
          <a:solidFill>
            <a:schemeClr val="bg1"/>
          </a:solidFill>
          <a:latin typeface="Arial" pitchFamily="34" charset="0"/>
        </a:defRPr>
      </a:lvl7pPr>
      <a:lvl8pPr marL="1371600" algn="ctr" rtl="0" eaLnBrk="1" fontAlgn="base" latinLnBrk="1" hangingPunct="1">
        <a:spcBef>
          <a:spcPct val="0"/>
        </a:spcBef>
        <a:spcAft>
          <a:spcPct val="0"/>
        </a:spcAft>
        <a:defRPr sz="300">
          <a:solidFill>
            <a:schemeClr val="bg1"/>
          </a:solidFill>
          <a:latin typeface="Arial" pitchFamily="34" charset="0"/>
        </a:defRPr>
      </a:lvl8pPr>
      <a:lvl9pPr marL="1828800" algn="ctr" rtl="0" eaLnBrk="1" fontAlgn="base" latinLnBrk="1" hangingPunct="1">
        <a:spcBef>
          <a:spcPct val="0"/>
        </a:spcBef>
        <a:spcAft>
          <a:spcPct val="0"/>
        </a:spcAft>
        <a:defRPr sz="300">
          <a:solidFill>
            <a:schemeClr val="bg1"/>
          </a:solidFill>
          <a:latin typeface="Arial" pitchFamily="34" charset="0"/>
        </a:defRPr>
      </a:lvl9pPr>
    </p:titleStyle>
    <p:bodyStyle>
      <a:lvl1pPr marL="342900" indent="-342900" algn="l" rtl="0" eaLnBrk="1" fontAlgn="base" latinLnBrk="1" hangingPunct="1">
        <a:spcBef>
          <a:spcPct val="20000"/>
        </a:spcBef>
        <a:spcAft>
          <a:spcPct val="0"/>
        </a:spcAft>
        <a:buChar char="•"/>
        <a:defRPr sz="300">
          <a:solidFill>
            <a:schemeClr val="bg1"/>
          </a:solidFill>
          <a:latin typeface="+mn-lt"/>
          <a:ea typeface="+mn-ea"/>
          <a:cs typeface="+mn-cs"/>
        </a:defRPr>
      </a:lvl1pPr>
      <a:lvl2pPr marL="342900" indent="-342900" algn="l" rtl="0" eaLnBrk="1" fontAlgn="base" latinLnBrk="1" hangingPunct="1">
        <a:spcBef>
          <a:spcPct val="20000"/>
        </a:spcBef>
        <a:spcAft>
          <a:spcPct val="0"/>
        </a:spcAft>
        <a:buChar char="•"/>
        <a:defRPr>
          <a:solidFill>
            <a:schemeClr val="bg1"/>
          </a:solidFill>
          <a:latin typeface="+mn-lt"/>
        </a:defRPr>
      </a:lvl2pPr>
      <a:lvl3pPr marL="342900" indent="-342900" algn="l" rtl="0" eaLnBrk="1" fontAlgn="base" latinLnBrk="1" hangingPunct="1">
        <a:spcBef>
          <a:spcPct val="20000"/>
        </a:spcBef>
        <a:spcAft>
          <a:spcPct val="0"/>
        </a:spcAft>
        <a:buChar char="•"/>
        <a:defRPr>
          <a:solidFill>
            <a:schemeClr val="bg1"/>
          </a:solidFill>
          <a:latin typeface="+mn-lt"/>
        </a:defRPr>
      </a:lvl3pPr>
      <a:lvl4pPr marL="342900" indent="-342900" algn="l" rtl="0" eaLnBrk="1" fontAlgn="base" latinLnBrk="1" hangingPunct="1">
        <a:spcBef>
          <a:spcPct val="20000"/>
        </a:spcBef>
        <a:spcAft>
          <a:spcPct val="0"/>
        </a:spcAft>
        <a:buChar char="•"/>
        <a:defRPr>
          <a:solidFill>
            <a:schemeClr val="bg1"/>
          </a:solidFill>
          <a:latin typeface="+mn-lt"/>
        </a:defRPr>
      </a:lvl4pPr>
      <a:lvl5pPr marL="342900" indent="-342900" algn="l" rtl="0" eaLnBrk="1" fontAlgn="base" latinLnBrk="1" hangingPunct="1">
        <a:spcBef>
          <a:spcPct val="20000"/>
        </a:spcBef>
        <a:spcAft>
          <a:spcPct val="0"/>
        </a:spcAft>
        <a:buChar char="•"/>
        <a:defRPr>
          <a:solidFill>
            <a:schemeClr val="bg1"/>
          </a:solidFill>
          <a:latin typeface="+mn-lt"/>
        </a:defRPr>
      </a:lvl5pPr>
      <a:lvl6pPr marL="800100" indent="-342900" algn="l" rtl="0" eaLnBrk="1" fontAlgn="base" latinLnBrk="1" hangingPunct="1">
        <a:spcBef>
          <a:spcPct val="20000"/>
        </a:spcBef>
        <a:spcAft>
          <a:spcPct val="0"/>
        </a:spcAft>
        <a:buChar char="•"/>
        <a:defRPr>
          <a:solidFill>
            <a:schemeClr val="bg1"/>
          </a:solidFill>
          <a:latin typeface="+mn-lt"/>
        </a:defRPr>
      </a:lvl6pPr>
      <a:lvl7pPr marL="1257300" indent="-342900" algn="l" rtl="0" eaLnBrk="1" fontAlgn="base" latinLnBrk="1" hangingPunct="1">
        <a:spcBef>
          <a:spcPct val="20000"/>
        </a:spcBef>
        <a:spcAft>
          <a:spcPct val="0"/>
        </a:spcAft>
        <a:buChar char="•"/>
        <a:defRPr>
          <a:solidFill>
            <a:schemeClr val="bg1"/>
          </a:solidFill>
          <a:latin typeface="+mn-lt"/>
        </a:defRPr>
      </a:lvl7pPr>
      <a:lvl8pPr marL="1714500" indent="-342900" algn="l" rtl="0" eaLnBrk="1" fontAlgn="base" latinLnBrk="1" hangingPunct="1">
        <a:spcBef>
          <a:spcPct val="20000"/>
        </a:spcBef>
        <a:spcAft>
          <a:spcPct val="0"/>
        </a:spcAft>
        <a:buChar char="•"/>
        <a:defRPr>
          <a:solidFill>
            <a:schemeClr val="bg1"/>
          </a:solidFill>
          <a:latin typeface="+mn-lt"/>
        </a:defRPr>
      </a:lvl8pPr>
      <a:lvl9pPr marL="2171700" indent="-342900" algn="l" rtl="0" eaLnBrk="1" fontAlgn="base" latinLnBrk="1" hangingPunct="1">
        <a:spcBef>
          <a:spcPct val="20000"/>
        </a:spcBef>
        <a:spcAft>
          <a:spcPct val="0"/>
        </a:spcAft>
        <a:buChar char="•"/>
        <a:defRPr>
          <a:solidFill>
            <a:schemeClr val="bg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CustomShape 1"/>
          <p:cNvSpPr>
            <a:spLocks noChangeArrowheads="1"/>
          </p:cNvSpPr>
          <p:nvPr/>
        </p:nvSpPr>
        <p:spPr bwMode="auto">
          <a:xfrm>
            <a:off x="0" y="366713"/>
            <a:ext cx="9144000" cy="84137"/>
          </a:xfrm>
          <a:prstGeom prst="rect">
            <a:avLst/>
          </a:prstGeom>
          <a:solidFill>
            <a:srgbClr val="F1821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eaLnBrk="1" hangingPunct="1">
              <a:defRPr/>
            </a:pPr>
            <a:endParaRPr lang="es-ES" altLang="en-US" smtClean="0"/>
          </a:p>
        </p:txBody>
      </p:sp>
      <p:sp>
        <p:nvSpPr>
          <p:cNvPr id="2051" name="CustomShape 2"/>
          <p:cNvSpPr>
            <a:spLocks noChangeArrowheads="1"/>
          </p:cNvSpPr>
          <p:nvPr/>
        </p:nvSpPr>
        <p:spPr bwMode="auto">
          <a:xfrm>
            <a:off x="0" y="0"/>
            <a:ext cx="9144000" cy="309563"/>
          </a:xfrm>
          <a:prstGeom prst="rect">
            <a:avLst/>
          </a:prstGeom>
          <a:solidFill>
            <a:srgbClr val="FFDA7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eaLnBrk="1" hangingPunct="1">
              <a:defRPr/>
            </a:pPr>
            <a:endParaRPr lang="es-ES" altLang="en-US" smtClean="0"/>
          </a:p>
        </p:txBody>
      </p:sp>
      <p:sp>
        <p:nvSpPr>
          <p:cNvPr id="2052" name="CustomShape 3"/>
          <p:cNvSpPr>
            <a:spLocks noChangeArrowheads="1"/>
          </p:cNvSpPr>
          <p:nvPr/>
        </p:nvSpPr>
        <p:spPr bwMode="auto">
          <a:xfrm>
            <a:off x="0" y="307975"/>
            <a:ext cx="9144000" cy="90488"/>
          </a:xfrm>
          <a:prstGeom prst="rect">
            <a:avLst/>
          </a:prstGeom>
          <a:solidFill>
            <a:srgbClr val="F1821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eaLnBrk="1" hangingPunct="1">
              <a:defRPr/>
            </a:pPr>
            <a:endParaRPr lang="es-ES" altLang="en-US" smtClean="0"/>
          </a:p>
        </p:txBody>
      </p:sp>
      <p:sp>
        <p:nvSpPr>
          <p:cNvPr id="2053" name="CustomShape 4"/>
          <p:cNvSpPr>
            <a:spLocks noChangeArrowheads="1"/>
          </p:cNvSpPr>
          <p:nvPr/>
        </p:nvSpPr>
        <p:spPr bwMode="auto">
          <a:xfrm flipV="1">
            <a:off x="5410200" y="358775"/>
            <a:ext cx="3733800" cy="90488"/>
          </a:xfrm>
          <a:prstGeom prst="rect">
            <a:avLst/>
          </a:prstGeom>
          <a:solidFill>
            <a:srgbClr val="F1821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eaLnBrk="1" hangingPunct="1">
              <a:defRPr/>
            </a:pPr>
            <a:endParaRPr lang="es-ES" altLang="en-US" smtClean="0"/>
          </a:p>
        </p:txBody>
      </p:sp>
      <p:sp>
        <p:nvSpPr>
          <p:cNvPr id="2054" name="CustomShape 5"/>
          <p:cNvSpPr>
            <a:spLocks noChangeArrowheads="1"/>
          </p:cNvSpPr>
          <p:nvPr/>
        </p:nvSpPr>
        <p:spPr bwMode="auto">
          <a:xfrm flipV="1">
            <a:off x="5410200" y="438150"/>
            <a:ext cx="3733800" cy="179388"/>
          </a:xfrm>
          <a:prstGeom prst="rect">
            <a:avLst/>
          </a:prstGeom>
          <a:solidFill>
            <a:srgbClr val="F1821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eaLnBrk="1" hangingPunct="1">
              <a:defRPr/>
            </a:pPr>
            <a:endParaRPr lang="es-ES" altLang="en-US" smtClean="0"/>
          </a:p>
        </p:txBody>
      </p:sp>
      <p:sp>
        <p:nvSpPr>
          <p:cNvPr id="2055" name="CustomShape 6"/>
          <p:cNvSpPr>
            <a:spLocks noChangeArrowheads="1"/>
          </p:cNvSpPr>
          <p:nvPr/>
        </p:nvSpPr>
        <p:spPr bwMode="auto">
          <a:xfrm>
            <a:off x="5407025" y="496888"/>
            <a:ext cx="3062288" cy="26987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eaLnBrk="1" hangingPunct="1">
              <a:defRPr/>
            </a:pPr>
            <a:endParaRPr lang="es-ES" altLang="en-US" smtClean="0"/>
          </a:p>
        </p:txBody>
      </p:sp>
      <p:sp>
        <p:nvSpPr>
          <p:cNvPr id="2056" name="CustomShape 7"/>
          <p:cNvSpPr>
            <a:spLocks noChangeArrowheads="1"/>
          </p:cNvSpPr>
          <p:nvPr/>
        </p:nvSpPr>
        <p:spPr bwMode="auto">
          <a:xfrm>
            <a:off x="7373938" y="588963"/>
            <a:ext cx="1598612" cy="36512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eaLnBrk="1" hangingPunct="1">
              <a:defRPr/>
            </a:pPr>
            <a:endParaRPr lang="es-ES" altLang="en-US" smtClean="0"/>
          </a:p>
        </p:txBody>
      </p:sp>
      <p:sp>
        <p:nvSpPr>
          <p:cNvPr id="2057" name="CustomShape 8"/>
          <p:cNvSpPr>
            <a:spLocks noChangeArrowheads="1"/>
          </p:cNvSpPr>
          <p:nvPr/>
        </p:nvSpPr>
        <p:spPr bwMode="auto">
          <a:xfrm>
            <a:off x="9085263" y="0"/>
            <a:ext cx="57150" cy="6191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eaLnBrk="1" hangingPunct="1">
              <a:defRPr/>
            </a:pPr>
            <a:endParaRPr lang="es-ES" altLang="en-US" smtClean="0"/>
          </a:p>
        </p:txBody>
      </p:sp>
      <p:sp>
        <p:nvSpPr>
          <p:cNvPr id="2058" name="CustomShape 9"/>
          <p:cNvSpPr>
            <a:spLocks noChangeArrowheads="1"/>
          </p:cNvSpPr>
          <p:nvPr/>
        </p:nvSpPr>
        <p:spPr bwMode="auto">
          <a:xfrm>
            <a:off x="9045575" y="0"/>
            <a:ext cx="25400" cy="6191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eaLnBrk="1" hangingPunct="1">
              <a:defRPr/>
            </a:pPr>
            <a:endParaRPr lang="es-ES" altLang="en-US" smtClean="0"/>
          </a:p>
        </p:txBody>
      </p:sp>
      <p:sp>
        <p:nvSpPr>
          <p:cNvPr id="2059" name="CustomShape 10"/>
          <p:cNvSpPr>
            <a:spLocks noChangeArrowheads="1"/>
          </p:cNvSpPr>
          <p:nvPr/>
        </p:nvSpPr>
        <p:spPr bwMode="auto">
          <a:xfrm>
            <a:off x="9024938" y="0"/>
            <a:ext cx="7937" cy="6191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eaLnBrk="1" hangingPunct="1">
              <a:defRPr/>
            </a:pPr>
            <a:endParaRPr lang="es-ES" altLang="en-US" smtClean="0"/>
          </a:p>
        </p:txBody>
      </p:sp>
      <p:sp>
        <p:nvSpPr>
          <p:cNvPr id="2060" name="CustomShape 11"/>
          <p:cNvSpPr>
            <a:spLocks noChangeArrowheads="1"/>
          </p:cNvSpPr>
          <p:nvPr/>
        </p:nvSpPr>
        <p:spPr bwMode="auto">
          <a:xfrm>
            <a:off x="8975725" y="0"/>
            <a:ext cx="26988" cy="6191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eaLnBrk="1" hangingPunct="1">
              <a:defRPr/>
            </a:pPr>
            <a:endParaRPr lang="es-ES" altLang="en-US" smtClean="0"/>
          </a:p>
        </p:txBody>
      </p:sp>
      <p:sp>
        <p:nvSpPr>
          <p:cNvPr id="2061" name="CustomShape 12"/>
          <p:cNvSpPr>
            <a:spLocks noChangeArrowheads="1"/>
          </p:cNvSpPr>
          <p:nvPr/>
        </p:nvSpPr>
        <p:spPr bwMode="auto">
          <a:xfrm>
            <a:off x="8915400" y="0"/>
            <a:ext cx="53975" cy="5857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eaLnBrk="1" hangingPunct="1">
              <a:defRPr/>
            </a:pPr>
            <a:endParaRPr lang="es-ES" altLang="en-US" smtClean="0"/>
          </a:p>
        </p:txBody>
      </p:sp>
      <p:sp>
        <p:nvSpPr>
          <p:cNvPr id="2062" name="CustomShape 13"/>
          <p:cNvSpPr>
            <a:spLocks noChangeArrowheads="1"/>
          </p:cNvSpPr>
          <p:nvPr/>
        </p:nvSpPr>
        <p:spPr bwMode="auto">
          <a:xfrm>
            <a:off x="8874125" y="0"/>
            <a:ext cx="7938" cy="5857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eaLnBrk="1" hangingPunct="1">
              <a:defRPr/>
            </a:pPr>
            <a:endParaRPr lang="es-ES" altLang="en-US" smtClean="0"/>
          </a:p>
        </p:txBody>
      </p:sp>
      <p:sp>
        <p:nvSpPr>
          <p:cNvPr id="2063" name="PlaceHolder 14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zh-CN" smtClean="0"/>
              <a:t>Feu clic per editar el format del text del títol</a:t>
            </a:r>
          </a:p>
        </p:txBody>
      </p:sp>
      <p:sp>
        <p:nvSpPr>
          <p:cNvPr id="2064" name="PlaceHolder 15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2249488"/>
            <a:ext cx="1970088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zh-CN" smtClean="0"/>
              <a:t>Feu clic per editar el format del text de l'esquema</a:t>
            </a:r>
          </a:p>
          <a:p>
            <a:pPr lvl="1"/>
            <a:r>
              <a:rPr lang="es-ES" altLang="zh-CN" smtClean="0"/>
              <a:t>Segon nivell d'esquema</a:t>
            </a:r>
          </a:p>
          <a:p>
            <a:pPr lvl="2"/>
            <a:r>
              <a:rPr lang="es-ES" altLang="zh-CN" smtClean="0"/>
              <a:t>Tercer nivell d'esquema</a:t>
            </a:r>
          </a:p>
          <a:p>
            <a:pPr lvl="3"/>
            <a:r>
              <a:rPr lang="es-ES" altLang="zh-CN" smtClean="0"/>
              <a:t>Quart nivell d'esquema</a:t>
            </a:r>
          </a:p>
          <a:p>
            <a:pPr lvl="4"/>
            <a:r>
              <a:rPr lang="es-ES" altLang="zh-CN" smtClean="0"/>
              <a:t>Cinquè nivell d'esquema</a:t>
            </a:r>
          </a:p>
          <a:p>
            <a:pPr lvl="0"/>
            <a:r>
              <a:rPr lang="es-ES" altLang="zh-CN" smtClean="0"/>
              <a:t>Sisè nivell d'esquema</a:t>
            </a:r>
          </a:p>
          <a:p>
            <a:pPr lvl="0"/>
            <a:r>
              <a:rPr lang="es-ES" altLang="zh-CN" smtClean="0"/>
              <a:t>Setè nivell d'esquema</a:t>
            </a:r>
          </a:p>
        </p:txBody>
      </p:sp>
      <p:sp>
        <p:nvSpPr>
          <p:cNvPr id="2065" name="PlaceHolder 16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2527300" y="2249488"/>
            <a:ext cx="1968500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zh-CN" smtClean="0"/>
              <a:t>Feu clic per editar el format del text de l'esquema</a:t>
            </a:r>
          </a:p>
          <a:p>
            <a:pPr lvl="1"/>
            <a:r>
              <a:rPr lang="es-ES" altLang="zh-CN" smtClean="0"/>
              <a:t>Segon nivell d'esquema</a:t>
            </a:r>
          </a:p>
          <a:p>
            <a:pPr lvl="2"/>
            <a:r>
              <a:rPr lang="es-ES" altLang="zh-CN" smtClean="0"/>
              <a:t>Tercer nivell d'esquema</a:t>
            </a:r>
          </a:p>
          <a:p>
            <a:pPr lvl="3"/>
            <a:r>
              <a:rPr lang="es-ES" altLang="zh-CN" smtClean="0"/>
              <a:t>Quart nivell d'esquema</a:t>
            </a:r>
          </a:p>
          <a:p>
            <a:pPr lvl="4"/>
            <a:r>
              <a:rPr lang="es-ES" altLang="zh-CN" smtClean="0"/>
              <a:t>Cinquè nivell d'esquema</a:t>
            </a:r>
          </a:p>
          <a:p>
            <a:pPr lvl="0"/>
            <a:r>
              <a:rPr lang="es-ES" altLang="zh-CN" smtClean="0"/>
              <a:t>Sisè nivell d'esquema</a:t>
            </a:r>
          </a:p>
          <a:p>
            <a:pPr lvl="0"/>
            <a:r>
              <a:rPr lang="es-ES" altLang="zh-CN" smtClean="0"/>
              <a:t>Setè nivell d'esquema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ctr" rtl="0" eaLnBrk="1" fontAlgn="base" latinLnBrk="1" hangingPunct="1">
        <a:spcBef>
          <a:spcPct val="0"/>
        </a:spcBef>
        <a:spcAft>
          <a:spcPct val="0"/>
        </a:spcAft>
        <a:defRPr sz="3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1" fontAlgn="base" latinLnBrk="1" hangingPunct="1">
        <a:spcBef>
          <a:spcPct val="0"/>
        </a:spcBef>
        <a:spcAft>
          <a:spcPct val="0"/>
        </a:spcAft>
        <a:defRPr sz="300">
          <a:solidFill>
            <a:schemeClr val="bg1"/>
          </a:solidFill>
          <a:latin typeface="Arial" pitchFamily="34" charset="0"/>
        </a:defRPr>
      </a:lvl2pPr>
      <a:lvl3pPr algn="ctr" rtl="0" eaLnBrk="1" fontAlgn="base" latinLnBrk="1" hangingPunct="1">
        <a:spcBef>
          <a:spcPct val="0"/>
        </a:spcBef>
        <a:spcAft>
          <a:spcPct val="0"/>
        </a:spcAft>
        <a:defRPr sz="300">
          <a:solidFill>
            <a:schemeClr val="bg1"/>
          </a:solidFill>
          <a:latin typeface="Arial" pitchFamily="34" charset="0"/>
        </a:defRPr>
      </a:lvl3pPr>
      <a:lvl4pPr algn="ctr" rtl="0" eaLnBrk="1" fontAlgn="base" latinLnBrk="1" hangingPunct="1">
        <a:spcBef>
          <a:spcPct val="0"/>
        </a:spcBef>
        <a:spcAft>
          <a:spcPct val="0"/>
        </a:spcAft>
        <a:defRPr sz="300">
          <a:solidFill>
            <a:schemeClr val="bg1"/>
          </a:solidFill>
          <a:latin typeface="Arial" pitchFamily="34" charset="0"/>
        </a:defRPr>
      </a:lvl4pPr>
      <a:lvl5pPr algn="ctr" rtl="0" eaLnBrk="1" fontAlgn="base" latinLnBrk="1" hangingPunct="1">
        <a:spcBef>
          <a:spcPct val="0"/>
        </a:spcBef>
        <a:spcAft>
          <a:spcPct val="0"/>
        </a:spcAft>
        <a:defRPr sz="300">
          <a:solidFill>
            <a:schemeClr val="bg1"/>
          </a:solidFill>
          <a:latin typeface="Arial" pitchFamily="34" charset="0"/>
        </a:defRPr>
      </a:lvl5pPr>
      <a:lvl6pPr marL="457200" algn="ctr" rtl="0" eaLnBrk="1" fontAlgn="base" latinLnBrk="1" hangingPunct="1">
        <a:spcBef>
          <a:spcPct val="0"/>
        </a:spcBef>
        <a:spcAft>
          <a:spcPct val="0"/>
        </a:spcAft>
        <a:defRPr sz="300">
          <a:solidFill>
            <a:schemeClr val="bg1"/>
          </a:solidFill>
          <a:latin typeface="Arial" pitchFamily="34" charset="0"/>
        </a:defRPr>
      </a:lvl6pPr>
      <a:lvl7pPr marL="914400" algn="ctr" rtl="0" eaLnBrk="1" fontAlgn="base" latinLnBrk="1" hangingPunct="1">
        <a:spcBef>
          <a:spcPct val="0"/>
        </a:spcBef>
        <a:spcAft>
          <a:spcPct val="0"/>
        </a:spcAft>
        <a:defRPr sz="300">
          <a:solidFill>
            <a:schemeClr val="bg1"/>
          </a:solidFill>
          <a:latin typeface="Arial" pitchFamily="34" charset="0"/>
        </a:defRPr>
      </a:lvl7pPr>
      <a:lvl8pPr marL="1371600" algn="ctr" rtl="0" eaLnBrk="1" fontAlgn="base" latinLnBrk="1" hangingPunct="1">
        <a:spcBef>
          <a:spcPct val="0"/>
        </a:spcBef>
        <a:spcAft>
          <a:spcPct val="0"/>
        </a:spcAft>
        <a:defRPr sz="300">
          <a:solidFill>
            <a:schemeClr val="bg1"/>
          </a:solidFill>
          <a:latin typeface="Arial" pitchFamily="34" charset="0"/>
        </a:defRPr>
      </a:lvl8pPr>
      <a:lvl9pPr marL="1828800" algn="ctr" rtl="0" eaLnBrk="1" fontAlgn="base" latinLnBrk="1" hangingPunct="1">
        <a:spcBef>
          <a:spcPct val="0"/>
        </a:spcBef>
        <a:spcAft>
          <a:spcPct val="0"/>
        </a:spcAft>
        <a:defRPr sz="300">
          <a:solidFill>
            <a:schemeClr val="bg1"/>
          </a:solidFill>
          <a:latin typeface="Arial" pitchFamily="34" charset="0"/>
        </a:defRPr>
      </a:lvl9pPr>
    </p:titleStyle>
    <p:bodyStyle>
      <a:lvl1pPr marL="342900" indent="-342900" algn="l" rtl="0" eaLnBrk="1" fontAlgn="base" latinLnBrk="1" hangingPunct="1">
        <a:spcBef>
          <a:spcPct val="20000"/>
        </a:spcBef>
        <a:spcAft>
          <a:spcPct val="0"/>
        </a:spcAft>
        <a:buChar char="•"/>
        <a:defRPr sz="300">
          <a:solidFill>
            <a:schemeClr val="bg1"/>
          </a:solidFill>
          <a:latin typeface="+mn-lt"/>
          <a:ea typeface="+mn-ea"/>
          <a:cs typeface="+mn-cs"/>
        </a:defRPr>
      </a:lvl1pPr>
      <a:lvl2pPr marL="342900" indent="-342900" algn="l" rtl="0" eaLnBrk="1" fontAlgn="base" latinLnBrk="1" hangingPunct="1">
        <a:spcBef>
          <a:spcPct val="20000"/>
        </a:spcBef>
        <a:spcAft>
          <a:spcPct val="0"/>
        </a:spcAft>
        <a:buChar char="•"/>
        <a:defRPr>
          <a:solidFill>
            <a:schemeClr val="bg1"/>
          </a:solidFill>
          <a:latin typeface="+mn-lt"/>
        </a:defRPr>
      </a:lvl2pPr>
      <a:lvl3pPr marL="342900" indent="-342900" algn="l" rtl="0" eaLnBrk="1" fontAlgn="base" latinLnBrk="1" hangingPunct="1">
        <a:spcBef>
          <a:spcPct val="20000"/>
        </a:spcBef>
        <a:spcAft>
          <a:spcPct val="0"/>
        </a:spcAft>
        <a:buChar char="•"/>
        <a:defRPr>
          <a:solidFill>
            <a:schemeClr val="bg1"/>
          </a:solidFill>
          <a:latin typeface="+mn-lt"/>
        </a:defRPr>
      </a:lvl3pPr>
      <a:lvl4pPr marL="342900" indent="-342900" algn="l" rtl="0" eaLnBrk="1" fontAlgn="base" latinLnBrk="1" hangingPunct="1">
        <a:spcBef>
          <a:spcPct val="20000"/>
        </a:spcBef>
        <a:spcAft>
          <a:spcPct val="0"/>
        </a:spcAft>
        <a:buChar char="•"/>
        <a:defRPr>
          <a:solidFill>
            <a:schemeClr val="bg1"/>
          </a:solidFill>
          <a:latin typeface="+mn-lt"/>
        </a:defRPr>
      </a:lvl4pPr>
      <a:lvl5pPr marL="342900" indent="-342900" algn="l" rtl="0" eaLnBrk="1" fontAlgn="base" latinLnBrk="1" hangingPunct="1">
        <a:spcBef>
          <a:spcPct val="20000"/>
        </a:spcBef>
        <a:spcAft>
          <a:spcPct val="0"/>
        </a:spcAft>
        <a:buChar char="•"/>
        <a:defRPr>
          <a:solidFill>
            <a:schemeClr val="bg1"/>
          </a:solidFill>
          <a:latin typeface="+mn-lt"/>
        </a:defRPr>
      </a:lvl5pPr>
      <a:lvl6pPr marL="800100" indent="-342900" algn="l" rtl="0" eaLnBrk="1" fontAlgn="base" latinLnBrk="1" hangingPunct="1">
        <a:spcBef>
          <a:spcPct val="20000"/>
        </a:spcBef>
        <a:spcAft>
          <a:spcPct val="0"/>
        </a:spcAft>
        <a:buChar char="•"/>
        <a:defRPr>
          <a:solidFill>
            <a:schemeClr val="bg1"/>
          </a:solidFill>
          <a:latin typeface="+mn-lt"/>
        </a:defRPr>
      </a:lvl6pPr>
      <a:lvl7pPr marL="1257300" indent="-342900" algn="l" rtl="0" eaLnBrk="1" fontAlgn="base" latinLnBrk="1" hangingPunct="1">
        <a:spcBef>
          <a:spcPct val="20000"/>
        </a:spcBef>
        <a:spcAft>
          <a:spcPct val="0"/>
        </a:spcAft>
        <a:buChar char="•"/>
        <a:defRPr>
          <a:solidFill>
            <a:schemeClr val="bg1"/>
          </a:solidFill>
          <a:latin typeface="+mn-lt"/>
        </a:defRPr>
      </a:lvl7pPr>
      <a:lvl8pPr marL="1714500" indent="-342900" algn="l" rtl="0" eaLnBrk="1" fontAlgn="base" latinLnBrk="1" hangingPunct="1">
        <a:spcBef>
          <a:spcPct val="20000"/>
        </a:spcBef>
        <a:spcAft>
          <a:spcPct val="0"/>
        </a:spcAft>
        <a:buChar char="•"/>
        <a:defRPr>
          <a:solidFill>
            <a:schemeClr val="bg1"/>
          </a:solidFill>
          <a:latin typeface="+mn-lt"/>
        </a:defRPr>
      </a:lvl8pPr>
      <a:lvl9pPr marL="2171700" indent="-342900" algn="l" rtl="0" eaLnBrk="1" fontAlgn="base" latinLnBrk="1" hangingPunct="1">
        <a:spcBef>
          <a:spcPct val="20000"/>
        </a:spcBef>
        <a:spcAft>
          <a:spcPct val="0"/>
        </a:spcAft>
        <a:buChar char="•"/>
        <a:defRPr>
          <a:solidFill>
            <a:schemeClr val="bg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3A271A1-F6D6-438B-A432-4747EE7ECD40}" type="datetimeFigureOut">
              <a:rPr lang="en-US" smtClean="0"/>
              <a:pPr/>
              <a:t>5/5/2017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7" name="6 Rectángulo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‹Nº›</a:t>
            </a:fld>
            <a:endParaRPr kumimoji="0" lang="en-US" sz="1400" b="1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ensenyament.gencat.cat/ca/tramits/tramits-temes/9404-programes-formacio-insercio?category=&amp;moda=1" TargetMode="External"/><Relationship Id="rId1" Type="http://schemas.openxmlformats.org/officeDocument/2006/relationships/slideLayout" Target="../slideLayouts/slideLayout5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citapreviainem.es/como-inscribirse-en-la-garantia-juvenil/" TargetMode="External"/><Relationship Id="rId1" Type="http://schemas.openxmlformats.org/officeDocument/2006/relationships/slideLayout" Target="../slideLayouts/slideLayout4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0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queestudiar.gencat.cat/ca/estudis/pfi/cicles/fabricacio-mecanica/?p_id=2773&amp;estudi" TargetMode="External"/><Relationship Id="rId13" Type="http://schemas.openxmlformats.org/officeDocument/2006/relationships/hyperlink" Target="http://queestudiar.gencat.cat/ca/estudis/pfi/cicles/hoteleria-turisme/?p_id=2813&amp;estudi" TargetMode="External"/><Relationship Id="rId3" Type="http://schemas.openxmlformats.org/officeDocument/2006/relationships/hyperlink" Target="http://queestudiar.gencat.cat/ca/estudis/pfi/cicles/arts-grafiques/?p_id=2751&amp;estudi" TargetMode="External"/><Relationship Id="rId7" Type="http://schemas.openxmlformats.org/officeDocument/2006/relationships/hyperlink" Target="http://queestudiar.gencat.cat/ca/estudis/pfi/cicles/fabricacio-mecanica/?p_id=2790&amp;estudi" TargetMode="External"/><Relationship Id="rId12" Type="http://schemas.openxmlformats.org/officeDocument/2006/relationships/hyperlink" Target="http://queestudiar.gencat.cat/ca/estudis/pfi/cicles/hoteleria-turisme/?p_id=2811&amp;estudi" TargetMode="External"/><Relationship Id="rId2" Type="http://schemas.openxmlformats.org/officeDocument/2006/relationships/hyperlink" Target="http://queestudiar.gencat.cat/ca/estudis/pfi/cicles/administracio-gestio/?p_id=2710&amp;estudi" TargetMode="External"/><Relationship Id="rId1" Type="http://schemas.openxmlformats.org/officeDocument/2006/relationships/slideLayout" Target="../slideLayouts/slideLayout52.xml"/><Relationship Id="rId6" Type="http://schemas.openxmlformats.org/officeDocument/2006/relationships/hyperlink" Target="http://queestudiar.gencat.cat/ca/estudis/pfi/cicles/fabricacio-mecanica/?p_id=2793&amp;estudi" TargetMode="External"/><Relationship Id="rId11" Type="http://schemas.openxmlformats.org/officeDocument/2006/relationships/hyperlink" Target="http://queestudiar.gencat.cat/ca/estudis/pfi/cicles/hoteleria-turisme/?p_id=2779&amp;estudi" TargetMode="External"/><Relationship Id="rId5" Type="http://schemas.openxmlformats.org/officeDocument/2006/relationships/hyperlink" Target="http://queestudiar.gencat.cat/ca/estudis/pfi/cicles/edif-obra-civil/?p_id=2753&amp;estudi" TargetMode="External"/><Relationship Id="rId10" Type="http://schemas.openxmlformats.org/officeDocument/2006/relationships/hyperlink" Target="http://queestudiar.gencat.cat/ca/estudis/pfi/cicles/hoteleria-turisme/?p_id=2830&amp;estudi" TargetMode="External"/><Relationship Id="rId4" Type="http://schemas.openxmlformats.org/officeDocument/2006/relationships/hyperlink" Target="http://queestudiar.gencat.cat/ca/estudis/pfi/cicles/edif-obra-civil/?p_id=2752&amp;estudi" TargetMode="External"/><Relationship Id="rId9" Type="http://schemas.openxmlformats.org/officeDocument/2006/relationships/hyperlink" Target="http://queestudiar.gencat.cat/ca/estudis/pfi/cicles/fabricacio-mecanica/?p_id=2794&amp;estudi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queestudiar.gencat.cat/ca/estudis/pfi/cicles/agraria/?p_id=2771&amp;estudi" TargetMode="External"/><Relationship Id="rId3" Type="http://schemas.openxmlformats.org/officeDocument/2006/relationships/hyperlink" Target="http://queestudiar.gencat.cat/ca/estudis/pfi/cicles/industries-alimentaries/?p_id=2776&amp;estudi" TargetMode="External"/><Relationship Id="rId7" Type="http://schemas.openxmlformats.org/officeDocument/2006/relationships/hyperlink" Target="http://queestudiar.gencat.cat/ca/estudis/pfi/cicles/agraria/?p_id=2750&amp;estudi" TargetMode="External"/><Relationship Id="rId2" Type="http://schemas.openxmlformats.org/officeDocument/2006/relationships/hyperlink" Target="http://queestudiar.gencat.cat/ca/estudis/pfi/cicles/industries-alimentaries/?p_id=2810&amp;estudi" TargetMode="External"/><Relationship Id="rId1" Type="http://schemas.openxmlformats.org/officeDocument/2006/relationships/slideLayout" Target="../slideLayouts/slideLayout46.xml"/><Relationship Id="rId6" Type="http://schemas.openxmlformats.org/officeDocument/2006/relationships/hyperlink" Target="http://queestudiar.gencat.cat/ca/estudis/pfi/cicles/agraria/?p_id=2730&amp;estudi" TargetMode="External"/><Relationship Id="rId5" Type="http://schemas.openxmlformats.org/officeDocument/2006/relationships/hyperlink" Target="http://queestudiar.gencat.cat/ca/estudis/pfi/cicles/transport-manten-vehicles/?p_id=2775&amp;estudi" TargetMode="External"/><Relationship Id="rId10" Type="http://schemas.openxmlformats.org/officeDocument/2006/relationships/hyperlink" Target="http://queestudiar.gencat.cat/ca/estudis/pfi/cicles/comerc-marqueting/?p_id=2770&amp;estudi" TargetMode="External"/><Relationship Id="rId4" Type="http://schemas.openxmlformats.org/officeDocument/2006/relationships/hyperlink" Target="http://queestudiar.gencat.cat/ca/estudis/pfi/cicles/installacio-manteniment/?p_id=2814&amp;estudi" TargetMode="External"/><Relationship Id="rId9" Type="http://schemas.openxmlformats.org/officeDocument/2006/relationships/hyperlink" Target="http://queestudiar.gencat.cat/ca/estudis/pfi/cicles/comerc-marqueting/?p_id=2772&amp;estudi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queestudiar.gencat.cat/ca/estudis/pfi/cicles/electricitat-electronica/?p_id=2774&amp;estudi" TargetMode="External"/><Relationship Id="rId7" Type="http://schemas.openxmlformats.org/officeDocument/2006/relationships/hyperlink" Target="http://queestudiar.gencat.cat/ca/estudis/pfi/cicles/textil-confeccio-pell/?p_id=2791&amp;estudi" TargetMode="External"/><Relationship Id="rId2" Type="http://schemas.openxmlformats.org/officeDocument/2006/relationships/hyperlink" Target="http://queestudiar.gencat.cat/ca/estudis/pfi/cicles/electricitat-electronica/?p_id=2795&amp;estudi" TargetMode="External"/><Relationship Id="rId1" Type="http://schemas.openxmlformats.org/officeDocument/2006/relationships/slideLayout" Target="../slideLayouts/slideLayout48.xml"/><Relationship Id="rId6" Type="http://schemas.openxmlformats.org/officeDocument/2006/relationships/hyperlink" Target="http://queestudiar.gencat.cat/ca/estudis/pfi/cicles/informatica-comunicacions/?p_id=2778&amp;estudi" TargetMode="External"/><Relationship Id="rId5" Type="http://schemas.openxmlformats.org/officeDocument/2006/relationships/hyperlink" Target="http://queestudiar.gencat.cat/ca/estudis/pfi/cicles/imatge-personal/?p_id=2777&amp;estudi" TargetMode="External"/><Relationship Id="rId4" Type="http://schemas.openxmlformats.org/officeDocument/2006/relationships/hyperlink" Target="http://queestudiar.gencat.cat/ca/estudis/pfi/cicles/fusta-moble-suro/?p_id=2792&amp;estudi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28662" y="1214422"/>
            <a:ext cx="7572428" cy="2857520"/>
          </a:xfrm>
        </p:spPr>
        <p:txBody>
          <a:bodyPr>
            <a:noAutofit/>
          </a:bodyPr>
          <a:lstStyle/>
          <a:p>
            <a:pPr algn="ctr"/>
            <a:r>
              <a:rPr lang="es-ES" sz="6600" b="1" dirty="0" smtClean="0">
                <a:latin typeface="+mn-lt"/>
              </a:rPr>
              <a:t>P</a:t>
            </a:r>
            <a:r>
              <a:rPr lang="es-ES" sz="5400" b="1" dirty="0" smtClean="0">
                <a:latin typeface="+mn-lt"/>
              </a:rPr>
              <a:t>ROGRAMES DE </a:t>
            </a:r>
            <a:r>
              <a:rPr lang="es-ES" sz="6600" b="1" dirty="0" smtClean="0">
                <a:latin typeface="+mn-lt"/>
              </a:rPr>
              <a:t>F</a:t>
            </a:r>
            <a:r>
              <a:rPr lang="es-ES" sz="5400" b="1" dirty="0" smtClean="0">
                <a:latin typeface="+mn-lt"/>
              </a:rPr>
              <a:t>ORMACIÓ I </a:t>
            </a:r>
            <a:r>
              <a:rPr lang="es-ES" sz="6600" b="1" dirty="0" smtClean="0">
                <a:latin typeface="+mn-lt"/>
              </a:rPr>
              <a:t>I</a:t>
            </a:r>
            <a:r>
              <a:rPr lang="es-ES" sz="5400" b="1" dirty="0" smtClean="0">
                <a:latin typeface="+mn-lt"/>
              </a:rPr>
              <a:t>NSERCIÓ </a:t>
            </a:r>
            <a:br>
              <a:rPr lang="es-ES" sz="5400" b="1" dirty="0" smtClean="0">
                <a:latin typeface="+mn-lt"/>
              </a:rPr>
            </a:br>
            <a:r>
              <a:rPr lang="es-ES" sz="6600" b="1" dirty="0" err="1" smtClean="0">
                <a:latin typeface="+mn-lt"/>
              </a:rPr>
              <a:t>pfi</a:t>
            </a:r>
            <a:endParaRPr lang="es-ES" sz="5400" b="1" dirty="0">
              <a:latin typeface="+mn-lt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362200" y="6000768"/>
            <a:ext cx="5638824" cy="857232"/>
          </a:xfrm>
        </p:spPr>
        <p:txBody>
          <a:bodyPr>
            <a:normAutofit/>
          </a:bodyPr>
          <a:lstStyle/>
          <a:p>
            <a:pPr algn="ctr"/>
            <a:r>
              <a:rPr lang="es-ES" sz="2800" dirty="0" smtClean="0"/>
              <a:t>CURS 2017-18</a:t>
            </a:r>
            <a:endParaRPr lang="es-ES" sz="2800" dirty="0"/>
          </a:p>
        </p:txBody>
      </p:sp>
      <p:sp>
        <p:nvSpPr>
          <p:cNvPr id="63490" name="AutoShape 2" descr="Resultat d'imatges de INSTITUT BADALONA 7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63492" name="AutoShape 4" descr="Resultat d'imatges de INSTITUT BADALONA 7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63494" name="Picture 6" descr="Resultat d'imatges de INSTITUT BADALONA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02218" y="6000768"/>
            <a:ext cx="1141781" cy="85723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err="1" smtClean="0">
                <a:hlinkClick r:id="rId2"/>
              </a:rPr>
              <a:t>Tràmits</a:t>
            </a:r>
            <a:r>
              <a:rPr lang="es-ES" b="1" dirty="0" smtClean="0">
                <a:hlinkClick r:id="rId2"/>
              </a:rPr>
              <a:t> </a:t>
            </a:r>
            <a:r>
              <a:rPr lang="es-ES" b="1" dirty="0" err="1" smtClean="0">
                <a:hlinkClick r:id="rId2"/>
              </a:rPr>
              <a:t>d’inscripció</a:t>
            </a:r>
            <a:r>
              <a:rPr lang="es-ES" b="1" dirty="0" smtClean="0">
                <a:hlinkClick r:id="rId2"/>
              </a:rPr>
              <a:t> a un PFI</a:t>
            </a:r>
            <a:endParaRPr lang="es-ES" b="1" dirty="0">
              <a:hlinkClick r:id="rId2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500034" y="1571612"/>
            <a:ext cx="821537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ca-ES" sz="3200" dirty="0" smtClean="0"/>
              <a:t> El termini per presentar la sol·licitud de preinscripció és del </a:t>
            </a:r>
            <a:r>
              <a:rPr lang="ca-ES" sz="3200" b="1" dirty="0" smtClean="0"/>
              <a:t>15 al 26 de maig.</a:t>
            </a:r>
          </a:p>
          <a:p>
            <a:pPr algn="just">
              <a:buFont typeface="Arial" pitchFamily="34" charset="0"/>
              <a:buChar char="•"/>
            </a:pPr>
            <a:r>
              <a:rPr lang="ca-ES" sz="3200" dirty="0" smtClean="0"/>
              <a:t> Documentació que ha de presentar </a:t>
            </a:r>
            <a:r>
              <a:rPr lang="ca-ES" sz="3200" b="1" dirty="0" smtClean="0"/>
              <a:t>tothom:</a:t>
            </a:r>
            <a:endParaRPr lang="ca-ES" sz="3200" dirty="0" smtClean="0"/>
          </a:p>
          <a:p>
            <a:pPr marL="898525" indent="-533400" algn="just">
              <a:buFont typeface="+mj-lt"/>
              <a:buAutoNum type="arabicPeriod"/>
            </a:pPr>
            <a:r>
              <a:rPr lang="ca-ES" sz="2800" dirty="0" smtClean="0"/>
              <a:t>Original i fotocòpia del DNI, NIE o passaport. </a:t>
            </a:r>
          </a:p>
          <a:p>
            <a:pPr marL="898525" indent="-533400" algn="just">
              <a:buFont typeface="+mj-lt"/>
              <a:buAutoNum type="arabicPeriod"/>
            </a:pPr>
            <a:r>
              <a:rPr lang="ca-ES" sz="2800" dirty="0" smtClean="0"/>
              <a:t>Original i fotocòpia de la </a:t>
            </a:r>
            <a:r>
              <a:rPr lang="ca-ES" sz="2800" dirty="0" err="1" smtClean="0"/>
              <a:t>TSI</a:t>
            </a:r>
            <a:r>
              <a:rPr lang="ca-ES" sz="2800" dirty="0" smtClean="0"/>
              <a:t>.</a:t>
            </a:r>
          </a:p>
          <a:p>
            <a:pPr algn="just">
              <a:buFont typeface="Arial" pitchFamily="34" charset="0"/>
              <a:buChar char="•"/>
            </a:pPr>
            <a:r>
              <a:rPr lang="ca-ES" sz="3200" dirty="0" smtClean="0"/>
              <a:t> Si el sol·licitant és </a:t>
            </a:r>
            <a:r>
              <a:rPr lang="ca-ES" sz="3200" b="1" dirty="0" smtClean="0"/>
              <a:t>menor d'edat</a:t>
            </a:r>
            <a:r>
              <a:rPr lang="ca-ES" sz="3200" dirty="0" smtClean="0"/>
              <a:t>:</a:t>
            </a:r>
          </a:p>
          <a:p>
            <a:pPr marL="892175" indent="-527050" algn="just">
              <a:buFont typeface="+mj-lt"/>
              <a:buAutoNum type="arabicPeriod" startAt="3"/>
            </a:pPr>
            <a:r>
              <a:rPr lang="ca-ES" sz="2800" dirty="0" smtClean="0"/>
              <a:t>Original i fotocòpia del llibre de família.</a:t>
            </a:r>
          </a:p>
          <a:p>
            <a:pPr marL="892175" indent="-527050" algn="just">
              <a:buFont typeface="+mj-lt"/>
              <a:buAutoNum type="arabicPeriod" startAt="3"/>
            </a:pPr>
            <a:r>
              <a:rPr lang="ca-ES" sz="2800" dirty="0" smtClean="0"/>
              <a:t>Original i fotocòpia del DNI del sol·licitant (pare, mare, tutor/a o guardador/a de fet) o, si és estranger, de la targeta de residència on consta el NIE o del passaport.</a:t>
            </a:r>
          </a:p>
          <a:p>
            <a:pPr>
              <a:buFont typeface="Arial" pitchFamily="34" charset="0"/>
              <a:buChar char="•"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exto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543800" cy="942996"/>
          </a:xfrm>
        </p:spPr>
        <p:txBody>
          <a:bodyPr>
            <a:noAutofit/>
          </a:bodyPr>
          <a:lstStyle/>
          <a:p>
            <a:r>
              <a:rPr lang="es-ES" sz="2400" dirty="0" smtClean="0"/>
              <a:t>Per </a:t>
            </a:r>
            <a:r>
              <a:rPr lang="es-ES" sz="2400" dirty="0" err="1" smtClean="0"/>
              <a:t>qualsevol</a:t>
            </a:r>
            <a:r>
              <a:rPr lang="es-ES" sz="2400" dirty="0" smtClean="0"/>
              <a:t> </a:t>
            </a:r>
            <a:r>
              <a:rPr lang="es-ES" sz="2400" dirty="0" err="1" smtClean="0"/>
              <a:t>dubte</a:t>
            </a:r>
            <a:r>
              <a:rPr lang="es-ES" sz="2400" dirty="0" smtClean="0"/>
              <a:t> contactar </a:t>
            </a:r>
            <a:r>
              <a:rPr lang="es-ES" sz="2400" dirty="0" err="1" smtClean="0"/>
              <a:t>amb</a:t>
            </a:r>
            <a:r>
              <a:rPr lang="es-ES" sz="2400" dirty="0" smtClean="0"/>
              <a:t>: dianafernandez@institutb7.cat</a:t>
            </a:r>
            <a:endParaRPr lang="es-ES" sz="2400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Gràcies</a:t>
            </a:r>
            <a:r>
              <a:rPr lang="es-ES" dirty="0" smtClean="0"/>
              <a:t> per la </a:t>
            </a:r>
            <a:r>
              <a:rPr lang="es-ES" dirty="0" err="1" smtClean="0"/>
              <a:t>vostra</a:t>
            </a:r>
            <a:r>
              <a:rPr lang="es-ES" dirty="0" smtClean="0"/>
              <a:t> </a:t>
            </a:r>
            <a:r>
              <a:rPr lang="es-ES" dirty="0" err="1" smtClean="0"/>
              <a:t>atenció</a:t>
            </a:r>
            <a:endParaRPr lang="es-ES" dirty="0"/>
          </a:p>
        </p:txBody>
      </p:sp>
      <p:pic>
        <p:nvPicPr>
          <p:cNvPr id="72706" name="Picture 2" descr="Resultado de imagen de PROGRAMA FORMACIO INSERCIO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 t="19876" b="19876"/>
          <a:stretch>
            <a:fillRect/>
          </a:stretch>
        </p:blipFill>
        <p:spPr bwMode="auto"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err="1" smtClean="0"/>
              <a:t>Què</a:t>
            </a:r>
            <a:r>
              <a:rPr lang="es-ES" b="1" dirty="0" smtClean="0"/>
              <a:t> </a:t>
            </a:r>
            <a:r>
              <a:rPr lang="es-ES" b="1" dirty="0" err="1" smtClean="0"/>
              <a:t>és</a:t>
            </a:r>
            <a:r>
              <a:rPr lang="es-ES" b="1" dirty="0" smtClean="0"/>
              <a:t> un PFI?</a:t>
            </a:r>
            <a:endParaRPr lang="es-ES" b="1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idx="2"/>
          </p:nvPr>
        </p:nvSpPr>
        <p:spPr/>
        <p:txBody>
          <a:bodyPr anchor="ctr">
            <a:normAutofit/>
          </a:bodyPr>
          <a:lstStyle/>
          <a:p>
            <a:pPr algn="r"/>
            <a:r>
              <a:rPr lang="es-ES" sz="2800" b="1" i="1" dirty="0" err="1" smtClean="0"/>
              <a:t>Els</a:t>
            </a:r>
            <a:r>
              <a:rPr lang="es-ES" sz="2800" b="1" i="1" dirty="0" smtClean="0"/>
              <a:t> </a:t>
            </a:r>
            <a:r>
              <a:rPr lang="es-ES" sz="2800" b="1" i="1" dirty="0" err="1" smtClean="0"/>
              <a:t>PFIs</a:t>
            </a:r>
            <a:r>
              <a:rPr lang="es-ES" sz="2800" b="1" i="1" dirty="0" smtClean="0"/>
              <a:t> poden ser un </a:t>
            </a:r>
            <a:r>
              <a:rPr lang="es-ES" sz="2800" b="1" i="1" dirty="0" err="1" smtClean="0"/>
              <a:t>pont</a:t>
            </a:r>
            <a:r>
              <a:rPr lang="es-ES" sz="2800" b="1" i="1" dirty="0" smtClean="0"/>
              <a:t> al Grau </a:t>
            </a:r>
            <a:r>
              <a:rPr lang="es-ES" sz="2800" b="1" i="1" dirty="0" err="1" smtClean="0"/>
              <a:t>Mitjà</a:t>
            </a:r>
            <a:r>
              <a:rPr lang="es-ES" sz="2800" b="1" i="1" dirty="0" smtClean="0"/>
              <a:t>.</a:t>
            </a:r>
            <a:endParaRPr lang="es-ES" sz="2800" b="1" i="1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es-ES" sz="3500" dirty="0" smtClean="0"/>
              <a:t>Programes </a:t>
            </a:r>
            <a:r>
              <a:rPr lang="es-ES" sz="3500" b="1" dirty="0" err="1" smtClean="0"/>
              <a:t>voluntaris</a:t>
            </a:r>
            <a:r>
              <a:rPr lang="es-ES" sz="3500" dirty="0" smtClean="0"/>
              <a:t> que proporcionen </a:t>
            </a:r>
            <a:r>
              <a:rPr lang="es-ES" sz="3500" b="1" dirty="0" err="1" smtClean="0"/>
              <a:t>formació</a:t>
            </a:r>
            <a:r>
              <a:rPr lang="es-ES" sz="3500" b="1" dirty="0" smtClean="0"/>
              <a:t> de </a:t>
            </a:r>
            <a:r>
              <a:rPr lang="es-ES" sz="3500" b="1" dirty="0" err="1" smtClean="0"/>
              <a:t>caràcter</a:t>
            </a:r>
            <a:r>
              <a:rPr lang="es-ES" sz="3500" b="1" dirty="0" smtClean="0"/>
              <a:t> </a:t>
            </a:r>
            <a:r>
              <a:rPr lang="es-ES" sz="3500" b="1" dirty="0" err="1" smtClean="0"/>
              <a:t>pràctic</a:t>
            </a:r>
            <a:r>
              <a:rPr lang="es-ES" sz="3500" dirty="0" smtClean="0"/>
              <a:t> per a reincorporar-se al sistema </a:t>
            </a:r>
            <a:r>
              <a:rPr lang="es-ES" sz="3500" dirty="0" err="1" smtClean="0"/>
              <a:t>educatiu</a:t>
            </a:r>
            <a:r>
              <a:rPr lang="es-ES" sz="3500" dirty="0" smtClean="0"/>
              <a:t> i les </a:t>
            </a:r>
            <a:r>
              <a:rPr lang="ca-ES" sz="3500" dirty="0" smtClean="0"/>
              <a:t>competències</a:t>
            </a:r>
            <a:r>
              <a:rPr lang="es-ES" sz="3500" dirty="0" smtClean="0"/>
              <a:t> </a:t>
            </a:r>
            <a:r>
              <a:rPr lang="es-ES" sz="3500" dirty="0" err="1" smtClean="0"/>
              <a:t>necessàries</a:t>
            </a:r>
            <a:r>
              <a:rPr lang="es-ES" sz="3500" dirty="0" smtClean="0"/>
              <a:t> per poder </a:t>
            </a:r>
            <a:r>
              <a:rPr lang="es-ES" sz="3500" dirty="0" err="1" smtClean="0"/>
              <a:t>accedir</a:t>
            </a:r>
            <a:r>
              <a:rPr lang="es-ES" sz="3500" dirty="0" smtClean="0"/>
              <a:t> al </a:t>
            </a:r>
            <a:r>
              <a:rPr lang="es-ES" sz="3500" b="1" dirty="0" err="1" smtClean="0"/>
              <a:t>mercat</a:t>
            </a:r>
            <a:r>
              <a:rPr lang="es-ES" sz="3500" b="1" dirty="0" smtClean="0"/>
              <a:t> de </a:t>
            </a:r>
            <a:r>
              <a:rPr lang="es-ES" sz="3500" b="1" dirty="0" err="1" smtClean="0"/>
              <a:t>treball</a:t>
            </a:r>
            <a:r>
              <a:rPr lang="es-ES" sz="3500" dirty="0" smtClean="0"/>
              <a:t>.</a:t>
            </a:r>
          </a:p>
          <a:p>
            <a:pPr algn="just">
              <a:buNone/>
            </a:pPr>
            <a:endParaRPr lang="es-ES" sz="3500" dirty="0" smtClean="0"/>
          </a:p>
          <a:p>
            <a:pPr algn="just"/>
            <a:r>
              <a:rPr lang="es-ES" sz="3500" dirty="0" smtClean="0"/>
              <a:t>PER TANT, </a:t>
            </a:r>
            <a:r>
              <a:rPr lang="es-ES" sz="3500" dirty="0" err="1" smtClean="0"/>
              <a:t>tenen</a:t>
            </a:r>
            <a:r>
              <a:rPr lang="es-ES" sz="3500" dirty="0" smtClean="0"/>
              <a:t> un doble </a:t>
            </a:r>
            <a:r>
              <a:rPr lang="es-ES" sz="3500" dirty="0" err="1" smtClean="0"/>
              <a:t>objectiu</a:t>
            </a:r>
            <a:r>
              <a:rPr lang="es-ES" sz="3500" dirty="0" smtClean="0"/>
              <a:t>:</a:t>
            </a:r>
          </a:p>
          <a:p>
            <a:pPr marL="979488" indent="-347663" algn="just">
              <a:buFont typeface="+mj-lt"/>
              <a:buAutoNum type="arabicPeriod"/>
            </a:pPr>
            <a:r>
              <a:rPr lang="es-ES" sz="3500" b="1" dirty="0" err="1" smtClean="0"/>
              <a:t>Reincorporació</a:t>
            </a:r>
            <a:r>
              <a:rPr lang="es-ES" sz="3500" b="1" dirty="0" smtClean="0"/>
              <a:t> al </a:t>
            </a:r>
            <a:r>
              <a:rPr lang="es-ES" sz="3500" b="1" dirty="0" err="1" smtClean="0"/>
              <a:t>món</a:t>
            </a:r>
            <a:r>
              <a:rPr lang="es-ES" sz="3500" b="1" dirty="0" smtClean="0"/>
              <a:t> </a:t>
            </a:r>
            <a:r>
              <a:rPr lang="es-ES" sz="3500" b="1" dirty="0" err="1" smtClean="0"/>
              <a:t>educatiu</a:t>
            </a:r>
            <a:endParaRPr lang="es-ES" sz="3500" b="1" dirty="0" smtClean="0"/>
          </a:p>
          <a:p>
            <a:pPr marL="979488" indent="-347663" algn="just">
              <a:buFont typeface="+mj-lt"/>
              <a:buAutoNum type="arabicPeriod"/>
            </a:pPr>
            <a:r>
              <a:rPr lang="es-ES" sz="3500" b="1" dirty="0" err="1" smtClean="0"/>
              <a:t>Inserció</a:t>
            </a:r>
            <a:r>
              <a:rPr lang="es-ES" sz="3500" b="1" dirty="0" smtClean="0"/>
              <a:t> laboral</a:t>
            </a:r>
          </a:p>
          <a:p>
            <a:pPr marL="514350" indent="-514350" algn="just">
              <a:buFont typeface="+mj-lt"/>
              <a:buAutoNum type="arabicPeriod"/>
            </a:pPr>
            <a:endParaRPr lang="es-ES" dirty="0" smtClean="0"/>
          </a:p>
          <a:p>
            <a:pPr algn="just">
              <a:buFont typeface="Wingdings" pitchFamily="2" charset="2"/>
              <a:buChar char="§"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err="1" smtClean="0"/>
              <a:t>Qui</a:t>
            </a:r>
            <a:r>
              <a:rPr lang="es-ES" b="1" dirty="0" smtClean="0"/>
              <a:t> </a:t>
            </a:r>
            <a:r>
              <a:rPr lang="es-ES" b="1" dirty="0" err="1" smtClean="0"/>
              <a:t>pot</a:t>
            </a:r>
            <a:r>
              <a:rPr lang="es-ES" b="1" dirty="0" smtClean="0"/>
              <a:t> </a:t>
            </a:r>
            <a:r>
              <a:rPr lang="es-ES" b="1" dirty="0" err="1" smtClean="0"/>
              <a:t>accedir</a:t>
            </a:r>
            <a:r>
              <a:rPr lang="es-ES" b="1" dirty="0" smtClean="0"/>
              <a:t>?</a:t>
            </a:r>
            <a:endParaRPr lang="es-ES" b="1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ca-ES" sz="3200" dirty="0" smtClean="0"/>
              <a:t>Joves </a:t>
            </a:r>
            <a:r>
              <a:rPr lang="ca-ES" sz="3200" dirty="0" err="1" smtClean="0"/>
              <a:t>d’entre</a:t>
            </a:r>
            <a:r>
              <a:rPr lang="ca-ES" sz="3200" dirty="0" smtClean="0"/>
              <a:t> </a:t>
            </a:r>
            <a:r>
              <a:rPr lang="ca-ES" sz="3200" b="1" dirty="0" smtClean="0"/>
              <a:t>16</a:t>
            </a:r>
            <a:r>
              <a:rPr lang="ca-ES" sz="3200" dirty="0" smtClean="0"/>
              <a:t> anys (complerts abans de juliol de 2018) fins a </a:t>
            </a:r>
            <a:r>
              <a:rPr lang="ca-ES" sz="3200" b="1" dirty="0" smtClean="0"/>
              <a:t>21</a:t>
            </a:r>
            <a:r>
              <a:rPr lang="ca-ES" sz="3200" dirty="0" smtClean="0"/>
              <a:t> anys.</a:t>
            </a:r>
          </a:p>
          <a:p>
            <a:pPr algn="just"/>
            <a:r>
              <a:rPr lang="es-ES" sz="3200" b="1" dirty="0" smtClean="0"/>
              <a:t>Que no </a:t>
            </a:r>
            <a:r>
              <a:rPr lang="es-ES" sz="3200" b="1" dirty="0" err="1" smtClean="0"/>
              <a:t>tinguin</a:t>
            </a:r>
            <a:r>
              <a:rPr lang="es-ES" sz="3200" b="1" dirty="0" smtClean="0"/>
              <a:t> el </a:t>
            </a:r>
            <a:r>
              <a:rPr lang="es-ES" sz="3200" b="1" dirty="0" err="1" smtClean="0"/>
              <a:t>títol</a:t>
            </a:r>
            <a:r>
              <a:rPr lang="es-ES" sz="3200" b="1" dirty="0" smtClean="0"/>
              <a:t> de la ESO</a:t>
            </a:r>
            <a:r>
              <a:rPr lang="es-ES" sz="3200" dirty="0" smtClean="0"/>
              <a:t>.</a:t>
            </a:r>
          </a:p>
          <a:p>
            <a:pPr algn="just"/>
            <a:r>
              <a:rPr lang="es-ES" sz="3200" dirty="0" err="1" smtClean="0"/>
              <a:t>Inscrits</a:t>
            </a:r>
            <a:r>
              <a:rPr lang="es-ES" sz="3200" dirty="0" smtClean="0"/>
              <a:t> en el </a:t>
            </a:r>
            <a:r>
              <a:rPr lang="es-ES" sz="3200" b="1" dirty="0" smtClean="0"/>
              <a:t>Sistema de </a:t>
            </a:r>
            <a:r>
              <a:rPr lang="es-ES" sz="3200" b="1" dirty="0" err="1" smtClean="0"/>
              <a:t>Garantia</a:t>
            </a:r>
            <a:r>
              <a:rPr lang="es-ES" sz="3200" b="1" dirty="0" smtClean="0"/>
              <a:t> Juvenil, </a:t>
            </a:r>
            <a:r>
              <a:rPr lang="es-ES" sz="3200" dirty="0" smtClean="0"/>
              <a:t>per </a:t>
            </a:r>
            <a:r>
              <a:rPr lang="es-ES" sz="3200" dirty="0" err="1" smtClean="0"/>
              <a:t>tant</a:t>
            </a:r>
            <a:r>
              <a:rPr lang="es-ES" sz="3200" dirty="0" smtClean="0"/>
              <a:t> que no </a:t>
            </a:r>
            <a:r>
              <a:rPr lang="es-ES" sz="3200" dirty="0" err="1" smtClean="0"/>
              <a:t>estiguin</a:t>
            </a:r>
            <a:r>
              <a:rPr lang="es-ES" sz="3200" dirty="0" smtClean="0"/>
              <a:t> </a:t>
            </a:r>
            <a:r>
              <a:rPr lang="es-ES" sz="3200" dirty="0" err="1" smtClean="0"/>
              <a:t>realitzant</a:t>
            </a:r>
            <a:r>
              <a:rPr lang="es-ES" sz="3200" dirty="0" smtClean="0"/>
              <a:t> </a:t>
            </a:r>
            <a:r>
              <a:rPr lang="es-ES" sz="3200" dirty="0" err="1" smtClean="0"/>
              <a:t>cap</a:t>
            </a:r>
            <a:r>
              <a:rPr lang="es-ES" sz="3200" dirty="0" smtClean="0"/>
              <a:t> </a:t>
            </a:r>
            <a:r>
              <a:rPr lang="es-ES" sz="3200" dirty="0" err="1" smtClean="0"/>
              <a:t>tipus</a:t>
            </a:r>
            <a:r>
              <a:rPr lang="es-ES" sz="3200" dirty="0" smtClean="0"/>
              <a:t> de </a:t>
            </a:r>
            <a:r>
              <a:rPr lang="es-ES" sz="3200" dirty="0" err="1" smtClean="0"/>
              <a:t>formació</a:t>
            </a:r>
            <a:r>
              <a:rPr lang="es-ES" sz="3200" dirty="0" smtClean="0"/>
              <a:t> o </a:t>
            </a:r>
            <a:r>
              <a:rPr lang="es-ES" sz="3200" dirty="0" err="1" smtClean="0"/>
              <a:t>treball</a:t>
            </a:r>
            <a:r>
              <a:rPr lang="es-ES" sz="3200" dirty="0" smtClean="0"/>
              <a:t>.</a:t>
            </a:r>
            <a:endParaRPr lang="es-ES" sz="3200" dirty="0"/>
          </a:p>
        </p:txBody>
      </p:sp>
      <p:pic>
        <p:nvPicPr>
          <p:cNvPr id="64514" name="Picture 2" descr="Resultat d'imatges de sistema de garantía juvenil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54754" y="4286256"/>
            <a:ext cx="4889246" cy="25717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Quina </a:t>
            </a:r>
            <a:r>
              <a:rPr lang="es-ES" b="1" dirty="0" err="1" smtClean="0"/>
              <a:t>duració</a:t>
            </a:r>
            <a:r>
              <a:rPr lang="es-ES" b="1" dirty="0" smtClean="0"/>
              <a:t> i estructura </a:t>
            </a:r>
            <a:r>
              <a:rPr lang="es-ES" b="1" dirty="0" err="1" smtClean="0"/>
              <a:t>tenen</a:t>
            </a:r>
            <a:r>
              <a:rPr lang="es-ES" b="1" dirty="0" smtClean="0"/>
              <a:t>?</a:t>
            </a:r>
            <a:endParaRPr lang="es-ES" b="1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317070" cy="5257800"/>
          </a:xfrm>
        </p:spPr>
        <p:txBody>
          <a:bodyPr>
            <a:normAutofit fontScale="62500" lnSpcReduction="20000"/>
          </a:bodyPr>
          <a:lstStyle/>
          <a:p>
            <a:r>
              <a:rPr lang="ca-ES" sz="5100" dirty="0" smtClean="0"/>
              <a:t>El PFI dura 1000h, un curs acadèmic.</a:t>
            </a:r>
          </a:p>
          <a:p>
            <a:r>
              <a:rPr lang="ca-ES" sz="5100" dirty="0" smtClean="0"/>
              <a:t>Està estructurat en:</a:t>
            </a:r>
          </a:p>
          <a:p>
            <a:pPr marL="712788" indent="-446088" algn="just">
              <a:buFont typeface="+mj-lt"/>
              <a:buAutoNum type="arabicPeriod"/>
            </a:pPr>
            <a:r>
              <a:rPr lang="ca-ES" sz="5100" b="1" dirty="0" smtClean="0"/>
              <a:t>Mòduls de formació professional </a:t>
            </a:r>
            <a:r>
              <a:rPr lang="ca-ES" sz="5100" dirty="0" smtClean="0">
                <a:sym typeface="Wingdings" pitchFamily="2" charset="2"/>
              </a:rPr>
              <a:t> per tal de desenvolupar competències professionals específiques del PFI escollit.                      *Inclou </a:t>
            </a:r>
            <a:r>
              <a:rPr lang="ca-ES" sz="5100" b="1" dirty="0" smtClean="0">
                <a:sym typeface="Wingdings" pitchFamily="2" charset="2"/>
              </a:rPr>
              <a:t>pràctiques </a:t>
            </a:r>
            <a:r>
              <a:rPr lang="ca-ES" sz="5100" dirty="0" smtClean="0">
                <a:sym typeface="Wingdings" pitchFamily="2" charset="2"/>
              </a:rPr>
              <a:t>en centres de treball.</a:t>
            </a:r>
            <a:endParaRPr lang="ca-ES" sz="5100" dirty="0" smtClean="0"/>
          </a:p>
          <a:p>
            <a:pPr marL="712788" indent="-446088" algn="just">
              <a:buFont typeface="+mj-lt"/>
              <a:buAutoNum type="arabicPeriod"/>
            </a:pPr>
            <a:r>
              <a:rPr lang="ca-ES" sz="5100" b="1" dirty="0" smtClean="0"/>
              <a:t>Mòduls de formació general </a:t>
            </a:r>
            <a:r>
              <a:rPr lang="ca-ES" sz="5100" dirty="0" smtClean="0">
                <a:sym typeface="Wingdings" pitchFamily="2" charset="2"/>
              </a:rPr>
              <a:t> mitjançant els quals facilitar competències instrumentals bàsiques.</a:t>
            </a:r>
          </a:p>
          <a:p>
            <a:pPr marL="712788" indent="-446088" algn="just">
              <a:buFont typeface="+mj-lt"/>
              <a:buAutoNum type="arabicPeriod"/>
            </a:pPr>
            <a:r>
              <a:rPr lang="ca-ES" sz="5100" b="1" dirty="0" smtClean="0">
                <a:sym typeface="Wingdings" pitchFamily="2" charset="2"/>
              </a:rPr>
              <a:t>Projecte integrat.</a:t>
            </a:r>
          </a:p>
          <a:p>
            <a:pPr marL="712788" indent="-446088" algn="just">
              <a:buFont typeface="+mj-lt"/>
              <a:buAutoNum type="arabicPeriod"/>
            </a:pPr>
            <a:r>
              <a:rPr lang="ca-ES" sz="5100" b="1" dirty="0" smtClean="0">
                <a:sym typeface="Wingdings" pitchFamily="2" charset="2"/>
              </a:rPr>
              <a:t>Tutories individuals i en grup </a:t>
            </a:r>
            <a:r>
              <a:rPr lang="ca-ES" sz="5100" dirty="0" smtClean="0">
                <a:sym typeface="Wingdings" pitchFamily="2" charset="2"/>
              </a:rPr>
              <a:t> per tal de realitzar un seguiment i orientació a l’alumne</a:t>
            </a:r>
            <a:r>
              <a:rPr lang="es-ES" sz="5100" dirty="0" smtClean="0">
                <a:sym typeface="Wingdings" pitchFamily="2" charset="2"/>
              </a:rPr>
              <a:t>.</a:t>
            </a:r>
            <a:endParaRPr lang="es-ES" sz="51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err="1" smtClean="0"/>
              <a:t>Què</a:t>
            </a:r>
            <a:r>
              <a:rPr lang="es-ES" b="1" dirty="0" smtClean="0"/>
              <a:t> </a:t>
            </a:r>
            <a:r>
              <a:rPr lang="es-ES" b="1" dirty="0" err="1" smtClean="0"/>
              <a:t>s’estudia</a:t>
            </a:r>
            <a:r>
              <a:rPr lang="es-ES" b="1" dirty="0" smtClean="0"/>
              <a:t> en un PFI?</a:t>
            </a:r>
            <a:endParaRPr lang="es-ES" b="1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2"/>
          </p:nvPr>
        </p:nvSpPr>
        <p:spPr>
          <a:xfrm>
            <a:off x="0" y="2571744"/>
            <a:ext cx="4105276" cy="3705244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a-ES" dirty="0" smtClean="0"/>
              <a:t>Estratègies i eines de comunicació.</a:t>
            </a:r>
          </a:p>
          <a:p>
            <a:r>
              <a:rPr lang="ca-ES" dirty="0" smtClean="0"/>
              <a:t>Entorn social i territorial.</a:t>
            </a:r>
          </a:p>
          <a:p>
            <a:r>
              <a:rPr lang="ca-ES" dirty="0" smtClean="0"/>
              <a:t>Estratègies i eines matemàtiques.</a:t>
            </a:r>
          </a:p>
          <a:p>
            <a:r>
              <a:rPr lang="ca-ES" dirty="0" smtClean="0"/>
              <a:t>Incorporació al món professional.</a:t>
            </a:r>
          </a:p>
          <a:p>
            <a:endParaRPr lang="es-ES" dirty="0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4"/>
          </p:nvPr>
        </p:nvSpPr>
        <p:spPr>
          <a:xfrm>
            <a:off x="4500562" y="2571744"/>
            <a:ext cx="3986242" cy="3776682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92500" lnSpcReduction="10000"/>
          </a:bodyPr>
          <a:lstStyle/>
          <a:p>
            <a:r>
              <a:rPr lang="es-ES" dirty="0" err="1" smtClean="0"/>
              <a:t>Formació</a:t>
            </a:r>
            <a:r>
              <a:rPr lang="es-ES" dirty="0" smtClean="0"/>
              <a:t> </a:t>
            </a:r>
            <a:r>
              <a:rPr lang="es-ES" dirty="0" err="1" smtClean="0"/>
              <a:t>pràctica</a:t>
            </a:r>
            <a:r>
              <a:rPr lang="es-ES" dirty="0" smtClean="0"/>
              <a:t> en </a:t>
            </a:r>
            <a:r>
              <a:rPr lang="es-ES" dirty="0" err="1" smtClean="0"/>
              <a:t>empreses</a:t>
            </a:r>
            <a:r>
              <a:rPr lang="es-ES" dirty="0" smtClean="0"/>
              <a:t> (180 </a:t>
            </a:r>
            <a:r>
              <a:rPr lang="es-ES" dirty="0" err="1" smtClean="0"/>
              <a:t>hores</a:t>
            </a:r>
            <a:r>
              <a:rPr lang="es-ES" dirty="0" smtClean="0"/>
              <a:t>).</a:t>
            </a:r>
          </a:p>
          <a:p>
            <a:r>
              <a:rPr lang="es-ES" dirty="0" err="1" smtClean="0"/>
              <a:t>Formació</a:t>
            </a:r>
            <a:r>
              <a:rPr lang="es-ES" dirty="0" smtClean="0"/>
              <a:t> </a:t>
            </a:r>
            <a:r>
              <a:rPr lang="es-ES" dirty="0" err="1" smtClean="0"/>
              <a:t>bàsica</a:t>
            </a:r>
            <a:r>
              <a:rPr lang="es-ES" dirty="0" smtClean="0"/>
              <a:t> en </a:t>
            </a:r>
            <a:r>
              <a:rPr lang="es-ES" dirty="0" err="1" smtClean="0"/>
              <a:t>prevenció</a:t>
            </a:r>
            <a:r>
              <a:rPr lang="es-ES" dirty="0" smtClean="0"/>
              <a:t> de riscos </a:t>
            </a:r>
            <a:r>
              <a:rPr lang="es-ES" dirty="0" err="1" smtClean="0"/>
              <a:t>laborals</a:t>
            </a:r>
            <a:r>
              <a:rPr lang="es-ES" dirty="0" smtClean="0"/>
              <a:t>.</a:t>
            </a:r>
          </a:p>
          <a:p>
            <a:r>
              <a:rPr lang="es-ES" dirty="0" err="1" smtClean="0"/>
              <a:t>Projecte</a:t>
            </a:r>
            <a:r>
              <a:rPr lang="es-ES" dirty="0" smtClean="0"/>
              <a:t> </a:t>
            </a:r>
            <a:r>
              <a:rPr lang="es-ES" dirty="0" err="1" smtClean="0"/>
              <a:t>integrat</a:t>
            </a:r>
            <a:r>
              <a:rPr lang="es-ES" dirty="0" smtClean="0"/>
              <a:t>.</a:t>
            </a:r>
          </a:p>
          <a:p>
            <a:r>
              <a:rPr lang="es-ES" dirty="0" smtClean="0"/>
              <a:t>I </a:t>
            </a:r>
            <a:r>
              <a:rPr lang="es-ES" dirty="0" err="1" smtClean="0"/>
              <a:t>depenent</a:t>
            </a:r>
            <a:r>
              <a:rPr lang="es-ES" dirty="0" smtClean="0"/>
              <a:t> del PFI, </a:t>
            </a:r>
            <a:r>
              <a:rPr lang="es-ES" dirty="0" err="1" smtClean="0"/>
              <a:t>hi</a:t>
            </a:r>
            <a:r>
              <a:rPr lang="es-ES" dirty="0" smtClean="0"/>
              <a:t> </a:t>
            </a:r>
            <a:r>
              <a:rPr lang="es-ES" dirty="0" err="1" smtClean="0"/>
              <a:t>haurà</a:t>
            </a:r>
            <a:r>
              <a:rPr lang="es-ES" dirty="0" smtClean="0"/>
              <a:t> unes </a:t>
            </a:r>
            <a:r>
              <a:rPr lang="es-ES" dirty="0" err="1" smtClean="0"/>
              <a:t>assignatures</a:t>
            </a:r>
            <a:r>
              <a:rPr lang="es-ES" dirty="0" smtClean="0"/>
              <a:t> </a:t>
            </a:r>
            <a:r>
              <a:rPr lang="es-ES" dirty="0" err="1" smtClean="0"/>
              <a:t>específiques</a:t>
            </a:r>
            <a:r>
              <a:rPr lang="es-ES" dirty="0" smtClean="0"/>
              <a:t> concretes. 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1"/>
          </p:nvPr>
        </p:nvSpPr>
        <p:spPr>
          <a:xfrm>
            <a:off x="0" y="1643050"/>
            <a:ext cx="4214810" cy="785818"/>
          </a:xfrm>
        </p:spPr>
        <p:txBody>
          <a:bodyPr>
            <a:normAutofit fontScale="92500"/>
          </a:bodyPr>
          <a:lstStyle/>
          <a:p>
            <a:r>
              <a:rPr lang="es-ES" sz="2800" dirty="0" err="1" smtClean="0"/>
              <a:t>Mòduls</a:t>
            </a:r>
            <a:r>
              <a:rPr lang="es-ES" sz="2800" dirty="0" smtClean="0"/>
              <a:t> de </a:t>
            </a:r>
            <a:r>
              <a:rPr lang="es-ES" sz="2800" dirty="0" err="1" smtClean="0"/>
              <a:t>formació</a:t>
            </a:r>
            <a:r>
              <a:rPr lang="es-ES" sz="2800" dirty="0" smtClean="0"/>
              <a:t> general </a:t>
            </a:r>
            <a:r>
              <a:rPr lang="es-ES" dirty="0" smtClean="0"/>
              <a:t>(entre 295 i 345 </a:t>
            </a:r>
            <a:r>
              <a:rPr lang="es-ES" dirty="0" err="1" smtClean="0"/>
              <a:t>hores</a:t>
            </a:r>
            <a:r>
              <a:rPr lang="es-ES" dirty="0" smtClean="0"/>
              <a:t>)</a:t>
            </a:r>
            <a:endParaRPr lang="es-ES" dirty="0"/>
          </a:p>
        </p:txBody>
      </p:sp>
      <p:sp>
        <p:nvSpPr>
          <p:cNvPr id="6" name="5 Marcador de texto"/>
          <p:cNvSpPr>
            <a:spLocks noGrp="1"/>
          </p:cNvSpPr>
          <p:nvPr>
            <p:ph type="body" sz="quarter" idx="3"/>
          </p:nvPr>
        </p:nvSpPr>
        <p:spPr>
          <a:xfrm>
            <a:off x="4429124" y="1643050"/>
            <a:ext cx="4714876" cy="785818"/>
          </a:xfrm>
        </p:spPr>
        <p:txBody>
          <a:bodyPr>
            <a:normAutofit fontScale="85000" lnSpcReduction="10000"/>
          </a:bodyPr>
          <a:lstStyle/>
          <a:p>
            <a:r>
              <a:rPr lang="es-ES" sz="3100" dirty="0" err="1" smtClean="0"/>
              <a:t>Mòduls</a:t>
            </a:r>
            <a:r>
              <a:rPr lang="es-ES" sz="3100" dirty="0" smtClean="0"/>
              <a:t> de </a:t>
            </a:r>
            <a:r>
              <a:rPr lang="es-ES" sz="3100" dirty="0" err="1" smtClean="0"/>
              <a:t>formació</a:t>
            </a:r>
            <a:r>
              <a:rPr lang="es-ES" sz="3100" dirty="0" smtClean="0"/>
              <a:t> </a:t>
            </a:r>
            <a:r>
              <a:rPr lang="es-ES" sz="3100" dirty="0" err="1" smtClean="0"/>
              <a:t>professional</a:t>
            </a:r>
            <a:r>
              <a:rPr lang="es-ES" sz="3100" dirty="0" smtClean="0"/>
              <a:t> </a:t>
            </a:r>
            <a:r>
              <a:rPr lang="es-ES" dirty="0" smtClean="0"/>
              <a:t>(</a:t>
            </a:r>
            <a:r>
              <a:rPr lang="es-ES" sz="2400" dirty="0" smtClean="0"/>
              <a:t>entre 615 i 665 </a:t>
            </a:r>
            <a:r>
              <a:rPr lang="es-ES" sz="2400" dirty="0" err="1" smtClean="0"/>
              <a:t>hores</a:t>
            </a:r>
            <a:r>
              <a:rPr lang="es-ES" sz="2400" dirty="0" smtClean="0"/>
              <a:t>)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b="1" dirty="0" smtClean="0"/>
              <a:t>Quina continuïtat té?</a:t>
            </a:r>
            <a:endParaRPr lang="ca-ES" b="1" dirty="0"/>
          </a:p>
        </p:txBody>
      </p:sp>
      <p:pic>
        <p:nvPicPr>
          <p:cNvPr id="65538" name="Picture 2" descr="Imatge relacionada"/>
          <p:cNvPicPr>
            <a:picLocks noChangeAspect="1" noChangeArrowheads="1"/>
          </p:cNvPicPr>
          <p:nvPr/>
        </p:nvPicPr>
        <p:blipFill>
          <a:blip r:embed="rId2"/>
          <a:srcRect l="3923" t="8385" r="3602" b="6638"/>
          <a:stretch>
            <a:fillRect/>
          </a:stretch>
        </p:blipFill>
        <p:spPr bwMode="auto">
          <a:xfrm>
            <a:off x="2999248" y="1500174"/>
            <a:ext cx="6144752" cy="5107327"/>
          </a:xfrm>
          <a:prstGeom prst="rect">
            <a:avLst/>
          </a:prstGeom>
          <a:noFill/>
        </p:spPr>
      </p:pic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357158" y="1127760"/>
          <a:ext cx="2500330" cy="573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00330"/>
              </a:tblGrid>
              <a:tr h="867592">
                <a:tc>
                  <a:txBody>
                    <a:bodyPr/>
                    <a:lstStyle/>
                    <a:p>
                      <a:r>
                        <a:rPr lang="ca-ES" sz="2200" b="0" noProof="0" dirty="0" smtClean="0">
                          <a:solidFill>
                            <a:schemeClr val="tx1"/>
                          </a:solidFill>
                        </a:rPr>
                        <a:t>1. Títol</a:t>
                      </a:r>
                      <a:r>
                        <a:rPr lang="ca-ES" sz="2200" b="0" baseline="0" noProof="0" dirty="0" smtClean="0">
                          <a:solidFill>
                            <a:schemeClr val="tx1"/>
                          </a:solidFill>
                        </a:rPr>
                        <a:t> de </a:t>
                      </a:r>
                      <a:r>
                        <a:rPr lang="ca-ES" sz="2200" b="1" baseline="0" noProof="0" dirty="0" smtClean="0">
                          <a:solidFill>
                            <a:schemeClr val="tx1"/>
                          </a:solidFill>
                        </a:rPr>
                        <a:t>graduat en ESO </a:t>
                      </a:r>
                      <a:r>
                        <a:rPr lang="ca-ES" sz="2200" b="0" baseline="0" noProof="0" dirty="0" smtClean="0">
                          <a:solidFill>
                            <a:schemeClr val="tx1"/>
                          </a:solidFill>
                        </a:rPr>
                        <a:t>(en escoles d’adults).</a:t>
                      </a:r>
                      <a:endParaRPr lang="ca-ES" sz="22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1401494">
                <a:tc>
                  <a:txBody>
                    <a:bodyPr/>
                    <a:lstStyle/>
                    <a:p>
                      <a:r>
                        <a:rPr lang="ca-ES" sz="2200" noProof="0" dirty="0" smtClean="0">
                          <a:solidFill>
                            <a:schemeClr val="tx1"/>
                          </a:solidFill>
                        </a:rPr>
                        <a:t>2. </a:t>
                      </a:r>
                      <a:r>
                        <a:rPr lang="ca-ES" sz="2200" b="1" noProof="0" dirty="0" smtClean="0">
                          <a:solidFill>
                            <a:schemeClr val="tx1"/>
                          </a:solidFill>
                        </a:rPr>
                        <a:t>Prova</a:t>
                      </a:r>
                      <a:r>
                        <a:rPr lang="ca-ES" sz="2200" b="1" baseline="0" noProof="0" dirty="0" smtClean="0">
                          <a:solidFill>
                            <a:schemeClr val="tx1"/>
                          </a:solidFill>
                        </a:rPr>
                        <a:t> d’accés </a:t>
                      </a:r>
                      <a:r>
                        <a:rPr lang="ca-ES" sz="2200" baseline="0" noProof="0" dirty="0" smtClean="0">
                          <a:solidFill>
                            <a:schemeClr val="tx1"/>
                          </a:solidFill>
                        </a:rPr>
                        <a:t>a cicle mitjà al següent curs (*convalidacions segons nota).</a:t>
                      </a:r>
                      <a:endParaRPr lang="ca-ES" sz="2200" noProof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1401494">
                <a:tc>
                  <a:txBody>
                    <a:bodyPr/>
                    <a:lstStyle/>
                    <a:p>
                      <a:r>
                        <a:rPr lang="ca-ES" sz="2200" noProof="0" dirty="0" smtClean="0">
                          <a:solidFill>
                            <a:schemeClr val="tx1"/>
                          </a:solidFill>
                        </a:rPr>
                        <a:t>3. </a:t>
                      </a:r>
                      <a:r>
                        <a:rPr lang="ca-ES" sz="2200" b="1" noProof="0" dirty="0" smtClean="0">
                          <a:solidFill>
                            <a:schemeClr val="tx1"/>
                          </a:solidFill>
                        </a:rPr>
                        <a:t>Accés directe a Grau</a:t>
                      </a:r>
                      <a:r>
                        <a:rPr lang="ca-ES" sz="2200" b="1" baseline="0" noProof="0" dirty="0" smtClean="0">
                          <a:solidFill>
                            <a:schemeClr val="tx1"/>
                          </a:solidFill>
                        </a:rPr>
                        <a:t> Mitjà </a:t>
                      </a:r>
                      <a:r>
                        <a:rPr lang="ca-ES" sz="2200" baseline="0" noProof="0" dirty="0" smtClean="0">
                          <a:solidFill>
                            <a:schemeClr val="tx1"/>
                          </a:solidFill>
                        </a:rPr>
                        <a:t>(amb més d’un 8 a la prova extraordinària).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1401494">
                <a:tc>
                  <a:txBody>
                    <a:bodyPr/>
                    <a:lstStyle/>
                    <a:p>
                      <a:r>
                        <a:rPr lang="ca-ES" sz="2200" baseline="0" noProof="0" dirty="0" smtClean="0"/>
                        <a:t>4. Accedir al</a:t>
                      </a:r>
                      <a:r>
                        <a:rPr lang="ca-ES" sz="2200" b="1" baseline="0" noProof="0" dirty="0" smtClean="0"/>
                        <a:t> mercat laboral </a:t>
                      </a:r>
                      <a:r>
                        <a:rPr lang="ca-ES" sz="2200" baseline="0" noProof="0" dirty="0" smtClean="0"/>
                        <a:t>en una feina relaciona amb el PFI cursat.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err="1" smtClean="0"/>
              <a:t>Quin</a:t>
            </a:r>
            <a:r>
              <a:rPr lang="es-ES" b="1" dirty="0" smtClean="0"/>
              <a:t> PFI </a:t>
            </a:r>
            <a:r>
              <a:rPr lang="es-ES" b="1" dirty="0" err="1" smtClean="0"/>
              <a:t>escollir</a:t>
            </a:r>
            <a:r>
              <a:rPr lang="es-ES" b="1" dirty="0" smtClean="0"/>
              <a:t>?</a:t>
            </a:r>
            <a:endParaRPr lang="es-ES" b="1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sz="quarter" idx="1"/>
          </p:nvPr>
        </p:nvGraphicFramePr>
        <p:xfrm>
          <a:off x="428596" y="1643050"/>
          <a:ext cx="8358246" cy="51263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86148"/>
                <a:gridCol w="5072098"/>
              </a:tblGrid>
              <a:tr h="604790">
                <a:tc>
                  <a:txBody>
                    <a:bodyPr/>
                    <a:lstStyle/>
                    <a:p>
                      <a:pPr algn="l"/>
                      <a:r>
                        <a:rPr lang="ca-ES" sz="2400" b="1" noProof="0" dirty="0" smtClean="0">
                          <a:solidFill>
                            <a:schemeClr val="tx1"/>
                          </a:solidFill>
                        </a:rPr>
                        <a:t>Administració i gestió</a:t>
                      </a:r>
                      <a:endParaRPr lang="ca-ES" sz="2400" b="1" noProof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800" b="0" i="0" u="none" strike="noStrike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hlinkClick r:id="rId2"/>
                        </a:rPr>
                        <a:t>Auxiliar</a:t>
                      </a:r>
                      <a:r>
                        <a:rPr kumimoji="0" lang="fr-FR" sz="1800" b="0" i="0" u="none" strike="noStrik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hlinkClick r:id="rId2"/>
                        </a:rPr>
                        <a:t> d'</a:t>
                      </a:r>
                      <a:r>
                        <a:rPr kumimoji="0" lang="fr-FR" sz="1800" b="0" i="0" u="none" strike="noStrike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hlinkClick r:id="rId2"/>
                        </a:rPr>
                        <a:t>activitats</a:t>
                      </a:r>
                      <a:r>
                        <a:rPr kumimoji="0" lang="fr-FR" sz="1800" b="0" i="0" u="none" strike="noStrik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hlinkClick r:id="rId2"/>
                        </a:rPr>
                        <a:t> d'</a:t>
                      </a:r>
                      <a:r>
                        <a:rPr kumimoji="0" lang="fr-FR" sz="1800" b="0" i="0" u="none" strike="noStrike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hlinkClick r:id="rId2"/>
                        </a:rPr>
                        <a:t>oficina</a:t>
                      </a:r>
                      <a:r>
                        <a:rPr kumimoji="0" lang="fr-FR" sz="1800" b="0" i="0" u="none" strike="noStrik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hlinkClick r:id="rId2"/>
                        </a:rPr>
                        <a:t> i en </a:t>
                      </a:r>
                      <a:r>
                        <a:rPr kumimoji="0" lang="fr-FR" sz="1800" b="0" i="0" u="none" strike="noStrike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hlinkClick r:id="rId2"/>
                        </a:rPr>
                        <a:t>serveis</a:t>
                      </a:r>
                      <a:r>
                        <a:rPr kumimoji="0" lang="fr-FR" sz="1800" b="0" i="0" u="none" strike="noStrik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hlinkClick r:id="rId2"/>
                        </a:rPr>
                        <a:t> </a:t>
                      </a:r>
                      <a:r>
                        <a:rPr kumimoji="0" lang="fr-FR" sz="1800" b="0" i="0" u="none" strike="noStrike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hlinkClick r:id="rId2"/>
                        </a:rPr>
                        <a:t>administratius</a:t>
                      </a:r>
                      <a:r>
                        <a:rPr kumimoji="0" lang="fr-FR" sz="1800" b="0" i="0" u="none" strike="noStrik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hlinkClick r:id="rId2"/>
                        </a:rPr>
                        <a:t> </a:t>
                      </a:r>
                      <a:r>
                        <a:rPr kumimoji="0" lang="fr-FR" sz="1800" b="0" i="0" u="none" strike="noStrike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hlinkClick r:id="rId2"/>
                        </a:rPr>
                        <a:t>generals</a:t>
                      </a:r>
                      <a:endParaRPr kumimoji="0" lang="fr-FR" sz="1800" b="0" i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54392">
                <a:tc>
                  <a:txBody>
                    <a:bodyPr/>
                    <a:lstStyle/>
                    <a:p>
                      <a:pPr algn="l"/>
                      <a:r>
                        <a:rPr lang="ca-ES" sz="2400" b="1" noProof="0" smtClean="0">
                          <a:solidFill>
                            <a:schemeClr val="tx1"/>
                          </a:solidFill>
                        </a:rPr>
                        <a:t>Arts gràfiques</a:t>
                      </a:r>
                      <a:endParaRPr lang="ca-ES" sz="2400" b="1" noProof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800" b="0" i="0" u="none" strike="noStrike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hlinkClick r:id="rId3"/>
                        </a:rPr>
                        <a:t>Auxiliar</a:t>
                      </a:r>
                      <a:r>
                        <a:rPr kumimoji="0" lang="fr-FR" sz="1800" b="0" i="0" u="none" strike="noStrik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hlinkClick r:id="rId3"/>
                        </a:rPr>
                        <a:t> d'arts </a:t>
                      </a:r>
                      <a:r>
                        <a:rPr kumimoji="0" lang="fr-FR" sz="1800" b="0" i="0" u="none" strike="noStrike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hlinkClick r:id="rId3"/>
                        </a:rPr>
                        <a:t>gràfiques</a:t>
                      </a:r>
                      <a:r>
                        <a:rPr kumimoji="0" lang="fr-FR" sz="1800" b="0" i="0" u="none" strike="noStrik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hlinkClick r:id="rId3"/>
                        </a:rPr>
                        <a:t> i </a:t>
                      </a:r>
                      <a:r>
                        <a:rPr kumimoji="0" lang="fr-FR" sz="1800" b="0" i="0" u="none" strike="noStrike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hlinkClick r:id="rId3"/>
                        </a:rPr>
                        <a:t>serigrafia</a:t>
                      </a:r>
                      <a:endParaRPr kumimoji="0" lang="fr-FR" sz="1800" b="0" i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44056">
                <a:tc rowSpan="2">
                  <a:txBody>
                    <a:bodyPr/>
                    <a:lstStyle/>
                    <a:p>
                      <a:pPr algn="l"/>
                      <a:r>
                        <a:rPr lang="ca-ES" sz="2400" b="1" noProof="0" smtClean="0">
                          <a:solidFill>
                            <a:schemeClr val="tx1"/>
                          </a:solidFill>
                        </a:rPr>
                        <a:t>Edificació i obra civil</a:t>
                      </a:r>
                      <a:endParaRPr lang="ca-ES" sz="2400" b="1" noProof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800" b="0" i="0" u="none" strike="noStrik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hlinkClick r:id="rId4"/>
                        </a:rPr>
                        <a:t>Auxiliar de paleta i </a:t>
                      </a:r>
                      <a:r>
                        <a:rPr kumimoji="0" lang="es-ES" sz="1800" b="0" i="0" u="none" strike="noStrike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hlinkClick r:id="rId4"/>
                        </a:rPr>
                        <a:t>construcció</a:t>
                      </a:r>
                      <a:endParaRPr kumimoji="0" lang="es-ES" sz="1800" b="0" i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44056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a-ES" sz="1800" b="0" i="0" u="none" strike="noStrike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hlinkClick r:id="rId5"/>
                        </a:rPr>
                        <a:t>Auxiliar de pintura</a:t>
                      </a:r>
                      <a:endParaRPr kumimoji="0" lang="ca-ES" sz="1800" b="0" i="0" kern="1200" noProof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44056">
                <a:tc rowSpan="4">
                  <a:txBody>
                    <a:bodyPr/>
                    <a:lstStyle/>
                    <a:p>
                      <a:pPr algn="l"/>
                      <a:r>
                        <a:rPr lang="ca-ES" sz="2400" b="1" noProof="0" smtClean="0">
                          <a:solidFill>
                            <a:schemeClr val="tx1"/>
                          </a:solidFill>
                        </a:rPr>
                        <a:t>Fabricació mecànica</a:t>
                      </a:r>
                      <a:endParaRPr lang="ca-ES" sz="2400" b="1" noProof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a-ES" sz="1800" b="0" i="0" u="none" strike="noStrike" kern="1200" noProof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hlinkClick r:id="rId6"/>
                        </a:rPr>
                        <a:t>Auxiliar de fabricació mecànica i d'ajust i soldadura</a:t>
                      </a:r>
                      <a:endParaRPr kumimoji="0" lang="ca-ES" sz="1800" b="0" i="0" kern="1200" noProof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602098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a-ES" sz="1800" b="0" i="0" u="none" strike="noStrike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hlinkClick r:id="rId7"/>
                        </a:rPr>
                        <a:t>Auxiliar de fabricació mecànica i instal·lacions electrotècniques</a:t>
                      </a:r>
                      <a:endParaRPr kumimoji="0" lang="ca-ES" sz="1800" b="0" i="0" kern="1200" noProof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344056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a-ES" sz="1800" b="0" i="0" u="sng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hlinkClick r:id="rId8"/>
                        </a:rPr>
                        <a:t>Auxiliar de fusteria metàl·lica i PVC</a:t>
                      </a:r>
                      <a:endParaRPr kumimoji="0" lang="ca-ES" sz="1800" b="0" i="0" kern="1200" noProof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44056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a-ES" sz="1800" b="0" i="0" u="none" strike="noStrike" kern="1200" noProof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hlinkClick r:id="rId9"/>
                        </a:rPr>
                        <a:t>Auxiliar de serralleria i construccions metàl·liques</a:t>
                      </a:r>
                      <a:endParaRPr kumimoji="0" lang="ca-ES" sz="1800" b="0" i="0" kern="1200" noProof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344056">
                <a:tc rowSpan="4">
                  <a:txBody>
                    <a:bodyPr/>
                    <a:lstStyle/>
                    <a:p>
                      <a:pPr algn="l"/>
                      <a:r>
                        <a:rPr lang="ca-ES" sz="2400" b="1" noProof="0" dirty="0" smtClean="0">
                          <a:solidFill>
                            <a:schemeClr val="tx1"/>
                          </a:solidFill>
                        </a:rPr>
                        <a:t>Hoteleria i turisme</a:t>
                      </a:r>
                      <a:endParaRPr lang="ca-ES" sz="2400" b="1" noProof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a-ES" sz="1800" b="0" i="0" u="none" strike="noStrike" kern="1200" noProof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hlinkClick r:id="rId10"/>
                        </a:rPr>
                        <a:t>Auxiliar d'hoteleria: cuina i càtering</a:t>
                      </a:r>
                      <a:endParaRPr kumimoji="0" lang="ca-ES" sz="1800" b="0" i="0" kern="1200" noProof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44056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a-ES" sz="1800" b="0" i="0" u="none" strike="noStrike" kern="1200" noProof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hlinkClick r:id="rId11"/>
                        </a:rPr>
                        <a:t>Auxiliar d'hoteleria: cuina i serveis de restauració</a:t>
                      </a:r>
                      <a:endParaRPr kumimoji="0" lang="ca-ES" sz="1800" b="0" i="0" kern="1200" noProof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44056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a-ES" sz="1800" b="0" i="0" u="none" strike="noStrike" kern="1200" noProof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hlinkClick r:id="rId12"/>
                        </a:rPr>
                        <a:t>Auxiliar de cuina</a:t>
                      </a:r>
                      <a:endParaRPr kumimoji="0" lang="ca-ES" sz="1800" b="0" i="0" kern="1200" noProof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44056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a-ES" sz="1800" b="0" i="0" u="none" strike="noStrike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hlinkClick r:id="rId13"/>
                        </a:rPr>
                        <a:t>Auxiliar en establiments hotelers i de restauració</a:t>
                      </a:r>
                      <a:endParaRPr kumimoji="0" lang="ca-ES" sz="1800" b="0" i="0" kern="1200" noProof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5 Marcador de contenido"/>
          <p:cNvGraphicFramePr>
            <a:graphicFrameLocks noGrp="1"/>
          </p:cNvGraphicFramePr>
          <p:nvPr>
            <p:ph sz="quarter" idx="1"/>
          </p:nvPr>
        </p:nvGraphicFramePr>
        <p:xfrm>
          <a:off x="642910" y="1643050"/>
          <a:ext cx="8153400" cy="47949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9159"/>
                <a:gridCol w="4694241"/>
              </a:tblGrid>
              <a:tr h="500066">
                <a:tc rowSpan="2">
                  <a:txBody>
                    <a:bodyPr/>
                    <a:lstStyle/>
                    <a:p>
                      <a:r>
                        <a:rPr lang="ca-ES" sz="2400" b="1" noProof="0" dirty="0" smtClean="0">
                          <a:solidFill>
                            <a:schemeClr val="tx1"/>
                          </a:solidFill>
                        </a:rPr>
                        <a:t>Indústries alimentàries</a:t>
                      </a:r>
                      <a:endParaRPr lang="ca-ES" sz="2400" b="1" noProof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b="0" i="0" u="none" strike="noStrike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hlinkClick r:id="rId2"/>
                        </a:rPr>
                        <a:t>Auxiliar de </a:t>
                      </a:r>
                      <a:r>
                        <a:rPr kumimoji="0" lang="pt-BR" b="0" i="0" u="none" strike="noStrike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hlinkClick r:id="rId2"/>
                        </a:rPr>
                        <a:t>pastisseria</a:t>
                      </a:r>
                      <a:r>
                        <a:rPr kumimoji="0" lang="pt-BR" b="0" i="0" u="none" strike="noStrike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hlinkClick r:id="rId2"/>
                        </a:rPr>
                        <a:t> i de </a:t>
                      </a:r>
                      <a:r>
                        <a:rPr kumimoji="0" lang="pt-BR" b="0" i="0" u="none" strike="noStrike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hlinkClick r:id="rId2"/>
                        </a:rPr>
                        <a:t>fleca</a:t>
                      </a:r>
                      <a:endParaRPr kumimoji="0" lang="pt-BR" b="0" i="0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500066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b="0" i="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3"/>
                        </a:rPr>
                        <a:t>Auxiliar en </a:t>
                      </a:r>
                      <a:r>
                        <a:rPr kumimoji="0" lang="es-ES" b="0" i="0" u="none" strike="noStrike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3"/>
                        </a:rPr>
                        <a:t>establiments</a:t>
                      </a:r>
                      <a:r>
                        <a:rPr kumimoji="0" lang="es-ES" b="0" i="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3"/>
                        </a:rPr>
                        <a:t> del sector </a:t>
                      </a:r>
                      <a:r>
                        <a:rPr kumimoji="0" lang="es-ES" b="0" i="0" u="none" strike="noStrike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3"/>
                        </a:rPr>
                        <a:t>carni</a:t>
                      </a:r>
                      <a:endParaRPr kumimoji="0" lang="es-ES" b="0" i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642942">
                <a:tc>
                  <a:txBody>
                    <a:bodyPr/>
                    <a:lstStyle/>
                    <a:p>
                      <a:r>
                        <a:rPr lang="ca-ES" sz="2400" b="1" noProof="0" smtClean="0"/>
                        <a:t>Instal·lació</a:t>
                      </a:r>
                      <a:r>
                        <a:rPr lang="ca-ES" sz="2400" b="1" baseline="0" noProof="0" smtClean="0"/>
                        <a:t> i manteniment</a:t>
                      </a:r>
                      <a:endParaRPr lang="ca-ES" sz="2400" b="1" noProof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b="0" i="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4"/>
                        </a:rPr>
                        <a:t>Auxiliar de </a:t>
                      </a:r>
                      <a:r>
                        <a:rPr kumimoji="0" lang="es-ES" b="0" i="0" u="none" strike="noStrike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4"/>
                        </a:rPr>
                        <a:t>fontaneria</a:t>
                      </a:r>
                      <a:r>
                        <a:rPr kumimoji="0" lang="es-ES" b="0" i="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4"/>
                        </a:rPr>
                        <a:t>, </a:t>
                      </a:r>
                      <a:r>
                        <a:rPr kumimoji="0" lang="es-ES" b="0" i="0" u="none" strike="noStrike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4"/>
                        </a:rPr>
                        <a:t>calefacció</a:t>
                      </a:r>
                      <a:r>
                        <a:rPr kumimoji="0" lang="es-ES" b="0" i="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4"/>
                        </a:rPr>
                        <a:t> i </a:t>
                      </a:r>
                      <a:r>
                        <a:rPr kumimoji="0" lang="es-ES" b="0" i="0" u="none" strike="noStrike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4"/>
                        </a:rPr>
                        <a:t>climatització</a:t>
                      </a:r>
                      <a:endParaRPr kumimoji="0" lang="es-ES" b="0" i="0" u="none" strike="noStrike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928694">
                <a:tc>
                  <a:txBody>
                    <a:bodyPr/>
                    <a:lstStyle/>
                    <a:p>
                      <a:r>
                        <a:rPr lang="ca-ES" sz="2400" b="1" noProof="0" smtClean="0"/>
                        <a:t>Transport i</a:t>
                      </a:r>
                      <a:r>
                        <a:rPr lang="ca-ES" sz="2400" b="1" baseline="0" noProof="0" smtClean="0"/>
                        <a:t> manteniment de vehicles</a:t>
                      </a:r>
                      <a:endParaRPr lang="ca-ES" sz="2400" b="1" noProof="0"/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b="0" i="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5"/>
                        </a:rPr>
                        <a:t>Auxiliar de </a:t>
                      </a:r>
                      <a:r>
                        <a:rPr kumimoji="0" lang="es-ES" b="0" i="0" u="none" strike="noStrike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5"/>
                        </a:rPr>
                        <a:t>reparació</a:t>
                      </a:r>
                      <a:r>
                        <a:rPr kumimoji="0" lang="es-ES" b="0" i="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5"/>
                        </a:rPr>
                        <a:t> i </a:t>
                      </a:r>
                      <a:r>
                        <a:rPr kumimoji="0" lang="es-ES" b="0" i="0" u="none" strike="noStrike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5"/>
                        </a:rPr>
                        <a:t>manteniment</a:t>
                      </a:r>
                      <a:r>
                        <a:rPr kumimoji="0" lang="es-ES" b="0" i="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5"/>
                        </a:rPr>
                        <a:t> de </a:t>
                      </a:r>
                      <a:r>
                        <a:rPr kumimoji="0" lang="es-ES" b="0" i="0" u="none" strike="noStrike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5"/>
                        </a:rPr>
                        <a:t>vehicles</a:t>
                      </a:r>
                      <a:r>
                        <a:rPr kumimoji="0" lang="es-ES" b="0" i="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5"/>
                        </a:rPr>
                        <a:t> </a:t>
                      </a:r>
                      <a:r>
                        <a:rPr kumimoji="0" lang="es-ES" b="0" i="0" u="none" strike="noStrike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5"/>
                        </a:rPr>
                        <a:t>lleugers</a:t>
                      </a:r>
                      <a:endParaRPr kumimoji="0" lang="es-ES" b="0" i="0" u="none" strike="noStrike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457216">
                <a:tc rowSpan="3">
                  <a:txBody>
                    <a:bodyPr/>
                    <a:lstStyle/>
                    <a:p>
                      <a:r>
                        <a:rPr lang="ca-ES" sz="2400" b="1" noProof="0" dirty="0" smtClean="0"/>
                        <a:t>Agrària</a:t>
                      </a:r>
                      <a:endParaRPr lang="ca-ES" sz="2400" b="1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b="0" i="0" u="sng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6"/>
                        </a:rPr>
                        <a:t>Auxiliar </a:t>
                      </a:r>
                      <a:r>
                        <a:rPr kumimoji="0" lang="es-ES" b="0" i="0" u="sng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6"/>
                        </a:rPr>
                        <a:t>d'activitats</a:t>
                      </a:r>
                      <a:r>
                        <a:rPr kumimoji="0" lang="es-ES" b="0" i="0" u="sng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6"/>
                        </a:rPr>
                        <a:t> </a:t>
                      </a:r>
                      <a:r>
                        <a:rPr kumimoji="0" lang="es-ES" b="0" i="0" u="sng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6"/>
                        </a:rPr>
                        <a:t>agropecuàries</a:t>
                      </a:r>
                      <a:endParaRPr kumimoji="0" lang="es-ES" b="0" i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500066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b="0" i="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7"/>
                        </a:rPr>
                        <a:t>Auxiliar </a:t>
                      </a:r>
                      <a:r>
                        <a:rPr kumimoji="0" lang="es-ES" b="0" i="0" u="none" strike="noStrike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7"/>
                        </a:rPr>
                        <a:t>d'activitats</a:t>
                      </a:r>
                      <a:r>
                        <a:rPr kumimoji="0" lang="es-ES" b="0" i="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7"/>
                        </a:rPr>
                        <a:t> </a:t>
                      </a:r>
                      <a:r>
                        <a:rPr kumimoji="0" lang="es-ES" b="0" i="0" u="none" strike="noStrike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7"/>
                        </a:rPr>
                        <a:t>forestals</a:t>
                      </a:r>
                      <a:endParaRPr kumimoji="0" lang="es-ES" b="0" i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40004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b="0" i="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8"/>
                        </a:rPr>
                        <a:t>Auxiliar de </a:t>
                      </a:r>
                      <a:r>
                        <a:rPr kumimoji="0" lang="pt-BR" b="0" i="0" u="none" strike="noStrike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8"/>
                        </a:rPr>
                        <a:t>vivers</a:t>
                      </a:r>
                      <a:r>
                        <a:rPr kumimoji="0" lang="pt-BR" b="0" i="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8"/>
                        </a:rPr>
                        <a:t> i jardins</a:t>
                      </a:r>
                      <a:endParaRPr kumimoji="0" lang="pt-BR" b="0" i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500066">
                <a:tc rowSpan="2">
                  <a:txBody>
                    <a:bodyPr/>
                    <a:lstStyle/>
                    <a:p>
                      <a:r>
                        <a:rPr lang="ca-ES" sz="2400" b="1" noProof="0" smtClean="0"/>
                        <a:t>Comerç i màrqueting</a:t>
                      </a:r>
                      <a:endParaRPr lang="ca-ES" sz="2400" b="1" noProof="0"/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b="0" i="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9"/>
                        </a:rPr>
                        <a:t>Auxiliar de </a:t>
                      </a:r>
                      <a:r>
                        <a:rPr kumimoji="0" lang="es-ES" b="0" i="0" u="none" strike="noStrike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9"/>
                        </a:rPr>
                        <a:t>comerç</a:t>
                      </a:r>
                      <a:r>
                        <a:rPr kumimoji="0" lang="es-ES" b="0" i="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9"/>
                        </a:rPr>
                        <a:t> i </a:t>
                      </a:r>
                      <a:r>
                        <a:rPr kumimoji="0" lang="es-ES" b="0" i="0" u="none" strike="noStrike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9"/>
                        </a:rPr>
                        <a:t>atenció</a:t>
                      </a:r>
                      <a:r>
                        <a:rPr kumimoji="0" lang="es-ES" b="0" i="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9"/>
                        </a:rPr>
                        <a:t> al </a:t>
                      </a:r>
                      <a:r>
                        <a:rPr kumimoji="0" lang="es-ES" b="0" i="0" u="none" strike="noStrike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9"/>
                        </a:rPr>
                        <a:t>públic</a:t>
                      </a:r>
                      <a:endParaRPr kumimoji="0" lang="pt-BR" b="0" i="0" u="none" strike="noStrike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2286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b="0" i="0" u="sng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10"/>
                        </a:rPr>
                        <a:t>Auxiliar de vendes, oficina i </a:t>
                      </a:r>
                      <a:r>
                        <a:rPr kumimoji="0" lang="es-ES" b="0" i="0" u="sng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10"/>
                        </a:rPr>
                        <a:t>atenció</a:t>
                      </a:r>
                      <a:r>
                        <a:rPr kumimoji="0" lang="es-ES" b="0" i="0" u="sng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10"/>
                        </a:rPr>
                        <a:t> al </a:t>
                      </a:r>
                      <a:r>
                        <a:rPr kumimoji="0" lang="es-ES" b="0" i="0" u="sng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10"/>
                        </a:rPr>
                        <a:t>públic</a:t>
                      </a:r>
                      <a:endParaRPr kumimoji="0" lang="es-ES" b="0" i="0" u="sng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err="1" smtClean="0"/>
              <a:t>Quin</a:t>
            </a:r>
            <a:r>
              <a:rPr lang="es-ES" b="1" dirty="0" smtClean="0"/>
              <a:t> PFI </a:t>
            </a:r>
            <a:r>
              <a:rPr lang="es-ES" b="1" dirty="0" err="1" smtClean="0"/>
              <a:t>escollir</a:t>
            </a:r>
            <a:r>
              <a:rPr lang="es-ES" b="1" dirty="0" smtClean="0"/>
              <a:t>?</a:t>
            </a:r>
            <a:endParaRPr lang="es-E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5 Marcador de contenido"/>
          <p:cNvGraphicFramePr>
            <a:graphicFrameLocks noGrp="1"/>
          </p:cNvGraphicFramePr>
          <p:nvPr>
            <p:ph sz="quarter" idx="1"/>
          </p:nvPr>
        </p:nvGraphicFramePr>
        <p:xfrm>
          <a:off x="609600" y="1589088"/>
          <a:ext cx="8034366" cy="47688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8020"/>
                <a:gridCol w="4786346"/>
              </a:tblGrid>
              <a:tr h="745992">
                <a:tc rowSpan="2">
                  <a:txBody>
                    <a:bodyPr/>
                    <a:lstStyle/>
                    <a:p>
                      <a:r>
                        <a:rPr lang="ca-ES" sz="2400" b="1" noProof="0" dirty="0" smtClean="0">
                          <a:solidFill>
                            <a:schemeClr val="tx1"/>
                          </a:solidFill>
                        </a:rPr>
                        <a:t>Electricitat</a:t>
                      </a:r>
                      <a:r>
                        <a:rPr lang="ca-ES" sz="2400" b="1" baseline="0" noProof="0" dirty="0" smtClean="0">
                          <a:solidFill>
                            <a:schemeClr val="tx1"/>
                          </a:solidFill>
                        </a:rPr>
                        <a:t> i electrònica</a:t>
                      </a:r>
                      <a:endParaRPr lang="ca-ES" sz="2400" b="1" noProof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a-ES" b="0" i="0" u="none" strike="noStrike" kern="120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2"/>
                        </a:rPr>
                        <a:t>Auxiliar de muntatges d'instal·lacions electrotècniques en edificis</a:t>
                      </a:r>
                      <a:endParaRPr kumimoji="0" lang="ca-ES" b="0" i="0" kern="1200" noProof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6936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a-ES" b="0" i="0" u="sng" kern="120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3"/>
                        </a:rPr>
                        <a:t>Auxiliar de muntatges d'instal·lacions elèctriques d'aigua i gas</a:t>
                      </a:r>
                      <a:endParaRPr kumimoji="0" lang="ca-ES" b="0" i="0" kern="1200" noProof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849783">
                <a:tc>
                  <a:txBody>
                    <a:bodyPr/>
                    <a:lstStyle/>
                    <a:p>
                      <a:r>
                        <a:rPr lang="ca-ES" sz="2400" b="1" noProof="0" smtClean="0">
                          <a:solidFill>
                            <a:schemeClr val="tx1"/>
                          </a:solidFill>
                        </a:rPr>
                        <a:t>Fusta, moble</a:t>
                      </a:r>
                      <a:r>
                        <a:rPr lang="ca-ES" sz="2400" b="1" baseline="0" noProof="0" smtClean="0">
                          <a:solidFill>
                            <a:schemeClr val="tx1"/>
                          </a:solidFill>
                        </a:rPr>
                        <a:t> i suro</a:t>
                      </a:r>
                      <a:endParaRPr lang="ca-ES" sz="2400" b="1" noProof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a-ES" b="0" i="0" u="sng" kern="1200" noProof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  <a:hlinkClick r:id="rId4"/>
                        </a:rPr>
                        <a:t>Auxiliar en treballs de fusteria i instal·lació de mobles</a:t>
                      </a:r>
                      <a:endParaRPr kumimoji="0" lang="ca-ES" b="0" i="0" kern="1200" noProof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849783">
                <a:tc>
                  <a:txBody>
                    <a:bodyPr/>
                    <a:lstStyle/>
                    <a:p>
                      <a:r>
                        <a:rPr lang="ca-ES" sz="2400" b="1" noProof="0" smtClean="0">
                          <a:solidFill>
                            <a:schemeClr val="tx1"/>
                          </a:solidFill>
                        </a:rPr>
                        <a:t>Imatge personal</a:t>
                      </a:r>
                      <a:endParaRPr lang="ca-ES" sz="2400" b="1" noProof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a-ES" b="0" i="0" u="sng" kern="120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5"/>
                        </a:rPr>
                        <a:t>Auxiliar en imatge personal: perruqueria i estètica</a:t>
                      </a:r>
                      <a:endParaRPr kumimoji="0" lang="ca-ES" b="0" i="0" kern="1200" noProof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849783">
                <a:tc>
                  <a:txBody>
                    <a:bodyPr/>
                    <a:lstStyle/>
                    <a:p>
                      <a:r>
                        <a:rPr lang="ca-ES" sz="2400" b="1" noProof="0" smtClean="0">
                          <a:solidFill>
                            <a:schemeClr val="tx1"/>
                          </a:solidFill>
                        </a:rPr>
                        <a:t>Informàtica</a:t>
                      </a:r>
                      <a:r>
                        <a:rPr lang="ca-ES" sz="2400" b="1" baseline="0" noProof="0" smtClean="0">
                          <a:solidFill>
                            <a:schemeClr val="tx1"/>
                          </a:solidFill>
                        </a:rPr>
                        <a:t> i comunicacions</a:t>
                      </a:r>
                      <a:endParaRPr lang="ca-ES" sz="2400" b="1" noProof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a-ES" b="0" i="0" u="none" strike="noStrike" kern="120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6"/>
                        </a:rPr>
                        <a:t>Auxiliar de muntatge i manteniment d'equips informàtics</a:t>
                      </a:r>
                      <a:endParaRPr kumimoji="0" lang="ca-ES" b="0" i="0" u="none" strike="noStrike" kern="1200" noProof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779928">
                <a:tc>
                  <a:txBody>
                    <a:bodyPr/>
                    <a:lstStyle/>
                    <a:p>
                      <a:r>
                        <a:rPr lang="ca-ES" sz="2400" b="1" noProof="0" dirty="0" smtClean="0">
                          <a:solidFill>
                            <a:schemeClr val="tx1"/>
                          </a:solidFill>
                        </a:rPr>
                        <a:t>Tèxtil, confecció i pell</a:t>
                      </a:r>
                      <a:endParaRPr lang="ca-ES" sz="2400" b="1" noProof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a-ES" b="0" i="0" u="sng" kern="120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7"/>
                        </a:rPr>
                        <a:t>Auxiliar de confecció en tèxtil i pell</a:t>
                      </a:r>
                      <a:endParaRPr kumimoji="0" lang="ca-ES" b="0" i="0" kern="1200" noProof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err="1" smtClean="0"/>
              <a:t>Quin</a:t>
            </a:r>
            <a:r>
              <a:rPr lang="es-ES" b="1" dirty="0" smtClean="0"/>
              <a:t> PFI </a:t>
            </a:r>
            <a:r>
              <a:rPr lang="es-ES" b="1" dirty="0" err="1" smtClean="0"/>
              <a:t>escollir</a:t>
            </a:r>
            <a:r>
              <a:rPr lang="es-ES" b="1" dirty="0" smtClean="0"/>
              <a:t>?</a:t>
            </a:r>
            <a:endParaRPr lang="es-E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ema1">
  <a:themeElements>
    <a:clrScheme name="Personalizado 7">
      <a:dk1>
        <a:sysClr val="windowText" lastClr="000000"/>
      </a:dk1>
      <a:lt1>
        <a:sysClr val="window" lastClr="FFFFFF"/>
      </a:lt1>
      <a:dk2>
        <a:srgbClr val="B2E389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2225" cap="flat" cmpd="sng" algn="ctr">
          <a:solidFill>
            <a:srgbClr val="FF0000"/>
          </a:solidFill>
          <a:prstDash val="solid"/>
          <a:round/>
          <a:headEnd type="none" w="med" len="med"/>
          <a:tailEnd type="triangl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itchFamily="34" charset="0"/>
          <a:buNone/>
          <a:tabLst/>
          <a:defRPr kumimoji="0" lang="zh-CN" altLang="es-E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SimSun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2225" cap="flat" cmpd="sng" algn="ctr">
          <a:solidFill>
            <a:srgbClr val="FF0000"/>
          </a:solidFill>
          <a:prstDash val="solid"/>
          <a:round/>
          <a:headEnd type="none" w="med" len="med"/>
          <a:tailEnd type="triangl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itchFamily="34" charset="0"/>
          <a:buNone/>
          <a:tabLst/>
          <a:defRPr kumimoji="0" lang="zh-CN" altLang="es-E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SimSun" pitchFamily="2" charset="-122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465E9C"/>
        </a:dk2>
        <a:lt2>
          <a:srgbClr val="CCDDEA"/>
        </a:lt2>
        <a:accent1>
          <a:srgbClr val="D83E2C"/>
        </a:accent1>
        <a:accent2>
          <a:srgbClr val="AA2B1E"/>
        </a:accent2>
        <a:accent3>
          <a:srgbClr val="FFFFFF"/>
        </a:accent3>
        <a:accent4>
          <a:srgbClr val="000000"/>
        </a:accent4>
        <a:accent5>
          <a:srgbClr val="E9AFAC"/>
        </a:accent5>
        <a:accent6>
          <a:srgbClr val="9A261A"/>
        </a:accent6>
        <a:hlink>
          <a:srgbClr val="D83E2C"/>
        </a:hlink>
        <a:folHlink>
          <a:srgbClr val="ED7D2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Office Theme">
  <a:themeElements>
    <a:clrScheme name="1_Office Them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_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2225" cap="flat" cmpd="sng" algn="ctr">
          <a:solidFill>
            <a:srgbClr val="FF0000"/>
          </a:solidFill>
          <a:prstDash val="solid"/>
          <a:round/>
          <a:headEnd type="none" w="med" len="med"/>
          <a:tailEnd type="triangl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itchFamily="34" charset="0"/>
          <a:buNone/>
          <a:tabLst/>
          <a:defRPr kumimoji="0" lang="zh-CN" altLang="es-E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SimSun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2225" cap="flat" cmpd="sng" algn="ctr">
          <a:solidFill>
            <a:srgbClr val="FF0000"/>
          </a:solidFill>
          <a:prstDash val="solid"/>
          <a:round/>
          <a:headEnd type="none" w="med" len="med"/>
          <a:tailEnd type="triangl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itchFamily="34" charset="0"/>
          <a:buNone/>
          <a:tabLst/>
          <a:defRPr kumimoji="0" lang="zh-CN" altLang="es-E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SimSun" pitchFamily="2" charset="-122"/>
          </a:defRPr>
        </a:defPPr>
      </a:lstStyle>
    </a:lnDef>
  </a:objectDefaults>
  <a:extraClrSchemeLst>
    <a:extraClrScheme>
      <a:clrScheme name="1_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Tema1">
  <a:themeElements>
    <a:clrScheme name="Office Theme 1">
      <a:dk1>
        <a:srgbClr val="000000"/>
      </a:dk1>
      <a:lt1>
        <a:srgbClr val="FFFFFF"/>
      </a:lt1>
      <a:dk2>
        <a:srgbClr val="465E9C"/>
      </a:dk2>
      <a:lt2>
        <a:srgbClr val="CCDDEA"/>
      </a:lt2>
      <a:accent1>
        <a:srgbClr val="D83E2C"/>
      </a:accent1>
      <a:accent2>
        <a:srgbClr val="AA2B1E"/>
      </a:accent2>
      <a:accent3>
        <a:srgbClr val="FFFFFF"/>
      </a:accent3>
      <a:accent4>
        <a:srgbClr val="000000"/>
      </a:accent4>
      <a:accent5>
        <a:srgbClr val="E9AFAC"/>
      </a:accent5>
      <a:accent6>
        <a:srgbClr val="9A261A"/>
      </a:accent6>
      <a:hlink>
        <a:srgbClr val="D83E2C"/>
      </a:hlink>
      <a:folHlink>
        <a:srgbClr val="ED7D27"/>
      </a:folHlink>
    </a:clrScheme>
    <a:fontScheme name="Tema de 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2225" cap="flat" cmpd="sng" algn="ctr">
          <a:solidFill>
            <a:srgbClr val="FF0000"/>
          </a:solidFill>
          <a:prstDash val="solid"/>
          <a:round/>
          <a:headEnd type="none" w="med" len="med"/>
          <a:tailEnd type="triangl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itchFamily="34" charset="0"/>
          <a:buNone/>
          <a:tabLst/>
          <a:defRPr kumimoji="0" lang="zh-CN" altLang="es-E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SimSun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2225" cap="flat" cmpd="sng" algn="ctr">
          <a:solidFill>
            <a:srgbClr val="FF0000"/>
          </a:solidFill>
          <a:prstDash val="solid"/>
          <a:round/>
          <a:headEnd type="none" w="med" len="med"/>
          <a:tailEnd type="triangl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itchFamily="34" charset="0"/>
          <a:buNone/>
          <a:tabLst/>
          <a:defRPr kumimoji="0" lang="zh-CN" altLang="es-E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SimSun" pitchFamily="2" charset="-122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465E9C"/>
        </a:dk2>
        <a:lt2>
          <a:srgbClr val="CCDDEA"/>
        </a:lt2>
        <a:accent1>
          <a:srgbClr val="D83E2C"/>
        </a:accent1>
        <a:accent2>
          <a:srgbClr val="AA2B1E"/>
        </a:accent2>
        <a:accent3>
          <a:srgbClr val="FFFFFF"/>
        </a:accent3>
        <a:accent4>
          <a:srgbClr val="000000"/>
        </a:accent4>
        <a:accent5>
          <a:srgbClr val="E9AFAC"/>
        </a:accent5>
        <a:accent6>
          <a:srgbClr val="9A261A"/>
        </a:accent6>
        <a:hlink>
          <a:srgbClr val="D83E2C"/>
        </a:hlink>
        <a:folHlink>
          <a:srgbClr val="ED7D2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Office Theme">
  <a:themeElements>
    <a:clrScheme name="1_Office Them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_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2225" cap="flat" cmpd="sng" algn="ctr">
          <a:solidFill>
            <a:srgbClr val="FF0000"/>
          </a:solidFill>
          <a:prstDash val="solid"/>
          <a:round/>
          <a:headEnd type="none" w="med" len="med"/>
          <a:tailEnd type="triangl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itchFamily="34" charset="0"/>
          <a:buNone/>
          <a:tabLst/>
          <a:defRPr kumimoji="0" lang="zh-CN" altLang="es-E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SimSun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2225" cap="flat" cmpd="sng" algn="ctr">
          <a:solidFill>
            <a:srgbClr val="FF0000"/>
          </a:solidFill>
          <a:prstDash val="solid"/>
          <a:round/>
          <a:headEnd type="none" w="med" len="med"/>
          <a:tailEnd type="triangl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itchFamily="34" charset="0"/>
          <a:buNone/>
          <a:tabLst/>
          <a:defRPr kumimoji="0" lang="zh-CN" altLang="es-E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SimSun" pitchFamily="2" charset="-122"/>
          </a:defRPr>
        </a:defPPr>
      </a:lstStyle>
    </a:lnDef>
  </a:objectDefaults>
  <a:extraClrSchemeLst>
    <a:extraClrScheme>
      <a:clrScheme name="1_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Intermedio">
  <a:themeElements>
    <a:clrScheme name="Personalizado 9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0000"/>
      </a:hlink>
      <a:folHlink>
        <a:srgbClr val="A116E0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Intermedi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Tema1</Template>
  <TotalTime>260</TotalTime>
  <Words>602</Words>
  <Application>Microsoft Office PowerPoint</Application>
  <PresentationFormat>Presentación en pantalla (4:3)</PresentationFormat>
  <Paragraphs>91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5</vt:i4>
      </vt:variant>
      <vt:variant>
        <vt:lpstr>Títulos de diapositiva</vt:lpstr>
      </vt:variant>
      <vt:variant>
        <vt:i4>11</vt:i4>
      </vt:variant>
    </vt:vector>
  </HeadingPairs>
  <TitlesOfParts>
    <vt:vector size="16" baseType="lpstr">
      <vt:lpstr>Tema1</vt:lpstr>
      <vt:lpstr>1_Office Theme</vt:lpstr>
      <vt:lpstr>1_Tema1</vt:lpstr>
      <vt:lpstr>2_Office Theme</vt:lpstr>
      <vt:lpstr>Intermedio</vt:lpstr>
      <vt:lpstr>PROGRAMES DE FORMACIÓ I INSERCIÓ  pfi</vt:lpstr>
      <vt:lpstr>Què és un PFI?</vt:lpstr>
      <vt:lpstr>Qui pot accedir?</vt:lpstr>
      <vt:lpstr>Quina duració i estructura tenen?</vt:lpstr>
      <vt:lpstr>Què s’estudia en un PFI?</vt:lpstr>
      <vt:lpstr>Quina continuïtat té?</vt:lpstr>
      <vt:lpstr>Quin PFI escollir?</vt:lpstr>
      <vt:lpstr>Quin PFI escollir?</vt:lpstr>
      <vt:lpstr>Quin PFI escollir?</vt:lpstr>
      <vt:lpstr>Tràmits d’inscripció a un PFI</vt:lpstr>
      <vt:lpstr>Gràcies per la vostra atenció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PROGRAMES DE FORMACIÓ I INSERCIÓ  pfi</dc:title>
  <dc:creator>PC</dc:creator>
  <cp:lastModifiedBy>super</cp:lastModifiedBy>
  <cp:revision>23</cp:revision>
  <dcterms:created xsi:type="dcterms:W3CDTF">2017-05-04T17:58:20Z</dcterms:created>
  <dcterms:modified xsi:type="dcterms:W3CDTF">2017-05-05T10:59:24Z</dcterms:modified>
</cp:coreProperties>
</file>