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2" r:id="rId54"/>
    <p:sldId id="311" r:id="rId5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03/11/2019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psf.cat/docs/2_Beneficis.pdf" TargetMode="External"/><Relationship Id="rId3" Type="http://schemas.openxmlformats.org/officeDocument/2006/relationships/hyperlink" Target="https://www.youtube.com/watch?v=hy1avll-hgg" TargetMode="External"/><Relationship Id="rId7" Type="http://schemas.openxmlformats.org/officeDocument/2006/relationships/hyperlink" Target="https://www.ara.cat/societat/canvi_climatic-30-coses-que-pots-fer_0_1476452476.html" TargetMode="External"/><Relationship Id="rId2" Type="http://schemas.openxmlformats.org/officeDocument/2006/relationships/hyperlink" Target="https://www.topwin-movie-maker.com/es/downloa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wp8QqzskPY" TargetMode="External"/><Relationship Id="rId5" Type="http://schemas.openxmlformats.org/officeDocument/2006/relationships/hyperlink" Target="https://www.youtube.com/watch?v=NwjFWRxFynQ" TargetMode="External"/><Relationship Id="rId4" Type="http://schemas.openxmlformats.org/officeDocument/2006/relationships/hyperlink" Target="https://www.canva.com/" TargetMode="External"/><Relationship Id="rId9" Type="http://schemas.openxmlformats.org/officeDocument/2006/relationships/hyperlink" Target="http://canalsalut.gencat.cat/ca/actualitat/campanyes/aguanta-sense-fumar/9-raons-per-passar-del-tabac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/>
          <a:lstStyle/>
          <a:p>
            <a:r>
              <a:rPr lang="ca-ES" dirty="0"/>
              <a:t>UD3 El missatge visual</a:t>
            </a:r>
          </a:p>
        </p:txBody>
      </p:sp>
    </p:spTree>
    <p:extLst>
      <p:ext uri="{BB962C8B-B14F-4D97-AF65-F5344CB8AC3E}">
        <p14:creationId xmlns:p14="http://schemas.microsoft.com/office/powerpoint/2010/main" val="232466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Institut Badalona VII\Curs 2019-2020\Opt. 4t ESO EVIP\UD3 El missatge visual\El missatge visual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8" y="620688"/>
            <a:ext cx="80459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Institut Badalona VII\Curs 2019-2020\Opt. 4t ESO EVIP\UD3 El missatge visual\El missatge visual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0975"/>
            <a:ext cx="47625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Institut Badalona VII\Curs 2019-2020\Opt. 4t ESO EVIP\UD3 El missatge visual\El missatge visual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08050"/>
            <a:ext cx="72390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Institut Badalona VII\Curs 2019-2020\Opt. 4t ESO EVIP\UD3 El missatge visual\El missatge visual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78" y="116632"/>
            <a:ext cx="4397015" cy="665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Institut Badalona VII\Curs 2019-2020\Opt. 4t ESO EVIP\UD3 El missatge visual\El missatge visual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3" y="1124744"/>
            <a:ext cx="85773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Institut Badalona VII\Curs 2019-2020\Opt. 4t ESO EVIP\UD3 El missatge visual\El missatge visual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00188"/>
            <a:ext cx="5715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Institut Badalona VII\Curs 2019-2020\Opt. 4t ESO EVIP\UD3 El missatge visual\El missatge visual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7525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Institut Badalona VII\Curs 2019-2020\Opt. 4t ESO EVIP\UD3 El missatge visual\El missatge visual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2" y="692696"/>
            <a:ext cx="8352928" cy="549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Institut Badalona VII\Curs 2019-2020\Opt. 4t ESO EVIP\UD3 El missatge visual\El missatge visual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62050"/>
            <a:ext cx="83820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Institut Badalona VII\Curs 2019-2020\Opt. 4t ESO EVIP\UD3 El missatge visual\El missatge visual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0063"/>
            <a:ext cx="83820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nstitut Badalona VII\Curs 2019-2020\Opt. 4t ESO EVIP\UD3 El missatge visual\El missatge visual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613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36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Institut Badalona VII\Curs 2019-2020\Opt. 4t ESO EVIP\UD3 El missatge visual\El missatge visual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7225"/>
            <a:ext cx="83820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Institut Badalona VII\Curs 2019-2020\Opt. 4t ESO EVIP\UD3 El missatge visual\El missatge visual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0188"/>
            <a:ext cx="8382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Institut Badalona VII\Curs 2019-2020\Opt. 4t ESO EVIP\UD3 El missatge visual\El missatge visual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388"/>
            <a:ext cx="83820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Institut Badalona VII\Curs 2019-2020\Opt. 4t ESO EVIP\UD3 El missatge visual\El missatge visual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388"/>
            <a:ext cx="83820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Institut Badalona VII\Curs 2019-2020\Opt. 4t ESO EVIP\UD3 El missatge visual\El missatge visual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0513"/>
            <a:ext cx="838200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Institut Badalona VII\Curs 2019-2020\Opt. 4t ESO EVIP\UD3 El missatge visual\El missatge visual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9575"/>
            <a:ext cx="83820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Institut Badalona VII\Curs 2019-2020\Opt. 4t ESO EVIP\UD3 El missatge visual\El missatge visual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675"/>
            <a:ext cx="83820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Institut Badalona VII\Curs 2019-2020\Opt. 4t ESO EVIP\UD3 El missatge visual\El missatge visual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675"/>
            <a:ext cx="83820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Institut Badalona VII\Curs 2019-2020\Opt. 4t ESO EVIP\UD3 El missatge visual\El missatge visual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5325"/>
            <a:ext cx="8382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Institut Badalona VII\Curs 2019-2020\Opt. 4t ESO EVIP\UD3 El missatge visual\El missatge visual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23" y="260648"/>
            <a:ext cx="5636164" cy="63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nstitut Badalona VII\Curs 2019-2020\Opt. 4t ESO EVIP\UD3 El missatge visual\El missatge visual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"/>
            <a:ext cx="8382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Institut Badalona VII\Curs 2019-2020\Opt. 4t ESO EVIP\UD3 El missatge visual\El missatge visual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3388"/>
            <a:ext cx="83820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Institut Badalona VII\Curs 2019-2020\Opt. 4t ESO EVIP\UD3 El missatge visual\El missatge visual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52588"/>
            <a:ext cx="8382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Institut Badalona VII\Curs 2019-2020\Opt. 4t ESO EVIP\UD3 El missatge visual\El missatge visual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6750"/>
            <a:ext cx="8382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Institut Badalona VII\Curs 2019-2020\Opt. 4t ESO EVIP\UD3 El missatge visual\El missatge visual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6750"/>
            <a:ext cx="8382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Institut Badalona VII\Curs 2019-2020\Opt. 4t ESO EVIP\UD3 El missatge visual\El missatge visual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2463"/>
            <a:ext cx="838200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Institut Badalona VII\Curs 2019-2020\Opt. 4t ESO EVIP\UD3 El missatge visual\El missatge visual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7700"/>
            <a:ext cx="8382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20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Institut Badalona VII\Curs 2019-2020\Opt. 4t ESO EVIP\UD3 El missatge visual\El missatge visual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600730" cy="660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53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Institut Badalona VII\Curs 2019-2020\Opt. 4t ESO EVIP\UD3 El missatge visual\El missatge visual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4375"/>
            <a:ext cx="8382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20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Institut Badalona VII\Curs 2019-2020\Opt. 4t ESO EVIP\UD3 El missatge visual\El missatge visual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162175"/>
            <a:ext cx="8382000" cy="111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53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Institut Badalona VII\Curs 2019-2020\Opt. 4t ESO EVIP\UD3 El missatge visual\El missatge visual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96" y="188640"/>
            <a:ext cx="48997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2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Institut Badalona VII\Curs 2019-2020\Opt. 4t ESO EVIP\UD3 El missatge visual\El missatge visual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010003" cy="68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Institut Badalona VII\Curs 2019-2020\Opt. 4t ESO EVIP\UD3 El missatge visual\El missatge visual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1585"/>
            <a:ext cx="47406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53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Institut Badalona VII\Curs 2019-2020\Opt. 4t ESO EVIP\UD3 El missatge visual\El missatge visual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494246" cy="650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20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Institut Badalona VII\Curs 2019-2020\Opt. 4t ESO EVIP\UD3 El missatge visual\El missatge visual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7455"/>
            <a:ext cx="4306950" cy="60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53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Institut Badalona VII\Curs 2019-2020\Opt. 4t ESO EVIP\UD3 El missatge visual\El missatge visual\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7"/>
            <a:ext cx="4484254" cy="633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20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Institut Badalona VII\Curs 2019-2020\Opt. 4t ESO EVIP\UD3 El missatge visual\El missatge visual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7213"/>
            <a:ext cx="83820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53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Institut Badalona VII\Curs 2019-2020\Opt. 4t ESO EVIP\UD3 El missatge visual\El missatge visual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113"/>
            <a:ext cx="8382000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19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Institut Badalona VII\Curs 2019-2020\Opt. 4t ESO EVIP\UD3 El missatge visual\El missatge visual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6250"/>
            <a:ext cx="83820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19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:\Institut Badalona VII\Curs 2019-2020\Opt. 4t ESO EVIP\UD3 El missatge visual\El missatge visual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00125"/>
            <a:ext cx="8382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19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Institut Badalona VII\Curs 2019-2020\Opt. 4t ESO EVIP\UD3 El missatge visual\El missatge visual\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1038"/>
            <a:ext cx="838200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31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:\Institut Badalona VII\Curs 2019-2020\Opt. 4t ESO EVIP\UD3 El missatge visual\El missatge visual\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9575"/>
            <a:ext cx="83820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3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Institut Badalona VII\Curs 2019-2020\Opt. 4t ESO EVIP\UD3 El missatge visual\El missatge visual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1432845"/>
            <a:ext cx="82411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ca-ES" dirty="0" smtClean="0">
                <a:solidFill>
                  <a:schemeClr val="bg1"/>
                </a:solidFill>
              </a:rPr>
              <a:t>Gràcies.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31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ca-ES" sz="4000" dirty="0" smtClean="0"/>
              <a:t>Activitat 1</a:t>
            </a:r>
            <a:endParaRPr lang="ca-ES" sz="40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46040"/>
            <a:ext cx="8229600" cy="52119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a-ES" sz="1800" dirty="0" smtClean="0"/>
              <a:t>En grups de 3 alumnes, realitzar una sèrie de 4 cartells informatius on consti la normativa d’ús dels dispositius digitals al centre (veure diapositiva següent*). Cada cartell ha de correspondre a cadascun dels àmbits de la normativa (durant les classes, als espais comuns, durant l’hora del pati i aplicació de la normativa). </a:t>
            </a:r>
          </a:p>
          <a:p>
            <a:pPr marL="0" indent="0" algn="just">
              <a:buNone/>
            </a:pPr>
            <a:endParaRPr lang="ca-ES" sz="1800" dirty="0" smtClean="0"/>
          </a:p>
          <a:p>
            <a:pPr marL="0" indent="0" algn="just">
              <a:buNone/>
            </a:pPr>
            <a:r>
              <a:rPr lang="ca-ES" sz="1800" dirty="0" smtClean="0"/>
              <a:t>Per a realitzar-lo haureu d’utilitzar el software online següent: </a:t>
            </a:r>
          </a:p>
          <a:p>
            <a:pPr marL="0" indent="0" algn="just">
              <a:buNone/>
            </a:pPr>
            <a:endParaRPr lang="ca-ES" sz="1800" dirty="0"/>
          </a:p>
          <a:p>
            <a:pPr marL="0" indent="0" algn="just">
              <a:buNone/>
            </a:pPr>
            <a:r>
              <a:rPr lang="ca-ES" sz="1800" dirty="0">
                <a:hlinkClick r:id="rId2"/>
              </a:rPr>
              <a:t>https://www.canva.com</a:t>
            </a:r>
            <a:r>
              <a:rPr lang="ca-ES" sz="1800" dirty="0" smtClean="0">
                <a:hlinkClick r:id="rId2"/>
              </a:rPr>
              <a:t>/</a:t>
            </a:r>
            <a:endParaRPr lang="ca-ES" sz="1800" dirty="0" smtClean="0"/>
          </a:p>
          <a:p>
            <a:pPr marL="0" indent="0" algn="just">
              <a:buNone/>
            </a:pPr>
            <a:endParaRPr lang="ca-ES" sz="1800" dirty="0"/>
          </a:p>
          <a:p>
            <a:pPr marL="0" indent="0" algn="just">
              <a:buNone/>
            </a:pPr>
            <a:r>
              <a:rPr lang="ca-ES" sz="1800" dirty="0" smtClean="0"/>
              <a:t>Tingueu present que heu d’escollir quins criteris d’organització de la informació utilitzeu entre tot el grup (tipografia, cos de lletra, tipus de marcs, tipus d’imatge, etc.). Els 4 cartells han de ser </a:t>
            </a:r>
            <a:r>
              <a:rPr lang="ca-ES" sz="1800" u="sng" dirty="0" smtClean="0"/>
              <a:t>coherents entre si</a:t>
            </a:r>
            <a:r>
              <a:rPr lang="ca-ES" sz="1800" dirty="0" smtClean="0"/>
              <a:t> i han de mostrar que realment heu seguit un </a:t>
            </a:r>
            <a:r>
              <a:rPr lang="ca-ES" sz="1800" u="sng" dirty="0" smtClean="0"/>
              <a:t>plantejament comú</a:t>
            </a:r>
            <a:r>
              <a:rPr lang="ca-ES" sz="1800" dirty="0" smtClean="0"/>
              <a:t> en el seu </a:t>
            </a:r>
            <a:r>
              <a:rPr lang="ca-ES" sz="1800" u="sng" dirty="0" smtClean="0"/>
              <a:t>estil</a:t>
            </a:r>
            <a:r>
              <a:rPr lang="ca-ES" sz="1800" dirty="0" smtClean="0"/>
              <a:t>.</a:t>
            </a:r>
          </a:p>
          <a:p>
            <a:pPr marL="0" indent="0" algn="just">
              <a:buNone/>
            </a:pPr>
            <a:endParaRPr lang="ca-ES" sz="1800" dirty="0"/>
          </a:p>
          <a:p>
            <a:pPr marL="0" indent="0" algn="just">
              <a:buNone/>
            </a:pPr>
            <a:r>
              <a:rPr lang="ca-ES" sz="1800" dirty="0" smtClean="0"/>
              <a:t>L´únic requisit imprescindible és que el </a:t>
            </a:r>
            <a:r>
              <a:rPr lang="ca-ES" sz="1800" b="1" dirty="0" smtClean="0"/>
              <a:t>text original</a:t>
            </a:r>
            <a:r>
              <a:rPr lang="ca-ES" sz="1800" dirty="0" smtClean="0"/>
              <a:t> ha de ser </a:t>
            </a:r>
            <a:r>
              <a:rPr lang="ca-ES" sz="1800" b="1" dirty="0" smtClean="0"/>
              <a:t>respectat en la seva totalitat</a:t>
            </a:r>
            <a:r>
              <a:rPr lang="ca-ES" sz="1800" dirty="0" smtClean="0"/>
              <a:t>. </a:t>
            </a:r>
          </a:p>
          <a:p>
            <a:pPr marL="0" indent="0" algn="just">
              <a:buNone/>
            </a:pPr>
            <a:endParaRPr lang="ca-ES" sz="1800" dirty="0"/>
          </a:p>
          <a:p>
            <a:pPr marL="0" indent="0" algn="just">
              <a:buNone/>
            </a:pPr>
            <a:r>
              <a:rPr lang="ca-ES" sz="1800" dirty="0" smtClean="0"/>
              <a:t>Recordeu que haureu d’entregar els </a:t>
            </a:r>
            <a:r>
              <a:rPr lang="ca-ES" sz="1800" b="1" dirty="0" smtClean="0"/>
              <a:t>4 cartells impresos en color</a:t>
            </a:r>
            <a:r>
              <a:rPr lang="ca-ES" sz="1800" dirty="0" smtClean="0"/>
              <a:t> en format </a:t>
            </a:r>
            <a:r>
              <a:rPr lang="ca-ES" sz="1800" b="1" dirty="0" smtClean="0"/>
              <a:t>DIN-A3</a:t>
            </a:r>
            <a:r>
              <a:rPr lang="ca-ES" sz="1800" dirty="0" smtClean="0"/>
              <a:t> a la data estipulada amb el professor/a</a:t>
            </a:r>
            <a:r>
              <a:rPr lang="ca-ES" sz="1800" dirty="0" smtClean="0"/>
              <a:t>.</a:t>
            </a:r>
          </a:p>
          <a:p>
            <a:pPr marL="0" indent="0" algn="just">
              <a:buNone/>
            </a:pPr>
            <a:endParaRPr lang="ca-ES" sz="1800" dirty="0" smtClean="0"/>
          </a:p>
          <a:p>
            <a:pPr marL="0" indent="0" algn="just">
              <a:buNone/>
            </a:pPr>
            <a:r>
              <a:rPr lang="ca-ES" sz="1800" u="sng" dirty="0"/>
              <a:t>·</a:t>
            </a:r>
            <a:r>
              <a:rPr lang="ca-ES" sz="1800" u="sng" dirty="0" smtClean="0"/>
              <a:t>Temporització:</a:t>
            </a:r>
            <a:r>
              <a:rPr lang="ca-ES" sz="1800" dirty="0" smtClean="0"/>
              <a:t> 3 sessions.</a:t>
            </a:r>
            <a:endParaRPr lang="ca-ES" sz="1800" dirty="0" smtClean="0"/>
          </a:p>
          <a:p>
            <a:pPr marL="0" indent="0" algn="just">
              <a:buNone/>
            </a:pPr>
            <a:endParaRPr lang="ca-ES" sz="1800" dirty="0"/>
          </a:p>
          <a:p>
            <a:pPr marL="0" indent="0">
              <a:buNone/>
            </a:pPr>
            <a:endParaRPr lang="ca-ES" sz="1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908720"/>
            <a:ext cx="8229600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000" b="1" dirty="0" smtClean="0">
                <a:solidFill>
                  <a:schemeClr val="bg2">
                    <a:lumMod val="50000"/>
                  </a:schemeClr>
                </a:solidFill>
              </a:rPr>
              <a:t>-Normativa d’ús de dispositius digitals al centre-</a:t>
            </a:r>
            <a:endParaRPr lang="ca-E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nstitut Badalona VII\Curs 2019-2020\Opt. 4t ESO EVIP\UD3 El missatge visual\Activitats El missatge visual\Normativa d'ús dels dispositius digitals del 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39" y="95169"/>
            <a:ext cx="419990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9752" y="3326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804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a-ES" sz="1800" dirty="0" smtClean="0"/>
              <a:t>Individualment, </a:t>
            </a:r>
            <a:r>
              <a:rPr lang="ca-ES" sz="1800" dirty="0"/>
              <a:t>realitzar </a:t>
            </a:r>
            <a:r>
              <a:rPr lang="ca-ES" sz="1800" dirty="0" smtClean="0"/>
              <a:t>2 ‘</a:t>
            </a:r>
            <a:r>
              <a:rPr lang="ca-ES" sz="1800" i="1" dirty="0" err="1" smtClean="0"/>
              <a:t>Flyers</a:t>
            </a:r>
            <a:r>
              <a:rPr lang="ca-ES" sz="1800" dirty="0" smtClean="0"/>
              <a:t>’ a doble cara. Han de ser dues propostes gràfiques diferents on consti de:</a:t>
            </a:r>
          </a:p>
          <a:p>
            <a:pPr marL="0" indent="0" algn="just">
              <a:buNone/>
            </a:pPr>
            <a:endParaRPr lang="ca-ES" sz="1800" dirty="0"/>
          </a:p>
          <a:p>
            <a:pPr marL="0" indent="0" algn="just">
              <a:buNone/>
            </a:pPr>
            <a:r>
              <a:rPr lang="ca-ES" sz="1800" dirty="0" smtClean="0"/>
              <a:t>·Coberta. Amb un eslògan original i imatges informatives </a:t>
            </a:r>
            <a:r>
              <a:rPr lang="ca-ES" sz="1800" dirty="0"/>
              <a:t>sobre el </a:t>
            </a:r>
            <a:r>
              <a:rPr lang="ca-ES" sz="1800" dirty="0" smtClean="0"/>
              <a:t>tema.</a:t>
            </a:r>
          </a:p>
          <a:p>
            <a:pPr marL="0" indent="0" algn="just">
              <a:buNone/>
            </a:pPr>
            <a:r>
              <a:rPr lang="ca-ES" sz="1800" dirty="0" smtClean="0"/>
              <a:t>·Contracoberta. Al revers, han de constar tota una sèrie de consells per deixar el tabac. </a:t>
            </a:r>
            <a:r>
              <a:rPr lang="ca-ES" sz="1800" dirty="0"/>
              <a:t>En aquest apartat haureu de fer una recerca prèvia de campanyes ja existents i fer una selecció i resum dels consells que vulgueu </a:t>
            </a:r>
            <a:r>
              <a:rPr lang="ca-ES" sz="1800" dirty="0" smtClean="0"/>
              <a:t>proposar, a més podeu utilitzar imatges que puguin ajudar a donar suport visual a aquests consells. </a:t>
            </a:r>
          </a:p>
          <a:p>
            <a:pPr marL="0" indent="0" algn="just">
              <a:buNone/>
            </a:pPr>
            <a:endParaRPr lang="ca-ES" sz="1800" dirty="0"/>
          </a:p>
          <a:p>
            <a:pPr marL="0" indent="0" algn="just">
              <a:buNone/>
            </a:pPr>
            <a:r>
              <a:rPr lang="ca-ES" sz="1800" dirty="0"/>
              <a:t>Per a realitzar-lo haureu d’utilitzar el software online següent: </a:t>
            </a:r>
          </a:p>
          <a:p>
            <a:pPr marL="0" indent="0" algn="just">
              <a:buNone/>
            </a:pPr>
            <a:endParaRPr lang="ca-ES" sz="1800" dirty="0"/>
          </a:p>
          <a:p>
            <a:pPr marL="0" indent="0" algn="just">
              <a:buNone/>
            </a:pPr>
            <a:r>
              <a:rPr lang="ca-ES" sz="1800" dirty="0">
                <a:hlinkClick r:id="rId2"/>
              </a:rPr>
              <a:t>https://www.canva.com/</a:t>
            </a:r>
            <a:endParaRPr lang="ca-ES" sz="1800" dirty="0"/>
          </a:p>
          <a:p>
            <a:pPr marL="0" indent="0" algn="just">
              <a:buNone/>
            </a:pPr>
            <a:endParaRPr lang="ca-ES" sz="1800" dirty="0"/>
          </a:p>
          <a:p>
            <a:pPr marL="0" indent="0" algn="just">
              <a:buNone/>
            </a:pPr>
            <a:r>
              <a:rPr lang="ca-ES" sz="1800" dirty="0"/>
              <a:t>Recordeu que haureu d’entregar els </a:t>
            </a:r>
            <a:r>
              <a:rPr lang="ca-ES" sz="1800" b="1" dirty="0" smtClean="0"/>
              <a:t>2 ‘</a:t>
            </a:r>
            <a:r>
              <a:rPr lang="ca-ES" sz="1800" b="1" i="1" dirty="0" err="1" smtClean="0"/>
              <a:t>flyers</a:t>
            </a:r>
            <a:r>
              <a:rPr lang="ca-ES" sz="1800" b="1" i="1" dirty="0" smtClean="0"/>
              <a:t>’</a:t>
            </a:r>
            <a:r>
              <a:rPr lang="ca-ES" sz="1800" b="1" dirty="0" smtClean="0"/>
              <a:t> impresos </a:t>
            </a:r>
            <a:r>
              <a:rPr lang="ca-ES" sz="1800" b="1" dirty="0"/>
              <a:t>en color</a:t>
            </a:r>
            <a:r>
              <a:rPr lang="ca-ES" sz="1800" dirty="0"/>
              <a:t> </a:t>
            </a:r>
            <a:r>
              <a:rPr lang="ca-ES" sz="1800" dirty="0" smtClean="0"/>
              <a:t>a </a:t>
            </a:r>
            <a:r>
              <a:rPr lang="ca-ES" sz="1800" dirty="0"/>
              <a:t>la data estipulada amb el professor/a</a:t>
            </a:r>
            <a:r>
              <a:rPr lang="ca-ES" sz="1800" dirty="0" smtClean="0"/>
              <a:t>.</a:t>
            </a:r>
          </a:p>
          <a:p>
            <a:pPr marL="0" indent="0" algn="just">
              <a:buNone/>
            </a:pPr>
            <a:endParaRPr lang="ca-ES" sz="1800" dirty="0"/>
          </a:p>
          <a:p>
            <a:pPr marL="0" indent="0" algn="just">
              <a:buNone/>
            </a:pPr>
            <a:r>
              <a:rPr lang="ca-ES" sz="1800" u="sng" dirty="0"/>
              <a:t>·Temporització:</a:t>
            </a:r>
            <a:r>
              <a:rPr lang="ca-ES" sz="1800" dirty="0"/>
              <a:t> </a:t>
            </a:r>
            <a:r>
              <a:rPr lang="ca-ES" sz="1800" dirty="0" smtClean="0"/>
              <a:t>2 </a:t>
            </a:r>
            <a:r>
              <a:rPr lang="ca-ES" sz="1800" dirty="0"/>
              <a:t>sessions.</a:t>
            </a:r>
          </a:p>
          <a:p>
            <a:pPr marL="0" indent="0" algn="just">
              <a:buNone/>
            </a:pPr>
            <a:endParaRPr lang="ca-ES" sz="1600" dirty="0"/>
          </a:p>
          <a:p>
            <a:pPr marL="0" indent="0">
              <a:buNone/>
            </a:pPr>
            <a:endParaRPr lang="es-ES" sz="1700" dirty="0"/>
          </a:p>
        </p:txBody>
      </p:sp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453434" y="399802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Activitat 2</a:t>
            </a:r>
            <a:endParaRPr lang="ca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46081" y="908720"/>
            <a:ext cx="8229600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000" b="1" dirty="0" smtClean="0">
                <a:solidFill>
                  <a:schemeClr val="bg2">
                    <a:lumMod val="50000"/>
                  </a:schemeClr>
                </a:solidFill>
              </a:rPr>
              <a:t>-Campanya antitabac-</a:t>
            </a:r>
            <a:endParaRPr lang="ca-E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1925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600" dirty="0"/>
          </a:p>
          <a:p>
            <a:pPr marL="0" indent="0" algn="ctr">
              <a:buNone/>
            </a:pPr>
            <a:endParaRPr lang="ca-ES" sz="1800" b="1" dirty="0" smtClean="0"/>
          </a:p>
          <a:p>
            <a:pPr marL="0" indent="0" algn="ctr">
              <a:buNone/>
            </a:pPr>
            <a:r>
              <a:rPr lang="ca-ES" sz="2000" b="1" dirty="0" smtClean="0"/>
              <a:t>Enllaços</a:t>
            </a:r>
          </a:p>
          <a:p>
            <a:pPr marL="0" indent="0">
              <a:buNone/>
            </a:pPr>
            <a:endParaRPr lang="ca-ES" sz="1600" dirty="0" smtClean="0"/>
          </a:p>
          <a:p>
            <a:pPr marL="0" indent="0" algn="just">
              <a:buNone/>
            </a:pPr>
            <a:r>
              <a:rPr lang="ca-ES" sz="1400" b="1" dirty="0" smtClean="0"/>
              <a:t>·’</a:t>
            </a:r>
            <a:r>
              <a:rPr lang="ca-ES" sz="1400" b="1" i="1" dirty="0" smtClean="0"/>
              <a:t>Movie </a:t>
            </a:r>
            <a:r>
              <a:rPr lang="ca-ES" sz="1400" b="1" i="1" dirty="0" err="1" smtClean="0"/>
              <a:t>Maker</a:t>
            </a:r>
            <a:r>
              <a:rPr lang="ca-ES" sz="1400" b="1" i="1" dirty="0" smtClean="0"/>
              <a:t>’</a:t>
            </a:r>
            <a:r>
              <a:rPr lang="ca-ES" sz="1400" b="1" dirty="0" smtClean="0"/>
              <a:t>:  </a:t>
            </a:r>
            <a:r>
              <a:rPr lang="ca-ES" sz="1400" dirty="0" smtClean="0">
                <a:hlinkClick r:id="rId2"/>
              </a:rPr>
              <a:t>https://www.topwin-movie-maker.com/es/download.html</a:t>
            </a:r>
            <a:endParaRPr lang="ca-ES" sz="1400" dirty="0" smtClean="0"/>
          </a:p>
          <a:p>
            <a:pPr marL="0" indent="0" algn="just">
              <a:buNone/>
            </a:pPr>
            <a:endParaRPr lang="ca-ES" sz="1400" dirty="0" smtClean="0"/>
          </a:p>
          <a:p>
            <a:pPr marL="0" indent="0" algn="just">
              <a:buNone/>
            </a:pPr>
            <a:r>
              <a:rPr lang="ca-ES" sz="1400" b="1" dirty="0" smtClean="0"/>
              <a:t>·Com inserir subtítols amb el </a:t>
            </a:r>
            <a:r>
              <a:rPr lang="ca-ES" sz="1400" b="1" i="1" dirty="0" smtClean="0"/>
              <a:t>‘Movie </a:t>
            </a:r>
            <a:r>
              <a:rPr lang="ca-ES" sz="1400" b="1" i="1" dirty="0" err="1" smtClean="0"/>
              <a:t>Maker</a:t>
            </a:r>
            <a:r>
              <a:rPr lang="ca-ES" sz="1400" b="1" i="1" dirty="0" smtClean="0"/>
              <a:t>’</a:t>
            </a:r>
            <a:r>
              <a:rPr lang="ca-ES" sz="1400" b="1" dirty="0" smtClean="0"/>
              <a:t>:  </a:t>
            </a:r>
            <a:r>
              <a:rPr lang="ca-ES" sz="1400" dirty="0" smtClean="0">
                <a:hlinkClick r:id="rId3"/>
              </a:rPr>
              <a:t>https://www.youtube.com/watch?v=hy1avll-hgg</a:t>
            </a:r>
            <a:endParaRPr lang="ca-ES" sz="1400" dirty="0" smtClean="0"/>
          </a:p>
          <a:p>
            <a:pPr marL="0" indent="0" algn="just">
              <a:buNone/>
            </a:pPr>
            <a:endParaRPr lang="ca-ES" sz="1400" dirty="0" smtClean="0"/>
          </a:p>
          <a:p>
            <a:pPr marL="0" indent="0" algn="just">
              <a:buNone/>
            </a:pPr>
            <a:r>
              <a:rPr lang="ca-ES" sz="1400" b="1" dirty="0" smtClean="0"/>
              <a:t>·’</a:t>
            </a:r>
            <a:r>
              <a:rPr lang="ca-ES" sz="1400" b="1" i="1" dirty="0" err="1" smtClean="0"/>
              <a:t>Canva</a:t>
            </a:r>
            <a:r>
              <a:rPr lang="ca-ES" sz="1400" b="1" i="1" dirty="0" smtClean="0"/>
              <a:t>’</a:t>
            </a:r>
            <a:r>
              <a:rPr lang="ca-ES" sz="1400" b="1" dirty="0" smtClean="0"/>
              <a:t>:  </a:t>
            </a:r>
            <a:r>
              <a:rPr lang="ca-ES" sz="1400" dirty="0" smtClean="0">
                <a:hlinkClick r:id="rId4"/>
              </a:rPr>
              <a:t>https://www.canva.com/</a:t>
            </a:r>
            <a:endParaRPr lang="ca-ES" sz="1400" dirty="0" smtClean="0"/>
          </a:p>
          <a:p>
            <a:pPr marL="0" indent="0" algn="just">
              <a:buNone/>
            </a:pPr>
            <a:endParaRPr lang="ca-ES" sz="1400" dirty="0" smtClean="0"/>
          </a:p>
          <a:p>
            <a:pPr marL="0" indent="0" algn="just">
              <a:buNone/>
            </a:pPr>
            <a:r>
              <a:rPr lang="ca-ES" sz="1400" b="1" dirty="0" smtClean="0"/>
              <a:t>·Com fer un cartell informatiu amb el </a:t>
            </a:r>
            <a:r>
              <a:rPr lang="ca-ES" sz="1400" b="1" i="1" dirty="0" smtClean="0"/>
              <a:t>‘</a:t>
            </a:r>
            <a:r>
              <a:rPr lang="ca-ES" sz="1400" b="1" i="1" dirty="0" err="1" smtClean="0"/>
              <a:t>Canva</a:t>
            </a:r>
            <a:r>
              <a:rPr lang="ca-ES" sz="1400" b="1" i="1" dirty="0" smtClean="0"/>
              <a:t>’</a:t>
            </a:r>
            <a:r>
              <a:rPr lang="ca-ES" sz="1400" b="1" dirty="0" smtClean="0"/>
              <a:t>:</a:t>
            </a:r>
            <a:r>
              <a:rPr lang="ca-ES" sz="1400" b="1" i="1" dirty="0" smtClean="0"/>
              <a:t> </a:t>
            </a:r>
            <a:r>
              <a:rPr lang="ca-ES" sz="1400" dirty="0" smtClean="0">
                <a:hlinkClick r:id="rId5"/>
              </a:rPr>
              <a:t>https://www.youtube.com/watch?v=NwjFWRxFynQ</a:t>
            </a:r>
            <a:endParaRPr lang="ca-ES" sz="1400" dirty="0" smtClean="0"/>
          </a:p>
          <a:p>
            <a:pPr marL="0" indent="0" algn="just">
              <a:buNone/>
            </a:pPr>
            <a:endParaRPr lang="ca-ES" sz="1400" dirty="0" smtClean="0"/>
          </a:p>
          <a:p>
            <a:pPr marL="0" indent="0" algn="just">
              <a:buNone/>
            </a:pPr>
            <a:r>
              <a:rPr lang="ca-ES" sz="1400" b="1" dirty="0" smtClean="0"/>
              <a:t>·Crear un tríptic (</a:t>
            </a:r>
            <a:r>
              <a:rPr lang="ca-ES" sz="1400" b="1" dirty="0" err="1" smtClean="0"/>
              <a:t>trifoliar</a:t>
            </a:r>
            <a:r>
              <a:rPr lang="ca-ES" sz="1400" b="1" dirty="0" smtClean="0"/>
              <a:t>) amb el </a:t>
            </a:r>
            <a:r>
              <a:rPr lang="ca-ES" sz="1400" b="1" i="1" dirty="0" smtClean="0"/>
              <a:t>‘</a:t>
            </a:r>
            <a:r>
              <a:rPr lang="ca-ES" sz="1400" b="1" i="1" dirty="0" err="1" smtClean="0"/>
              <a:t>Canva</a:t>
            </a:r>
            <a:r>
              <a:rPr lang="ca-ES" sz="1400" b="1" i="1" dirty="0" smtClean="0"/>
              <a:t>’</a:t>
            </a:r>
            <a:r>
              <a:rPr lang="ca-ES" sz="1400" b="1" dirty="0" smtClean="0"/>
              <a:t>:</a:t>
            </a:r>
            <a:r>
              <a:rPr lang="ca-ES" sz="1400" b="1" i="1" dirty="0" smtClean="0"/>
              <a:t> </a:t>
            </a:r>
            <a:r>
              <a:rPr lang="ca-ES" sz="1400" dirty="0" smtClean="0">
                <a:hlinkClick r:id="rId6"/>
              </a:rPr>
              <a:t>https://www.youtube.com/watch?v=Dwp8QqzskPY</a:t>
            </a:r>
            <a:endParaRPr lang="ca-ES" sz="1400" dirty="0" smtClean="0"/>
          </a:p>
          <a:p>
            <a:pPr marL="0" indent="0" algn="just">
              <a:buNone/>
            </a:pPr>
            <a:endParaRPr lang="ca-ES" sz="1600" dirty="0" smtClean="0"/>
          </a:p>
          <a:p>
            <a:pPr marL="0" indent="0" algn="just">
              <a:buNone/>
            </a:pPr>
            <a:endParaRPr lang="ca-ES" sz="1600" dirty="0" smtClean="0"/>
          </a:p>
          <a:p>
            <a:pPr marL="0" indent="0" algn="just">
              <a:buNone/>
            </a:pPr>
            <a:r>
              <a:rPr lang="ca-ES" sz="1400" b="1" dirty="0" smtClean="0"/>
              <a:t>·30 coses que pots fer contra el canvi climàtic: </a:t>
            </a:r>
          </a:p>
          <a:p>
            <a:pPr marL="0" indent="0" algn="just">
              <a:buNone/>
            </a:pPr>
            <a:r>
              <a:rPr lang="ca-ES" sz="1400" dirty="0" smtClean="0">
                <a:hlinkClick r:id="rId7"/>
              </a:rPr>
              <a:t>https://www.ara.cat/societat/canvi_climatic-30-coses-que-pots-fer_0_1476452476.html</a:t>
            </a:r>
            <a:endParaRPr lang="ca-ES" sz="1400" dirty="0" smtClean="0"/>
          </a:p>
          <a:p>
            <a:pPr marL="0" indent="0" algn="just">
              <a:buNone/>
            </a:pPr>
            <a:endParaRPr lang="ca-ES" sz="1400" dirty="0"/>
          </a:p>
          <a:p>
            <a:pPr marL="0" indent="0" algn="just">
              <a:buNone/>
            </a:pPr>
            <a:r>
              <a:rPr lang="ca-ES" sz="1400" b="1" dirty="0" smtClean="0"/>
              <a:t>·Raons per deixar de fumar:</a:t>
            </a:r>
          </a:p>
          <a:p>
            <a:pPr marL="0" indent="0" algn="just">
              <a:buNone/>
            </a:pPr>
            <a:r>
              <a:rPr lang="es-ES" sz="1400" dirty="0">
                <a:hlinkClick r:id="rId8"/>
              </a:rPr>
              <a:t>http://</a:t>
            </a:r>
            <a:r>
              <a:rPr lang="es-ES" sz="1400" dirty="0" smtClean="0">
                <a:hlinkClick r:id="rId8"/>
              </a:rPr>
              <a:t>www.papsf.cat/docs/2_Beneficis.pdf</a:t>
            </a:r>
            <a:endParaRPr lang="es-ES" sz="1400" dirty="0" smtClean="0"/>
          </a:p>
          <a:p>
            <a:pPr marL="0" indent="0" algn="just">
              <a:buNone/>
            </a:pPr>
            <a:endParaRPr lang="es-ES" sz="1400" dirty="0" smtClean="0"/>
          </a:p>
          <a:p>
            <a:pPr marL="0" indent="0" algn="just">
              <a:buNone/>
            </a:pPr>
            <a:r>
              <a:rPr lang="es-ES" sz="1400" dirty="0">
                <a:hlinkClick r:id="rId9"/>
              </a:rPr>
              <a:t>http://canalsalut.gencat.cat/ca/actualitat/campanyes/aguanta-sense-fumar/9-raons-per-passar-del-tabac/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210931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Institut Badalona VII\Curs 2019-2020\Opt. 4t ESO EVIP\UD3 El missatge visual\El missatge visual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15" y="-17690"/>
            <a:ext cx="529575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Institut Badalona VII\Curs 2019-2020\Opt. 4t ESO EVIP\UD3 El missatge visual\El missatge visual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6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Institut Badalona VII\Curs 2019-2020\Opt. 4t ESO EVIP\UD3 El missatge visual\El missatge visual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01324" cy="507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Institut Badalona VII\Curs 2019-2020\Opt. 4t ESO EVIP\UD3 El missatge visual\El missatge visual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02" y="260647"/>
            <a:ext cx="4529547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6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417</Words>
  <Application>Microsoft Office PowerPoint</Application>
  <PresentationFormat>Presentación en pantalla (4:3)</PresentationFormat>
  <Paragraphs>54</Paragraphs>
  <Slides>54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Tema de Office</vt:lpstr>
      <vt:lpstr>UD3 El missatge visual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Gràcies.</vt:lpstr>
      <vt:lpstr>Activitat 1</vt:lpstr>
      <vt:lpstr>Presentación de PowerPoint</vt:lpstr>
      <vt:lpstr>Activitat 2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UD3 El missatge visual</dc:title>
  <dc:creator>alum</dc:creator>
  <cp:lastModifiedBy>roger.barba.padros@gmail.com</cp:lastModifiedBy>
  <cp:revision>35</cp:revision>
  <dcterms:created xsi:type="dcterms:W3CDTF">2019-10-09T08:11:43Z</dcterms:created>
  <dcterms:modified xsi:type="dcterms:W3CDTF">2019-11-03T10:21:37Z</dcterms:modified>
</cp:coreProperties>
</file>