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6" r:id="rId4"/>
    <p:sldId id="261" r:id="rId5"/>
    <p:sldId id="262" r:id="rId6"/>
    <p:sldId id="263" r:id="rId7"/>
    <p:sldId id="264" r:id="rId8"/>
    <p:sldId id="259" r:id="rId9"/>
    <p:sldId id="257" r:id="rId10"/>
    <p:sldId id="258" r:id="rId11"/>
    <p:sldId id="260" r:id="rId12"/>
    <p:sldId id="265" r:id="rId13"/>
    <p:sldId id="266" r:id="rId14"/>
    <p:sldId id="267" r:id="rId15"/>
    <p:sldId id="268" r:id="rId16"/>
    <p:sldId id="269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4" r:id="rId31"/>
    <p:sldId id="282" r:id="rId32"/>
    <p:sldId id="283" r:id="rId33"/>
    <p:sldId id="285" r:id="rId34"/>
    <p:sldId id="295" r:id="rId35"/>
    <p:sldId id="296" r:id="rId36"/>
    <p:sldId id="297" r:id="rId37"/>
    <p:sldId id="286" r:id="rId38"/>
    <p:sldId id="290" r:id="rId39"/>
    <p:sldId id="287" r:id="rId40"/>
    <p:sldId id="291" r:id="rId41"/>
    <p:sldId id="294" r:id="rId42"/>
    <p:sldId id="293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087B-7B46-42B4-AEA7-D137C7F4358C}" type="datetimeFigureOut">
              <a:rPr lang="es-ES" smtClean="0"/>
              <a:pPr/>
              <a:t>04/09/2020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D3BD-1233-477B-8CD9-D07C3762211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GS_sRCpb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channel/UCjs3b29dIKuC5s0msqoPEU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k7u7O5dkox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ZVonXN-VA" TargetMode="External"/><Relationship Id="rId2" Type="http://schemas.openxmlformats.org/officeDocument/2006/relationships/hyperlink" Target="https://www.youtube.com/watch?v=BuzrLx-fRc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12974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MANDALES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ironruiz11.files.wordpress.com/2013/03/2l87yj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544616" cy="560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nstitut Badalona VII\Visual i plàstica\4t ESO Opt\T-1 Les formes planes\Mandala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548976" cy="622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nstitut Badalona VII\Visual i plàstica\4t ESO Opt\T-1 Les formes planes\Mandala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467089" cy="6556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Institut Badalona VII\Visual i plàstica\4t ESO Opt\T-1 Les formes planes\Mandala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435872" cy="543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Institut Badalona VII\Visual i plàstica\4t ESO Opt\T-1 Les formes planes\Mandalas\Bring Me The Horizon - Sempiter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26968" cy="5426968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</a:rPr>
              <a:t>Aplicacions de les mandales al disseny</a:t>
            </a:r>
            <a:endParaRPr lang="ca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Institut Badalona VII\Visual i plàstica\4t ESO Opt\T-1 Les formes planes\Mandalas\Coldplay - A Head Full Of Dre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641304" cy="464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Institut Badalona VII\Visual i plàstica\4t ESO Opt\T-1 Les formes planes\Mandalas\Incubus - Morning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185863"/>
            <a:ext cx="90297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Institut Badalona VII\Visual i plàstica\4t ESO Opt\T-1 Les formes planes\Mandalas\Incubus Morning View 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Institut Badalona VII\Visual i plàstica\4t ESO Opt\T-1 Les formes planes\Mandalas\Limp_Bizkit-Chocolate_Starfish_And_The_Hot_Dog_Flavored_Water-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nstitut Badalona VII\Visual i plàstica\4t ESO Opt\T-1 Les formes planes\Mandalas\mandalas-intuitivos-zendalas-y-dibujo-zentangle_f8b059a0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6763"/>
            <a:ext cx="6096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Institut Badalona VII\Visual i plàstica\4t ESO Opt\T-1 Les formes planes\Mandalas\mandalas-intuitivos-zendalas-y-dibujo-zentangle_e6a1c42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09613"/>
            <a:ext cx="6096000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a-ES" b="1" dirty="0" smtClean="0"/>
              <a:t>      </a:t>
            </a:r>
          </a:p>
          <a:p>
            <a:pPr algn="just">
              <a:buNone/>
            </a:pPr>
            <a:r>
              <a:rPr lang="ca-E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ca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 sentit a parlar de les propietats de les mandales?</a:t>
            </a:r>
          </a:p>
          <a:p>
            <a:pPr algn="just">
              <a:buNone/>
            </a:pPr>
            <a:r>
              <a:rPr lang="ca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 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mandales, no gaire 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coneguts 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la població, són un dels símbols més característics de la </a:t>
            </a:r>
            <a:r>
              <a:rPr lang="ca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 hindú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 i són considerades alhora des d'una forma d'art fins a una manera de meditar, concentrar-se o relaxar-se.</a:t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paraula </a:t>
            </a:r>
            <a:r>
              <a:rPr lang="ca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"mandala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" prové del sànscrit (llengua clàssica Índia) i significa cercle sagrat.</a:t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cercle s'interpreta com la forma perfecta, el símbol del cosmos i alhora de l'eternitat. Es creu que psicològicament les mandales </a:t>
            </a:r>
            <a:r>
              <a:rPr lang="ca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representen la totalitat del nostre ésser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 i cada persona respon a elles instintivament, més enllà de la seva edat, gènere, raça o cultura.</a:t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Una mandala pot variar de color i de disseny, però bàsicament està formada </a:t>
            </a:r>
            <a:r>
              <a:rPr lang="ca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 un centre i quatre punts cardinals.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més, es creu que acolorir, observar o caminar per sobre les 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macromandales</a:t>
            </a:r>
            <a:r>
              <a:rPr lang="ca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*, que es realitzen de vegades als carrers, ens pot ajudar a concentrar-nos, a estar més atents, a activar-nos amb energia positiva, a meditar, memoritzar, relaxar-nos o fins i tot té propietats curatives.</a:t>
            </a:r>
            <a:r>
              <a:rPr lang="ca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a-ES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a-ES" sz="1300" b="1" dirty="0" smtClean="0">
                <a:latin typeface="+mj-lt"/>
              </a:rPr>
              <a:t>         ·</a:t>
            </a:r>
            <a:r>
              <a:rPr lang="ca-ES" sz="1300" b="1" dirty="0" smtClean="0">
                <a:latin typeface="+mj-lt"/>
              </a:rPr>
              <a:t>Macromandales</a:t>
            </a:r>
            <a:r>
              <a:rPr lang="ca-ES" sz="1300" b="1" dirty="0" smtClean="0">
                <a:latin typeface="+mj-lt"/>
              </a:rPr>
              <a:t>*: </a:t>
            </a:r>
            <a:r>
              <a:rPr lang="es-ES" sz="1300" b="1" dirty="0">
                <a:latin typeface="+mj-lt"/>
                <a:hlinkClick r:id="rId2"/>
              </a:rPr>
              <a:t>https://www.youtube.com/watch?v=VRGS_sRCpbo</a:t>
            </a:r>
            <a:endParaRPr lang="es-ES" sz="13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Institut Badalona VII\Visual i plàstica\4t ESO Opt\T-1 Les formes planes\Mandalas\mandalas-intuitivos-zendalas-y-dibujo-zentangle_c0966a9a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47688"/>
            <a:ext cx="6096000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Institut Badalona VII\Visual i plàstica\4t ESO Opt\T-1 Les formes planes\Mandalas\Mandala_Ring_Bohemian_Jewels_Indie_and_Har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Institut Badalona VII\Visual i plàstica\4t ESO Opt\T-1 Les formes planes\Mandalas\Mandala_Ring_Bohemian_Jewels_Indie_and_Harper_d4307ad5-8e63-49c9-98ed-59f21dedd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329736" cy="632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Institut Badalona VII\Visual i plàstica\4t ESO Opt\T-1 Les formes planes\Mandalas\x354-q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920308" cy="592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Institut Badalona VII\Visual i plàstica\4t ESO Opt\T-1 Les formes planes\Mandalas\il_570xN.527956087_c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7239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Institut Badalona VII\Visual i plàstica\4t ESO Opt\T-1 Les formes planes\Mandalas\MandaCl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429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Institut Badalona VII\Visual i plàstica\4t ESO Opt\T-1 Les formes planes\Mandalas\EC425B-Mandala  Flow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11230" cy="611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Institut Badalona VII\Visual i plàstica\4t ESO Opt\T-1 Les formes planes\Mandalas\MandalaCushion_Snap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52034" cy="6152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Institut Badalona VII\Visual i plàstica\4t ESO Opt\T-1 Les formes planes\Mandalas\Mandala on a t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631531" cy="58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Institut Badalona VII\Visual i plàstica\4t ESO Opt\T-1 Les formes planes\Mandalas\DHARMA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44624"/>
            <a:ext cx="7848872" cy="6768752"/>
          </a:xfrm>
        </p:spPr>
        <p:txBody>
          <a:bodyPr>
            <a:normAutofit fontScale="40000" lnSpcReduction="20000"/>
          </a:bodyPr>
          <a:lstStyle/>
          <a:p>
            <a:endParaRPr lang="ca-ES" sz="3000" b="1" dirty="0" smtClean="0">
              <a:solidFill>
                <a:schemeClr val="tx1"/>
              </a:solidFill>
            </a:endParaRPr>
          </a:p>
          <a:p>
            <a:r>
              <a:rPr lang="ca-ES" sz="4000" b="1" dirty="0" smtClean="0">
                <a:solidFill>
                  <a:schemeClr val="tx1"/>
                </a:solidFill>
              </a:rPr>
              <a:t>Com podem fer una mandala?</a:t>
            </a:r>
            <a:endParaRPr lang="es-ES" sz="4000" dirty="0" smtClean="0">
              <a:solidFill>
                <a:schemeClr val="tx1"/>
              </a:solidFill>
            </a:endParaRPr>
          </a:p>
          <a:p>
            <a:pPr algn="l"/>
            <a:r>
              <a:rPr lang="ca-ES" sz="2000" dirty="0" smtClean="0"/>
              <a:t/>
            </a:r>
            <a:br>
              <a:rPr lang="ca-ES" sz="2000" dirty="0" smtClean="0"/>
            </a:br>
            <a:endParaRPr lang="ca-ES" sz="2000" dirty="0" smtClean="0"/>
          </a:p>
          <a:p>
            <a:pPr algn="l"/>
            <a:r>
              <a:rPr lang="ca-ES" sz="3000" dirty="0" smtClean="0">
                <a:solidFill>
                  <a:schemeClr val="tx1"/>
                </a:solidFill>
              </a:rPr>
              <a:t>Podem pintar-les des del centre cap a fora si es vol exterioritzar sentiments, i al contrari, si es desitja viatjar fins al nostre interior.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Una vegada finalitzat, ves més enllà i</a:t>
            </a:r>
            <a:r>
              <a:rPr lang="ca-ES" sz="3000" b="1" dirty="0" smtClean="0">
                <a:solidFill>
                  <a:schemeClr val="tx1"/>
                </a:solidFill>
              </a:rPr>
              <a:t> </a:t>
            </a:r>
            <a:r>
              <a:rPr lang="ca-ES" sz="3000" b="1" dirty="0" smtClean="0">
                <a:solidFill>
                  <a:schemeClr val="tx1"/>
                </a:solidFill>
              </a:rPr>
              <a:t>interpreta’ls</a:t>
            </a:r>
            <a:r>
              <a:rPr lang="ca-ES" sz="3000" dirty="0" smtClean="0">
                <a:solidFill>
                  <a:schemeClr val="tx1"/>
                </a:solidFill>
              </a:rPr>
              <a:t>. </a:t>
            </a:r>
            <a:r>
              <a:rPr lang="ca-ES" sz="3000" dirty="0" smtClean="0">
                <a:solidFill>
                  <a:schemeClr val="tx1"/>
                </a:solidFill>
              </a:rPr>
              <a:t>Busca el significat de les formes i els colors que has fer servir per fer-les i veuràs quines emocions predominen en aquest moment dintre teu. Per exemple, alguns significats de formes i colors són: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i="1" dirty="0" smtClean="0">
                <a:solidFill>
                  <a:schemeClr val="tx1"/>
                </a:solidFill>
              </a:rPr>
              <a:t>Formes:</a:t>
            </a:r>
          </a:p>
          <a:p>
            <a:pPr algn="l"/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 ·</a:t>
            </a:r>
            <a:r>
              <a:rPr lang="ca-ES" sz="3000" b="1" dirty="0" smtClean="0">
                <a:solidFill>
                  <a:schemeClr val="tx1"/>
                </a:solidFill>
              </a:rPr>
              <a:t>Creu:</a:t>
            </a:r>
            <a:r>
              <a:rPr lang="ca-ES" sz="3000" dirty="0" smtClean="0">
                <a:solidFill>
                  <a:schemeClr val="tx1"/>
                </a:solidFill>
              </a:rPr>
              <a:t> Unió del cel i de la terra. Vida i mort. El conscient i l'inconscient.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 ·</a:t>
            </a:r>
            <a:r>
              <a:rPr lang="ca-ES" sz="3000" b="1" dirty="0" smtClean="0">
                <a:solidFill>
                  <a:schemeClr val="tx1"/>
                </a:solidFill>
              </a:rPr>
              <a:t>Quadrat:</a:t>
            </a:r>
            <a:r>
              <a:rPr lang="ca-ES" sz="3000" dirty="0" smtClean="0">
                <a:solidFill>
                  <a:schemeClr val="tx1"/>
                </a:solidFill>
              </a:rPr>
              <a:t> Processos de la naturalesa. Estabilitat. Equilibri.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 ·</a:t>
            </a:r>
            <a:r>
              <a:rPr lang="ca-ES" sz="3000" b="1" dirty="0" smtClean="0">
                <a:solidFill>
                  <a:schemeClr val="tx1"/>
                </a:solidFill>
              </a:rPr>
              <a:t>Hexàgon:</a:t>
            </a:r>
            <a:r>
              <a:rPr lang="ca-ES" sz="3000" dirty="0" smtClean="0">
                <a:solidFill>
                  <a:schemeClr val="tx1"/>
                </a:solidFill>
              </a:rPr>
              <a:t> Unió dels contraris.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 ·</a:t>
            </a:r>
            <a:r>
              <a:rPr lang="ca-ES" sz="3000" b="1" dirty="0" smtClean="0">
                <a:solidFill>
                  <a:schemeClr val="tx1"/>
                </a:solidFill>
              </a:rPr>
              <a:t>Laberint:</a:t>
            </a:r>
            <a:r>
              <a:rPr lang="ca-ES" sz="3000" dirty="0" smtClean="0">
                <a:solidFill>
                  <a:schemeClr val="tx1"/>
                </a:solidFill>
              </a:rPr>
              <a:t> Implica la cerca del propi centre.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 ·</a:t>
            </a:r>
            <a:r>
              <a:rPr lang="ca-ES" sz="3000" b="1" dirty="0" smtClean="0">
                <a:solidFill>
                  <a:schemeClr val="tx1"/>
                </a:solidFill>
              </a:rPr>
              <a:t>Papallona:</a:t>
            </a:r>
            <a:r>
              <a:rPr lang="ca-ES" sz="3000" dirty="0" smtClean="0">
                <a:solidFill>
                  <a:schemeClr val="tx1"/>
                </a:solidFill>
              </a:rPr>
              <a:t> </a:t>
            </a:r>
            <a:r>
              <a:rPr lang="ca-ES" sz="3000" dirty="0" smtClean="0">
                <a:solidFill>
                  <a:schemeClr val="tx1"/>
                </a:solidFill>
              </a:rPr>
              <a:t>Autorenovació</a:t>
            </a:r>
            <a:r>
              <a:rPr lang="ca-ES" sz="3000" dirty="0" smtClean="0">
                <a:solidFill>
                  <a:schemeClr val="tx1"/>
                </a:solidFill>
              </a:rPr>
              <a:t> de l'ànima. Transformació i mort.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i="1" dirty="0" smtClean="0">
                <a:solidFill>
                  <a:schemeClr val="tx1"/>
                </a:solidFill>
              </a:rPr>
              <a:t>Colors:</a:t>
            </a:r>
          </a:p>
          <a:p>
            <a:pPr algn="l"/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Vermell:</a:t>
            </a:r>
            <a:r>
              <a:rPr lang="ca-ES" sz="3000" dirty="0" smtClean="0">
                <a:solidFill>
                  <a:schemeClr val="tx1"/>
                </a:solidFill>
              </a:rPr>
              <a:t> masculí, sensualitat, amor, passió.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Blau:</a:t>
            </a:r>
            <a:r>
              <a:rPr lang="ca-ES" sz="3000" dirty="0" smtClean="0">
                <a:solidFill>
                  <a:schemeClr val="tx1"/>
                </a:solidFill>
              </a:rPr>
              <a:t> tranquil·litat, pau, felicitat, satisfacció, alegria.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Groc:</a:t>
            </a:r>
            <a:r>
              <a:rPr lang="ca-ES" sz="3000" dirty="0" smtClean="0">
                <a:solidFill>
                  <a:schemeClr val="tx1"/>
                </a:solidFill>
              </a:rPr>
              <a:t> sol, llum, jovialitat, simpatia, receptivitat.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Taronja:</a:t>
            </a:r>
            <a:r>
              <a:rPr lang="ca-ES" sz="3000" dirty="0" smtClean="0">
                <a:solidFill>
                  <a:schemeClr val="tx1"/>
                </a:solidFill>
              </a:rPr>
              <a:t> energia, dinamisme, ambició, tendresa, valor.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Rosa:</a:t>
            </a:r>
            <a:r>
              <a:rPr lang="ca-ES" sz="3000" dirty="0" smtClean="0">
                <a:solidFill>
                  <a:schemeClr val="tx1"/>
                </a:solidFill>
              </a:rPr>
              <a:t> aspectes femenins i infantils, dolçor, altruisme.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Morat:</a:t>
            </a:r>
            <a:r>
              <a:rPr lang="ca-ES" sz="3000" dirty="0" smtClean="0">
                <a:solidFill>
                  <a:schemeClr val="tx1"/>
                </a:solidFill>
              </a:rPr>
              <a:t> amor al proïsme, idealisme i saviesa.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Verd:</a:t>
            </a:r>
            <a:r>
              <a:rPr lang="ca-ES" sz="3000" dirty="0" smtClean="0">
                <a:solidFill>
                  <a:schemeClr val="tx1"/>
                </a:solidFill>
              </a:rPr>
              <a:t> naturalesa, equilibri, creixement, esperança.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     ·</a:t>
            </a:r>
            <a:r>
              <a:rPr lang="ca-ES" sz="3000" b="1" dirty="0" smtClean="0">
                <a:solidFill>
                  <a:schemeClr val="tx1"/>
                </a:solidFill>
              </a:rPr>
              <a:t>Violeta:</a:t>
            </a:r>
            <a:r>
              <a:rPr lang="ca-ES" sz="3000" dirty="0" smtClean="0">
                <a:solidFill>
                  <a:schemeClr val="tx1"/>
                </a:solidFill>
              </a:rPr>
              <a:t> música, màgia, espiritualitat, transformació, inspiració.</a:t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/>
            </a:r>
            <a:br>
              <a:rPr lang="ca-ES" sz="3000" dirty="0" smtClean="0">
                <a:solidFill>
                  <a:schemeClr val="tx1"/>
                </a:solidFill>
              </a:rPr>
            </a:br>
            <a:r>
              <a:rPr lang="ca-ES" sz="3000" dirty="0" smtClean="0">
                <a:solidFill>
                  <a:schemeClr val="tx1"/>
                </a:solidFill>
              </a:rPr>
              <a:t>També ho pots treballar a l'inrevés i buscar uns símbols o colors que vegis que et puguin anar millor per </a:t>
            </a:r>
            <a:r>
              <a:rPr lang="ca-ES" sz="3000" b="1" dirty="0" smtClean="0">
                <a:solidFill>
                  <a:schemeClr val="tx1"/>
                </a:solidFill>
              </a:rPr>
              <a:t>canalitzar aquestes emocions</a:t>
            </a:r>
            <a:r>
              <a:rPr lang="ca-ES" sz="3000" dirty="0" smtClean="0">
                <a:solidFill>
                  <a:schemeClr val="tx1"/>
                </a:solidFill>
              </a:rPr>
              <a:t> que et molesten o bé despertar les que trobes més apagades en aquests moments.</a:t>
            </a:r>
            <a:endParaRPr lang="es-ES" sz="30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E:\Institut Badalona VII\Visual i plàstica\4t ESO Opt\T-1 Les formes planes\Mandalas\Ying-yang-melt-tshirt-loader-Azalea-pink-t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88360" cy="648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Institut Badalona VII\Visual i plàstica\4t ESO Opt\T-1 Les formes planes\Mandalas\il_570xN.326656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882977" cy="588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Institut Badalona VII\Visual i plàstica\4t ESO Opt\T-1 Les formes planes\Mandalas\A-Lab-Yin-Yang-Pizza-T-Shirt-_25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81000"/>
            <a:ext cx="51435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Institut Badalona VII\Visual i plàstica\4t ESO Opt\T-1 Les formes planes\Mandalas\mens-yoga-shirt-yin-yang-heart-pocket-print-raglan-tee-t-shirt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71500"/>
            <a:ext cx="3657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Institut Badalona VII\Visual i plàstica\4t ESO Opt\T-1 Les formes planes\Mandalas\mandal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540599" cy="654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Institut Badalona VII\Visual i plàstica\4t ESO Opt\T-1 Les formes planes\Mandalas\il_570xN.905029528_5n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39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Institut Badalona VII\Visual i plàstica\4t ESO Opt\T-1 Les formes planes\Mandalas\mandal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347495" cy="605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:\Institut Badalona VII\Visual i plàstica\4t ESO Opt\T-1 Les formes planes\Mandalas\mandala_by_sofiaallen-d84f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400600" cy="5400600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12974"/>
          </a:xfrm>
        </p:spPr>
        <p:txBody>
          <a:bodyPr/>
          <a:lstStyle/>
          <a:p>
            <a:r>
              <a:rPr lang="ca-ES" dirty="0" smtClean="0"/>
              <a:t>Activitat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    </a:t>
            </a:r>
          </a:p>
          <a:p>
            <a:pPr>
              <a:buNone/>
            </a:pPr>
            <a:r>
              <a:rPr lang="ca-ES" sz="2800" dirty="0" smtClean="0"/>
              <a:t>    Realització lliure del vostre propi mandala. Ha de representar/contenir:</a:t>
            </a:r>
          </a:p>
          <a:p>
            <a:pPr>
              <a:buNone/>
            </a:pPr>
            <a:r>
              <a:rPr lang="ca-ES" sz="2800" dirty="0" smtClean="0"/>
              <a:t>    </a:t>
            </a:r>
            <a:r>
              <a:rPr lang="ca-ES" sz="2000" dirty="0" smtClean="0"/>
              <a:t>- El vostre estat d’ànim, personalitat, inquietuds, etc</a:t>
            </a:r>
            <a:r>
              <a:rPr lang="ca-ES" sz="2000" dirty="0" smtClean="0"/>
              <a:t>. Visualitzar diapositiva 3: </a:t>
            </a:r>
            <a:r>
              <a:rPr lang="ca-ES" sz="2000" b="1" dirty="0" smtClean="0"/>
              <a:t>Com podem fer un mandala ? </a:t>
            </a:r>
            <a:r>
              <a:rPr lang="ca-ES" sz="2000" dirty="0" smtClean="0"/>
              <a:t>Formes i colors.</a:t>
            </a:r>
            <a:endParaRPr lang="ca-ES" sz="2000" dirty="0" smtClean="0"/>
          </a:p>
          <a:p>
            <a:pPr algn="just">
              <a:buNone/>
            </a:pPr>
            <a:r>
              <a:rPr lang="ca-ES" sz="2000" dirty="0" smtClean="0"/>
              <a:t>      </a:t>
            </a:r>
            <a:r>
              <a:rPr lang="ca-ES" sz="2000" dirty="0" smtClean="0"/>
              <a:t>-Els </a:t>
            </a:r>
            <a:r>
              <a:rPr lang="ca-ES" sz="2000" dirty="0" smtClean="0"/>
              <a:t>coneixements </a:t>
            </a:r>
            <a:r>
              <a:rPr lang="ca-ES" sz="2000" dirty="0" smtClean="0"/>
              <a:t>de geometria plana adquirits </a:t>
            </a:r>
            <a:r>
              <a:rPr lang="ca-ES" sz="2000" dirty="0" smtClean="0"/>
              <a:t>durant el </a:t>
            </a:r>
            <a:r>
              <a:rPr lang="ca-ES" sz="2000" dirty="0" smtClean="0"/>
              <a:t>desenvolupament </a:t>
            </a:r>
            <a:r>
              <a:rPr lang="ca-ES" sz="2000" dirty="0" smtClean="0"/>
              <a:t>d’aquesta unitat didàctica utilitzant els instruments propis del dibuix tècnic (Regle, compàs, escaire i cartabó).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dirty="0" smtClean="0"/>
              <a:t>   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 descr="E:\Institut Badalona VII\Visual i plàstica\4t ESO Opt\T-1 Les formes planes\Mandalas\3f0fa0b45766f1525b2466c88300e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1296144" cy="1728192"/>
          </a:xfrm>
          <a:prstGeom prst="rect">
            <a:avLst/>
          </a:prstGeom>
          <a:noFill/>
        </p:spPr>
      </p:pic>
      <p:pic>
        <p:nvPicPr>
          <p:cNvPr id="6" name="Picture 3" descr="E:\Institut Badalona VII\Visual i plàstica\4t ESO Opt\T-1 Les formes planes\Mandalas\GywdR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728192" cy="1728192"/>
          </a:xfrm>
          <a:prstGeom prst="rect">
            <a:avLst/>
          </a:prstGeom>
          <a:noFill/>
        </p:spPr>
      </p:pic>
      <p:pic>
        <p:nvPicPr>
          <p:cNvPr id="7" name="Picture 5" descr="E:\Institut Badalona VII\Visual i plàstica\4t ESO Opt\T-1 Les formes planes\Mandalas\af1f75146b4effc77b9a4f76e71e3c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1722016" cy="1722016"/>
          </a:xfrm>
          <a:prstGeom prst="rect">
            <a:avLst/>
          </a:prstGeom>
          <a:noFill/>
        </p:spPr>
      </p:pic>
      <p:pic>
        <p:nvPicPr>
          <p:cNvPr id="8" name="Picture 7" descr="E:\Institut Badalona VII\Visual i plàstica\4t ESO Opt\T-1 Les formes planes\Mandala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574" y="4077072"/>
            <a:ext cx="1728192" cy="1728192"/>
          </a:xfrm>
          <a:prstGeom prst="rect">
            <a:avLst/>
          </a:prstGeom>
          <a:noFill/>
        </p:spPr>
      </p:pic>
      <p:pic>
        <p:nvPicPr>
          <p:cNvPr id="9" name="Picture 8" descr="E:\Institut Badalona VII\Visual i plàstica\4t ESO Opt\T-1 Les formes planes\Mandalas\art-blue-color-colorfull-Favim.com-34294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1728813" cy="172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1379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sz="2300" dirty="0" smtClean="0">
                <a:hlinkClick r:id="rId2"/>
              </a:rPr>
              <a:t>https://www.youtube.com/channel/UCjs3b29dIKuC5s0msqoPEUg</a:t>
            </a:r>
            <a:r>
              <a:rPr lang="es-ES" sz="2300" dirty="0" smtClean="0"/>
              <a:t/>
            </a:r>
            <a:br>
              <a:rPr lang="es-ES" sz="2300" dirty="0" smtClean="0"/>
            </a:br>
            <a:endParaRPr lang="es-ES" sz="2300" dirty="0"/>
          </a:p>
        </p:txBody>
      </p:sp>
      <p:pic>
        <p:nvPicPr>
          <p:cNvPr id="1026" name="Picture 2" descr="Resultado de imagen de cryptk manda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71500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nstitut Badalona VII\Visual i plàstica\4t ESO Opt\T-1 Les formes planes\Mandala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411693" cy="662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Activitat </a:t>
            </a:r>
            <a:r>
              <a:rPr lang="es-ES" dirty="0" smtClean="0">
                <a:solidFill>
                  <a:schemeClr val="bg1"/>
                </a:solidFill>
              </a:rPr>
              <a:t>Opcional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solidFill>
                  <a:schemeClr val="bg1"/>
                </a:solidFill>
              </a:rPr>
              <a:t>Mandales en pedra (</a:t>
            </a:r>
            <a:r>
              <a:rPr lang="ca-ES" i="1" dirty="0" smtClean="0">
                <a:solidFill>
                  <a:schemeClr val="bg1"/>
                </a:solidFill>
              </a:rPr>
              <a:t>‘</a:t>
            </a:r>
            <a:r>
              <a:rPr lang="en-US" i="1" dirty="0" smtClean="0">
                <a:solidFill>
                  <a:schemeClr val="bg1"/>
                </a:solidFill>
              </a:rPr>
              <a:t>Pebble mandalas</a:t>
            </a:r>
            <a:r>
              <a:rPr lang="ca-ES" i="1" dirty="0" smtClean="0">
                <a:solidFill>
                  <a:schemeClr val="bg1"/>
                </a:solidFill>
              </a:rPr>
              <a:t>’ </a:t>
            </a:r>
            <a:r>
              <a:rPr lang="ca-ES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ES" sz="2000" dirty="0" smtClean="0">
                <a:solidFill>
                  <a:schemeClr val="bg1"/>
                </a:solidFill>
                <a:hlinkClick r:id="rId2"/>
              </a:rPr>
              <a:t>https://www.youtube.com/watch?v=k7u7O5dkoxA</a:t>
            </a:r>
            <a:endParaRPr lang="es-E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  <p:pic>
        <p:nvPicPr>
          <p:cNvPr id="55298" name="Picture 2" descr="E:\Institut Badalona VII\Visual i plàstica\4t ESO Opt\T-1 Les formes planes\Mandalas\Activitat opcional Pebble Mandala\14209124089_f5f8ccb9c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512518" cy="3512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Institut Badalona VII\Visual i plàstica\4t ESO Opt\T-1 Les formes planes\Mandalas\Activitat opcional Pebble Mandala\Pebble mandala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2621091" cy="2111719"/>
          </a:xfrm>
          <a:prstGeom prst="rect">
            <a:avLst/>
          </a:prstGeom>
          <a:noFill/>
        </p:spPr>
      </p:pic>
      <p:pic>
        <p:nvPicPr>
          <p:cNvPr id="51203" name="Picture 3" descr="E:\Institut Badalona VII\Visual i plàstica\4t ESO Opt\T-1 Les formes planes\Mandalas\Activitat opcional Pebble Mandala\Pebble mandal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5017596"/>
            <a:ext cx="1656184" cy="1639622"/>
          </a:xfrm>
          <a:prstGeom prst="rect">
            <a:avLst/>
          </a:prstGeom>
          <a:noFill/>
        </p:spPr>
      </p:pic>
      <p:pic>
        <p:nvPicPr>
          <p:cNvPr id="51205" name="Picture 5" descr="E:\Institut Badalona VII\Visual i plàstica\4t ESO Opt\T-1 Les formes planes\Mandalas\Activitat opcional Pebble Mandala\Pebble mandal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25144"/>
            <a:ext cx="2952328" cy="1882334"/>
          </a:xfrm>
          <a:prstGeom prst="rect">
            <a:avLst/>
          </a:prstGeom>
          <a:noFill/>
        </p:spPr>
      </p:pic>
      <p:pic>
        <p:nvPicPr>
          <p:cNvPr id="51206" name="Picture 6" descr="E:\Institut Badalona VII\Visual i plàstica\4t ESO Opt\T-1 Les formes planes\Mandalas\Activitat opcional Pebble Mandala\Pebble mandal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79552"/>
            <a:ext cx="2592288" cy="2073324"/>
          </a:xfrm>
          <a:prstGeom prst="rect">
            <a:avLst/>
          </a:prstGeom>
          <a:noFill/>
        </p:spPr>
      </p:pic>
      <p:pic>
        <p:nvPicPr>
          <p:cNvPr id="51207" name="Picture 7" descr="E:\Institut Badalona VII\Visual i plàstica\4t ESO Opt\T-1 Les formes planes\Mandalas\Activitat opcional Pebble Mandala\Pebble mandala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32656"/>
            <a:ext cx="2376264" cy="1772693"/>
          </a:xfrm>
          <a:prstGeom prst="rect">
            <a:avLst/>
          </a:prstGeom>
          <a:noFill/>
        </p:spPr>
      </p:pic>
      <p:pic>
        <p:nvPicPr>
          <p:cNvPr id="51208" name="Picture 8" descr="E:\Institut Badalona VII\Visual i plàstica\4t ESO Opt\T-1 Les formes planes\Mandalas\Activitat opcional Pebble Mandala\Pebble mandala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32656"/>
            <a:ext cx="1953275" cy="1953275"/>
          </a:xfrm>
          <a:prstGeom prst="rect">
            <a:avLst/>
          </a:prstGeom>
          <a:noFill/>
        </p:spPr>
      </p:pic>
      <p:pic>
        <p:nvPicPr>
          <p:cNvPr id="51209" name="Picture 9" descr="E:\Institut Badalona VII\Visual i plàstica\4t ESO Opt\T-1 Les formes planes\Mandalas\Activitat opcional Pebble Mandala\Pebble mandala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2656"/>
            <a:ext cx="2186437" cy="2274968"/>
          </a:xfrm>
          <a:prstGeom prst="rect">
            <a:avLst/>
          </a:prstGeom>
          <a:noFill/>
        </p:spPr>
      </p:pic>
      <p:pic>
        <p:nvPicPr>
          <p:cNvPr id="51210" name="Picture 10" descr="E:\Institut Badalona VII\Visual i plàstica\4t ESO Opt\T-1 Les formes planes\Mandalas\Activitat opcional Pebble Mandala\Pebble mandala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276872"/>
            <a:ext cx="2304256" cy="2304256"/>
          </a:xfrm>
          <a:prstGeom prst="rect">
            <a:avLst/>
          </a:prstGeom>
          <a:noFill/>
        </p:spPr>
      </p:pic>
      <p:pic>
        <p:nvPicPr>
          <p:cNvPr id="51211" name="Picture 11" descr="E:\Institut Badalona VII\Visual i plàstica\4t ESO Opt\T-1 Les formes planes\Mandalas\Activitat opcional Pebble Mandala\14209124089_f5f8ccb9cd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725144"/>
            <a:ext cx="1904728" cy="190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·Música </a:t>
            </a:r>
            <a:r>
              <a:rPr lang="es-ES" dirty="0" smtClean="0"/>
              <a:t>relaxant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sz="2800" dirty="0" smtClean="0">
                <a:hlinkClick r:id="rId2"/>
              </a:rPr>
              <a:t>https://www.youtube.com/watch?v=BuzrLx-fRco</a:t>
            </a: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sz="2800" dirty="0" smtClean="0">
                <a:hlinkClick r:id="rId3"/>
              </a:rPr>
              <a:t>https://www.youtube.com/watch?v=zSZVonXN-VA</a:t>
            </a: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nstitut Badalona VII\Visual i plàstica\4t ESO Opt\T-1 Les formes planes\Mandala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35719" cy="624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nstitut Badalona VII\Visual i plàstica\4t ESO Opt\T-1 Les formes planes\Mandala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64349" cy="603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Institut Badalona VII\Visual i plàstica\4t ESO Opt\T-1 Les formes planes\Mandala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919163"/>
            <a:ext cx="4914900" cy="501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nstitut Badalona VII\Visual i plàstica\4t ESO Opt\T-1 Les formes planes\Mandala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70541" cy="681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nstitut Badalona VII\Visual i plàstica\4t ESO Opt\T-1 Les formes planes\Mandala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780691" cy="600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125</Words>
  <Application>Microsoft Office PowerPoint</Application>
  <PresentationFormat>Presentación en pantalla (4:3)</PresentationFormat>
  <Paragraphs>37</Paragraphs>
  <Slides>42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MANDALES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Aplicacions de les mandales al disseny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Activitat</vt:lpstr>
      <vt:lpstr>Presentación de PowerPoint</vt:lpstr>
      <vt:lpstr>https://www.youtube.com/channel/UCjs3b29dIKuC5s0msqoPEUg </vt:lpstr>
      <vt:lpstr>Activitat Opcional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</dc:creator>
  <cp:lastModifiedBy>roger.barba.padros@gmail.com</cp:lastModifiedBy>
  <cp:revision>69</cp:revision>
  <dcterms:created xsi:type="dcterms:W3CDTF">2016-09-21T14:38:57Z</dcterms:created>
  <dcterms:modified xsi:type="dcterms:W3CDTF">2020-09-04T15:10:13Z</dcterms:modified>
</cp:coreProperties>
</file>