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278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3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075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D421FD-D669-4E66-90BF-95F224F5E3A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7D921-4AE1-4306-85A2-D6618713FD67}" type="slidenum">
              <a:rPr lang="es-ES"/>
              <a:pPr/>
              <a:t>2</a:t>
            </a:fld>
            <a:endParaRPr lang="es-E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53C14-6201-4E35-9EA1-8F59978CC24F}" type="slidenum">
              <a:rPr lang="es-ES"/>
              <a:pPr/>
              <a:t>12</a:t>
            </a:fld>
            <a:endParaRPr lang="es-E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18A00-64F3-4FD9-B9FA-BC598F40DECF}" type="slidenum">
              <a:rPr lang="es-ES"/>
              <a:pPr/>
              <a:t>13</a:t>
            </a:fld>
            <a:endParaRPr lang="es-E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EFFB6-4E62-4876-92C4-45A920C6F984}" type="slidenum">
              <a:rPr lang="es-ES"/>
              <a:pPr/>
              <a:t>14</a:t>
            </a:fld>
            <a:endParaRPr lang="es-ES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83FAE-373B-4F40-9755-D888A73041F2}" type="slidenum">
              <a:rPr lang="es-ES"/>
              <a:pPr/>
              <a:t>15</a:t>
            </a:fld>
            <a:endParaRPr lang="es-E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3FB91-B853-4043-90D5-06285C470873}" type="slidenum">
              <a:rPr lang="es-ES"/>
              <a:pPr/>
              <a:t>16</a:t>
            </a:fld>
            <a:endParaRPr lang="es-ES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44E0-36F9-40D8-B283-CC4DEC12B5BB}" type="slidenum">
              <a:rPr lang="es-ES"/>
              <a:pPr/>
              <a:t>17</a:t>
            </a:fld>
            <a:endParaRPr lang="es-E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B16CA-11E4-40F1-98CA-A9BA41D0BB85}" type="slidenum">
              <a:rPr lang="es-ES"/>
              <a:pPr/>
              <a:t>18</a:t>
            </a:fld>
            <a:endParaRPr lang="es-E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0052C-D068-4BBE-88FC-536F0830007E}" type="slidenum">
              <a:rPr lang="es-ES"/>
              <a:pPr/>
              <a:t>3</a:t>
            </a:fld>
            <a:endParaRPr lang="es-E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FF818-8FBE-4028-982B-74C41DD01FA6}" type="slidenum">
              <a:rPr lang="es-ES"/>
              <a:pPr/>
              <a:t>4</a:t>
            </a:fld>
            <a:endParaRPr lang="es-E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98808-0849-4431-A981-A1107ECED634}" type="slidenum">
              <a:rPr lang="es-ES"/>
              <a:pPr/>
              <a:t>5</a:t>
            </a:fld>
            <a:endParaRPr lang="es-E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D8D5B-F5B4-4274-B7B3-7CA4DE08145D}" type="slidenum">
              <a:rPr lang="es-ES"/>
              <a:pPr/>
              <a:t>6</a:t>
            </a:fld>
            <a:endParaRPr lang="es-E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2ED8D-4F45-4748-A7C5-8ECCDB7CE7BE}" type="slidenum">
              <a:rPr lang="es-ES"/>
              <a:pPr/>
              <a:t>7</a:t>
            </a:fld>
            <a:endParaRPr lang="es-E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A1846-4F9B-4598-968E-48B82CEA161F}" type="slidenum">
              <a:rPr lang="es-ES"/>
              <a:pPr/>
              <a:t>8</a:t>
            </a:fld>
            <a:endParaRPr lang="es-E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003E1-A10B-4FD9-9AE7-50376E421C72}" type="slidenum">
              <a:rPr lang="es-ES"/>
              <a:pPr/>
              <a:t>9</a:t>
            </a:fld>
            <a:endParaRPr lang="es-E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A14D2-57BD-4838-AB7F-C4B1760360DB}" type="slidenum">
              <a:rPr lang="es-ES"/>
              <a:pPr/>
              <a:t>10</a:t>
            </a:fld>
            <a:endParaRPr lang="es-E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B584-E396-49A8-87EA-087466472A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D7F-54BA-4DB3-A968-2F71AD9A5C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F3D81-CEE2-4742-BE61-38D44D44E4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90DB9-56E3-4CD8-A41F-69C1165C22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2BC0B-A4B1-4A30-A305-79A0A87DB6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68274-5D4C-4E96-8E14-99C0F64AB91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B9027-C80D-4AC4-A8DE-B062FB88C9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D0590-30BE-458E-BAAE-012002C78C2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8B665-E05D-4925-9D9F-D248288586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A16B7-E65C-466D-A546-85DDE108CE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F9B0-3C31-400D-9F35-6022DB6D2EF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A27E29-17AD-4C90-965C-EEB12A0003C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060575"/>
            <a:ext cx="8229600" cy="1143000"/>
          </a:xfrm>
        </p:spPr>
        <p:txBody>
          <a:bodyPr/>
          <a:lstStyle/>
          <a:p>
            <a:r>
              <a:rPr lang="es-ES" sz="4000"/>
              <a:t>TECNOLOGIA DEL DNA RECOMBINANT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032000"/>
            <a:ext cx="80264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143000"/>
            <a:ext cx="508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711200"/>
            <a:ext cx="66040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113" y="511175"/>
            <a:ext cx="2517775" cy="583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711200"/>
            <a:ext cx="38608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762000"/>
            <a:ext cx="8026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30238"/>
            <a:ext cx="2447925" cy="559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711200"/>
            <a:ext cx="56896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711200"/>
            <a:ext cx="39116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817563"/>
            <a:ext cx="6475413" cy="522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11200"/>
            <a:ext cx="60960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0" y="711200"/>
            <a:ext cx="51308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950" y="379413"/>
            <a:ext cx="2578100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711200"/>
            <a:ext cx="47752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711200"/>
            <a:ext cx="36576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888" y="379413"/>
            <a:ext cx="230663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20</Words>
  <Application>Microsoft PowerPoint</Application>
  <PresentationFormat>Presentación en pantalla (4:3)</PresentationFormat>
  <Paragraphs>17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Arial</vt:lpstr>
      <vt:lpstr>Diseño predeterminado</vt:lpstr>
      <vt:lpstr>TECNOLOGIA DEL DNA RECOMBINANT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Andrés</dc:creator>
  <cp:lastModifiedBy>Alum</cp:lastModifiedBy>
  <cp:revision>6</cp:revision>
  <cp:lastPrinted>1601-01-01T00:00:00Z</cp:lastPrinted>
  <dcterms:created xsi:type="dcterms:W3CDTF">2014-05-12T10:45:15Z</dcterms:created>
  <dcterms:modified xsi:type="dcterms:W3CDTF">2014-05-15T09:02:31Z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