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50" d="100"/>
          <a:sy n="50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F327-11F1-4B1B-942E-82985A963510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9734-270F-4903-8DEF-CED085E0EA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83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C30E9F-660F-42B0-B187-9F1C709ADCF9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365.cat/eso/muds/tecnologia/problemes/transformacio/transformacio.htm" TargetMode="External"/><Relationship Id="rId2" Type="http://schemas.openxmlformats.org/officeDocument/2006/relationships/hyperlink" Target="http://www.edu365.cat/eso/muds/tecnologia/problemes/transmissio/transmissio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c8fDjYoBQ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watch?v=5ZQbeVfANK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ideshare.net/CRISTINARODON/unitat-5-a-modo-de-compatibilidad?next_slideshow=1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ec.cat/~jsolson7/batx/materials1/propietat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slideshare.net/petitspescallunes/material-ud-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95000"/>
                  </a:schemeClr>
                </a:solidFill>
              </a:rPr>
              <a:t>PREPARACIÓ PROVES D’ACCÉS A GRAU MITJÀ 2017</a:t>
            </a:r>
            <a:endParaRPr lang="es-E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6531638" cy="1662454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Competència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en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tecnologies</a:t>
            </a:r>
            <a:endParaRPr lang="es-ES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3 Imagen" descr="Resultat d'imatges de INSTITUT B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8" t="8690" r="8642" b="13319"/>
          <a:stretch/>
        </p:blipFill>
        <p:spPr bwMode="auto"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971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sbós&#10;Croquis&#10;&#10;Tipus de línia&#10;&#10;Plànol&#10;Escala&#10;Acotació&#10;Vistes&#10;Perspectiva&#10;Isomètrica&#10;Caballera&#10;Cònica&#10;&#10;Denominació&#10;&#10;Exemple..."/>
          <p:cNvPicPr>
            <a:picLocks noChangeAspect="1" noChangeArrowheads="1"/>
          </p:cNvPicPr>
          <p:nvPr/>
        </p:nvPicPr>
        <p:blipFill>
          <a:blip r:embed="rId2"/>
          <a:srcRect l="24687" b="12526"/>
          <a:stretch>
            <a:fillRect/>
          </a:stretch>
        </p:blipFill>
        <p:spPr bwMode="auto">
          <a:xfrm>
            <a:off x="4357686" y="2500282"/>
            <a:ext cx="4997298" cy="4357718"/>
          </a:xfrm>
          <a:prstGeom prst="rect">
            <a:avLst/>
          </a:prstGeom>
          <a:noFill/>
        </p:spPr>
      </p:pic>
      <p:pic>
        <p:nvPicPr>
          <p:cNvPr id="23556" name="Picture 4" descr="Esbós&#10;Croquis&#10;Plànol&#10;Escala&#10;Acotació&#10;Vistes&#10;Perspectiva&#10;Isomètrica&#10;Caballera&#10;Cònica&#10;&#10;Acotació&#10;Es el conjunt de símbols que..."/>
          <p:cNvPicPr>
            <a:picLocks noChangeAspect="1" noChangeArrowheads="1"/>
          </p:cNvPicPr>
          <p:nvPr/>
        </p:nvPicPr>
        <p:blipFill>
          <a:blip r:embed="rId3"/>
          <a:srcRect l="25862" t="3132" r="3604" b="6054"/>
          <a:stretch>
            <a:fillRect/>
          </a:stretch>
        </p:blipFill>
        <p:spPr bwMode="auto">
          <a:xfrm>
            <a:off x="0" y="285727"/>
            <a:ext cx="4429124" cy="42814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Esbós&#10;Croquis&#10;Plànol&#10;Escala&#10;Acotació&#10;&#10;Alçat&#10;&#10;Vistes&#10;Perspectiva&#10;Isomètrica&#10;Caballera&#10;Cònica&#10;&#10;Planta&#10;&#10;Perfil&#10;&#10; "/>
          <p:cNvPicPr>
            <a:picLocks noChangeAspect="1" noChangeArrowheads="1"/>
          </p:cNvPicPr>
          <p:nvPr/>
        </p:nvPicPr>
        <p:blipFill>
          <a:blip r:embed="rId2"/>
          <a:srcRect l="24687" t="7829" r="1254" b="23277"/>
          <a:stretch>
            <a:fillRect/>
          </a:stretch>
        </p:blipFill>
        <p:spPr bwMode="auto">
          <a:xfrm>
            <a:off x="0" y="3714728"/>
            <a:ext cx="4500562" cy="3143272"/>
          </a:xfrm>
          <a:prstGeom prst="rect">
            <a:avLst/>
          </a:prstGeom>
          <a:noFill/>
        </p:spPr>
      </p:pic>
      <p:pic>
        <p:nvPicPr>
          <p:cNvPr id="24584" name="Picture 8" descr="Esbós&#10;Croquis&#10;&#10;Alçat&#10;&#10;Plànol&#10;Escala&#10;Acotació&#10;Vistes&#10;Perspectiva&#10;Isomètrica&#10;Caballera&#10;Cònica&#10;&#10;Planta&#10;&#10;Perfil&#10;&#10; "/>
          <p:cNvPicPr>
            <a:picLocks noChangeAspect="1" noChangeArrowheads="1"/>
          </p:cNvPicPr>
          <p:nvPr/>
        </p:nvPicPr>
        <p:blipFill>
          <a:blip r:embed="rId3"/>
          <a:srcRect l="29389" t="3132" r="8307" b="9185"/>
          <a:stretch>
            <a:fillRect/>
          </a:stretch>
        </p:blipFill>
        <p:spPr bwMode="auto">
          <a:xfrm>
            <a:off x="4643438" y="214290"/>
            <a:ext cx="4500562" cy="4755311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57158" y="428604"/>
            <a:ext cx="8358246" cy="106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Vistes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Mecanismes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transmissió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transformació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moviment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071678"/>
          <a:ext cx="828680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>
                          <a:latin typeface="+mj-lt"/>
                          <a:hlinkClick r:id="rId2"/>
                        </a:rPr>
                        <a:t>Mecanismes</a:t>
                      </a:r>
                      <a:r>
                        <a:rPr lang="es-ES" sz="2800" baseline="0" dirty="0" smtClean="0">
                          <a:latin typeface="+mj-lt"/>
                          <a:hlinkClick r:id="rId2"/>
                        </a:rPr>
                        <a:t> de </a:t>
                      </a:r>
                      <a:r>
                        <a:rPr lang="es-ES" sz="2800" baseline="0" dirty="0" err="1" smtClean="0">
                          <a:latin typeface="+mj-lt"/>
                          <a:hlinkClick r:id="rId2"/>
                        </a:rPr>
                        <a:t>t</a:t>
                      </a:r>
                      <a:r>
                        <a:rPr lang="es-ES" sz="2800" dirty="0" err="1" smtClean="0">
                          <a:latin typeface="+mj-lt"/>
                          <a:hlinkClick r:id="rId2"/>
                        </a:rPr>
                        <a:t>ransmissió</a:t>
                      </a:r>
                      <a:endParaRPr lang="es-E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>
                          <a:latin typeface="+mj-lt"/>
                          <a:hlinkClick r:id="rId3"/>
                        </a:rPr>
                        <a:t>Mecanismes</a:t>
                      </a:r>
                      <a:r>
                        <a:rPr lang="es-ES" sz="2800" dirty="0" smtClean="0">
                          <a:latin typeface="+mj-lt"/>
                          <a:hlinkClick r:id="rId3"/>
                        </a:rPr>
                        <a:t> de </a:t>
                      </a:r>
                      <a:r>
                        <a:rPr lang="es-ES" sz="2800" dirty="0" err="1" smtClean="0">
                          <a:latin typeface="+mj-lt"/>
                          <a:hlinkClick r:id="rId3"/>
                        </a:rPr>
                        <a:t>transformació</a:t>
                      </a:r>
                      <a:r>
                        <a:rPr lang="es-ES" sz="2800" dirty="0" smtClean="0">
                          <a:latin typeface="+mj-lt"/>
                          <a:hlinkClick r:id="rId3"/>
                        </a:rPr>
                        <a:t> </a:t>
                      </a:r>
                      <a:endParaRPr lang="es-ES" sz="2800" dirty="0">
                        <a:latin typeface="+mj-lt"/>
                      </a:endParaRPr>
                    </a:p>
                  </a:txBody>
                  <a:tcPr/>
                </a:tc>
              </a:tr>
              <a:tr h="7599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+mj-lt"/>
                        </a:rPr>
                        <a:t> </a:t>
                      </a:r>
                      <a:r>
                        <a:rPr lang="es-ES" sz="2400" dirty="0" err="1" smtClean="0">
                          <a:latin typeface="+mj-lt"/>
                        </a:rPr>
                        <a:t>Politges</a:t>
                      </a:r>
                      <a:r>
                        <a:rPr lang="es-ES" sz="2400" dirty="0" smtClean="0">
                          <a:latin typeface="+mj-lt"/>
                        </a:rPr>
                        <a:t> </a:t>
                      </a:r>
                      <a:r>
                        <a:rPr lang="es-ES" sz="2400" dirty="0" err="1" smtClean="0">
                          <a:latin typeface="+mj-lt"/>
                        </a:rPr>
                        <a:t>unides</a:t>
                      </a:r>
                      <a:r>
                        <a:rPr lang="es-ES" sz="2400" dirty="0" smtClean="0">
                          <a:latin typeface="+mj-lt"/>
                        </a:rPr>
                        <a:t> per </a:t>
                      </a:r>
                      <a:r>
                        <a:rPr lang="es-ES" sz="2400" dirty="0" err="1" smtClean="0">
                          <a:latin typeface="+mj-lt"/>
                        </a:rPr>
                        <a:t>cadenes</a:t>
                      </a:r>
                      <a:r>
                        <a:rPr lang="es-ES" sz="2400" dirty="0" smtClean="0">
                          <a:latin typeface="+mj-lt"/>
                        </a:rPr>
                        <a:t> o </a:t>
                      </a:r>
                      <a:r>
                        <a:rPr lang="es-ES" sz="2400" dirty="0" err="1" smtClean="0">
                          <a:latin typeface="+mj-lt"/>
                        </a:rPr>
                        <a:t>corretges</a:t>
                      </a:r>
                      <a:r>
                        <a:rPr lang="es-ES" sz="2400" dirty="0" smtClean="0">
                          <a:latin typeface="+mj-lt"/>
                        </a:rPr>
                        <a:t>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+mj-lt"/>
                        </a:rPr>
                        <a:t> </a:t>
                      </a:r>
                      <a:r>
                        <a:rPr lang="es-ES" sz="2400" dirty="0" err="1" smtClean="0">
                          <a:latin typeface="+mj-lt"/>
                        </a:rPr>
                        <a:t>Engranatges</a:t>
                      </a:r>
                      <a:endParaRPr lang="es-E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+mj-lt"/>
                        </a:rPr>
                        <a:t> </a:t>
                      </a:r>
                      <a:r>
                        <a:rPr lang="es-ES" sz="2400" dirty="0" err="1" smtClean="0">
                          <a:latin typeface="+mj-lt"/>
                        </a:rPr>
                        <a:t>Pinyó</a:t>
                      </a:r>
                      <a:r>
                        <a:rPr lang="es-ES" sz="2400" dirty="0" smtClean="0">
                          <a:latin typeface="+mj-lt"/>
                        </a:rPr>
                        <a:t>-cremallera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+mj-lt"/>
                        </a:rPr>
                        <a:t> Lleva i </a:t>
                      </a:r>
                      <a:r>
                        <a:rPr lang="es-ES" sz="2400" dirty="0" err="1" smtClean="0">
                          <a:latin typeface="+mj-lt"/>
                        </a:rPr>
                        <a:t>excèntrica</a:t>
                      </a:r>
                      <a:endParaRPr lang="es-ES" sz="2400" dirty="0" smtClean="0">
                        <a:latin typeface="+mj-lt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aseline="0" dirty="0" smtClean="0">
                          <a:latin typeface="+mj-lt"/>
                        </a:rPr>
                        <a:t> </a:t>
                      </a:r>
                      <a:r>
                        <a:rPr lang="es-ES" sz="2400" baseline="0" dirty="0" err="1" smtClean="0">
                          <a:latin typeface="+mj-lt"/>
                        </a:rPr>
                        <a:t>Cargol-femella</a:t>
                      </a:r>
                      <a:endParaRPr lang="es-ES" sz="2400" baseline="0" dirty="0" smtClean="0">
                        <a:latin typeface="+mj-lt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aseline="0" dirty="0" smtClean="0">
                          <a:latin typeface="+mj-lt"/>
                        </a:rPr>
                        <a:t> Biela-</a:t>
                      </a:r>
                      <a:r>
                        <a:rPr lang="es-ES" sz="2400" baseline="0" dirty="0" err="1" smtClean="0">
                          <a:latin typeface="+mj-lt"/>
                        </a:rPr>
                        <a:t>manovella</a:t>
                      </a:r>
                      <a:endParaRPr lang="es-E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Fonts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d’energia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14586" t="23633" r="21175" b="32422"/>
          <a:stretch>
            <a:fillRect/>
          </a:stretch>
        </p:blipFill>
        <p:spPr bwMode="auto">
          <a:xfrm>
            <a:off x="14256" y="1928802"/>
            <a:ext cx="9129744" cy="351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rqhys.com/wp-content/uploads/2016/12/Tipos-de-energi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70" y="1214422"/>
            <a:ext cx="9057830" cy="5305421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Tipus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d’energia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57158" y="428604"/>
            <a:ext cx="8358246" cy="106984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s-E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Electricitat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Circuit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elèctric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33387" t="38241" r="16233" b="17773"/>
          <a:stretch>
            <a:fillRect/>
          </a:stretch>
        </p:blipFill>
        <p:spPr bwMode="auto">
          <a:xfrm>
            <a:off x="357158" y="2786058"/>
            <a:ext cx="7929618" cy="38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12115" t="36816" r="67295" b="28027"/>
          <a:stretch>
            <a:fillRect/>
          </a:stretch>
        </p:blipFill>
        <p:spPr bwMode="auto">
          <a:xfrm>
            <a:off x="6215074" y="-1"/>
            <a:ext cx="2928926" cy="281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nmt8zKV5ZHk/UWbcKu1GniI/AAAAAAAACnQ/6Ic_LFMhWgI/s1600/simbologiaelect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786610" cy="5147031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Simbologia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corrent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elèctric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tge relacionada"/>
          <p:cNvPicPr>
            <a:picLocks noChangeAspect="1" noChangeArrowheads="1"/>
          </p:cNvPicPr>
          <p:nvPr/>
        </p:nvPicPr>
        <p:blipFill>
          <a:blip r:embed="rId2"/>
          <a:srcRect l="3448" t="18372" r="5172"/>
          <a:stretch>
            <a:fillRect/>
          </a:stretch>
        </p:blipFill>
        <p:spPr bwMode="auto">
          <a:xfrm>
            <a:off x="214282" y="1142984"/>
            <a:ext cx="8501122" cy="570144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Tipus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corrent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elèctric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l="32705" t="44963" r="17621" b="7519"/>
          <a:stretch>
            <a:fillRect/>
          </a:stretch>
        </p:blipFill>
        <p:spPr bwMode="auto">
          <a:xfrm>
            <a:off x="214282" y="1428736"/>
            <a:ext cx="8899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Efectes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del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corrent</a:t>
            </a: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elèctric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6185" t="57324" r="37647" b="16308"/>
          <a:stretch>
            <a:fillRect/>
          </a:stretch>
        </p:blipFill>
        <p:spPr bwMode="auto">
          <a:xfrm>
            <a:off x="211870" y="1071546"/>
            <a:ext cx="89321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http://1.bp.blogspot.com/-M3bX8l6-y70/UXysPjqkTVI/AAAAAAAAAFc/_aaAobc8Jms/s1600/partes+de+un+circuito+electri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876"/>
            <a:ext cx="3857652" cy="3074066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Funcionament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circuit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elèctric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1069848"/>
          </a:xfrm>
        </p:spPr>
        <p:txBody>
          <a:bodyPr>
            <a:normAutofit fontScale="90000"/>
          </a:bodyPr>
          <a:lstStyle/>
          <a:p>
            <a:r>
              <a:rPr lang="es-ES" sz="4400" b="1" u="sng" dirty="0" smtClean="0"/>
              <a:t>1. </a:t>
            </a:r>
            <a:r>
              <a:rPr lang="es-ES" sz="4400" b="1" u="sng" dirty="0" err="1" smtClean="0"/>
              <a:t>Eines</a:t>
            </a:r>
            <a:r>
              <a:rPr lang="es-ES" sz="4400" b="1" u="sng" dirty="0" smtClean="0"/>
              <a:t> i </a:t>
            </a:r>
            <a:r>
              <a:rPr lang="es-ES" sz="4400" b="1" u="sng" dirty="0" err="1" smtClean="0"/>
              <a:t>materials</a:t>
            </a:r>
            <a:r>
              <a:rPr lang="es-ES" sz="4400" b="1" u="sng" dirty="0" smtClean="0"/>
              <a:t>.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err="1" smtClean="0"/>
              <a:t>Màquines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mecanismes</a:t>
            </a:r>
            <a:r>
              <a:rPr lang="es-ES" sz="3200" b="1" dirty="0" smtClean="0"/>
              <a:t> i estructures.</a:t>
            </a:r>
            <a:endParaRPr lang="es-E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233" t="20703" r="30704" b="25008"/>
          <a:stretch>
            <a:fillRect/>
          </a:stretch>
        </p:blipFill>
        <p:spPr bwMode="auto">
          <a:xfrm>
            <a:off x="500034" y="1714487"/>
            <a:ext cx="8358246" cy="48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t d'imatges de formula pot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4282" y="500042"/>
            <a:ext cx="864399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Magnituds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elèctriques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bàsiques</a:t>
            </a:r>
            <a:endParaRPr lang="es-ES" sz="3200" b="1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Resultat d'imatges de formula pot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725487" cy="2366316"/>
          </a:xfrm>
          <a:prstGeom prst="rect">
            <a:avLst/>
          </a:prstGeom>
          <a:noFill/>
        </p:spPr>
      </p:pic>
      <p:pic>
        <p:nvPicPr>
          <p:cNvPr id="1031" name="Picture 7" descr="Resultat d'imatges de llei de wat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214422"/>
            <a:ext cx="4857784" cy="1824576"/>
          </a:xfrm>
          <a:prstGeom prst="rect">
            <a:avLst/>
          </a:prstGeom>
          <a:noFill/>
        </p:spPr>
      </p:pic>
      <p:sp>
        <p:nvSpPr>
          <p:cNvPr id="1033" name="AutoShape 9" descr="data:image/png;base64,iVBORw0KGgoAAAANSUhEUgAAAokAAAKKCAIAAADeIVbYAAAgAElEQVR4nOydZ1RV1/b253dHRu6bf65eNSBBQQgoCgIRCGI0ucaWxBo1GmMv2InGjsiR3lFUBOmH3lF6FaSIgNhQVGwI9phcMzKSMXw/rF3W3nvtffahquxnrA9B8HAk56wfc85nzglvFClSpEiRIkVvk6C/n4AiRYoUKVKkiCOFzYoUKVKkSNHbJYXNihQp6lOVt7cyJ6m1QVWfx5zv8sImZQbJP/Yyzrd5p/BvkdTagD+B/v5hKFJElsJmRYoU9YwQ7TLvNCMKbqhIcsgMdsgM1ok+OCjUiTlmaT5maT5mad5mad6fnwn+sjRsMn3mXkha3JSxqCljUVP6D03pPzSlL2xMW9iYtqAxbX5j6vzG1HmNqfMaU+c2ps5pTJ3TmDKnMeX7xpTvGpO/bUz+tiH524ak2Q1JsxqSZjUkzWxImtmQNONi0lc1sZZFxy2Ljk8oCplQFDIux9841ZM5+BP7JPrAF5mBX2QG/lQSxwP5n//83d8/XUUDSwqbFSlSJFcv/3rNBLsbK5ImZwY7ZAb/v/BdiG3j03zGp/lMzAmaVnb6v2Wnvz+vXtWcvbI5+5fb5Qcf1hx4WLP/Yc2+h9V7H1bvfVC958H53Q/O//rg/K8PqnY9qNr5oOqX+5VO9yud7lfuuH9u+/1z2+6f23qvYuu9ii33KjbfK990r3zTvXLHe2Ub75ZtuFu24W7p+rul6+6Wrr1bsvZuyZq2ktVtJavaile1Fa9sK17RVvRzW9HPd4qW3yn86U7hsjuFy+4ULL1T8OOdgh9vFyy5nb/4dv6i2/mLbuf9cDtv4e28hbdyF9zKnX0t88t69Zf1cZ+fCzcrPGpWeNQ02290isfoFI9/hVH/Rhze0S115e2tHa9f9ff/FkXvoRQ2K1KkiKCazrby9lYUPk7ODLZJ9x8U6jQ4Yq9Fuq/92WMzyiMXVCdsuHx2w+Wzrg/r3B7VH3lUr3p0QdV+wbW97nB7nUt73aH22kPttc7ttQyY9z+sRmxGYN7NBfMvGJi33z+37T4L5s0MmGk202AuZcC8GgPzCgzMiM08MC8WgHn+rdz5t3Ln3To799bZObfOzmk9833rme9az3zXeubb1pzZrTmzW3NmtWbb1cXY1cVYVJwyKQgyzfE3TPH4T9T+QaFOY5M97DID99bmqOrz8u9fV7Llirophc2KFCl6U97eGt1Sp6rPm5wVbKB2HRTqNC7Fe0K63+zyqNnlUVuu5m2/VuDb0ejT0eDd0eDd0eDVcdHz0UWPRxfdH9W7Pap3e1R/5NEF1aMLru0XDmNsdm6vPfiwViJo3sUNmneIB82OWNCMwIyC5jUUmykwr2TBXCQPzHnywTzzZvbMm9kzbmZPv5k1/WbWNzezpt3MnHYj8783Mu0uxlnXRn1WGGxUEDg6zdMgxX1QqNPwqAN2GYF7a3NCr1YpiXFFWklhsyJFA041nW0oL/0lTWLLdL+v8kO/r4jecbXA5c75oM5LQZ2XAjubAjqb/Dub/Dob/ToaGTZ7dTR4ctksGjRzwSwRNHctm70Gy2avxLLZy7Fs9lKUzb5dsOR2PpPN/gGxWQBmxObvaTbLBPPXNzK/vpHx1Y2Mr25kTL2RMeVG+pQb6V+2pNtdTpxQGzG6MMjojP+oFPd/he1CtGby4f39QlD09kphsyJF77+anj4MvVq1olRtkeI9KNRpfKrPl7nH51bE7LxW5NZWffzx5ZDHl489bj72uPno4+ZgLpj9uWDWNmg+IBk073xQtVM8m40HzRLZbDllZhzMTNC8gM5mi4H5W23APJUL5skt6ZNb0hxa0hxa0iZdT0XH5lL8+OrTBnn+o7N8RyW7DQp1MkxQzS+MCG4ur+ls6++XiaK3SAqbFSl6D9Xx+lXmneb9tWe+zAr+KHzXmGSPmUXha+szXVrPhT25eurJ1dAnV04+uXLi8eUTjy8ff3w5hAtmeUFzvTsGZl7Q7CwZNGtlARPNZmtfZhYBc64kmHNIYM6adlNrME+6lmKPztVk+6vJX1xN/uJKsuWFKJPS44ZnfPUTjwwKdbLLCNxWlZbU2tD26nl/v4gU9acUNitS9J6o6enD4ObyufnhhmpXneiDDmeOLamK33e95NTjKxFPr51+ei38yVUGzAybRYLmS70RNO95cH6PpAVsm5gFTDSbTSgzL9fG/zUPKzMTwTxLHMz/FYD5yxZZYP6CBvMXV5LsriTZXU6yu5xodznR9nKiWeUpw/xAwwyv4TEHh0UdmJp9zLuxSAmpB6AUNitS9A6r7dXz6Ja6xUVRI6KdxyZ7zCmNcmrO979XH/OsJfrp9ain1yOfXkdg5rH55JMrJ1g202B+fClYQ9B80bPjoof2QbNWFrAeyWZrVWYm+r9wMM/QAswUlXEw28sBc3OibXOCbXOCTXOCzaUEm0vxVvXRY8pPjsrx1U9U/Tti78zc0NCrVS0vOvv7RaeoL6SwWZGid0wv/3qd1NrgWJFsqHYdqT48oyBse+PZE+2N6mc34p7diH3WEvOsJfppSxSXzQyYTwmC5hBS0BzQ3aBZ674paQvYevGgmZfNXiaSze4+mL8RgPmrLoI5CQezLQ7mSxSYbS7FT2yKn9ikntikntiotqyPMS45ZpjlrRN3aFjUgWUlsdEtdUpr9Xsshc2KFL0banr6cH/tmQkp3kMi9v037+SGCxkh9xsSn99MeH4z/tlNGswMm+UHzZdlB80NvRQ0i1vA5HizNTdNaeX/wo3ZM+hstjSY6RqzDDAz4bIomONtLsXbNHHA/Hlj3OeNcZ83xH3eEGfdEGtRF2GYH2SQ4TUkcp9hvGprVapi+X7/pLBZkaK3WuXtrU7n0w3VrmbJniuqk/zu1KQ8v5X8vDXpeWvi89aE5zcTnuFsbol51hLzlM/m8CfXwig2c4JmoQuMGDT7SATN7VTQ7KJ90NxTFjCJbHZXy8wcY7YAzJkkMKfzwXxNGsyJkmBWo/O5AMzWDbHWF2OtL8ZaXYyxqo8ZV3lq5Fk//aQjw6L2ry1PyLzT3N8vWEU9I4XNihS9jcq80+x4LnlEtLNNRsC62rTQB01pL26nvriV+vwWj80IzMKEdiQpoY3AfFIQNB+VFzRze5q7GDRL900JLWBaZrMJTVMS2WzZxmwNYOabvxgwXxWAWbzAzMtj42DmU/lijFU9OtGW9dGWF6LHV58emetnkOr+ccSeZcUxSa0NyqiTd1oKmxUpeouU1NqwqlT9n8h9X509vrk+K6rjSsaLOxkvbqe/uJ324lbqCxbMSc9bhQntGFJCO/yJIKEtHjTjbOYHzR2ilebeCJrlWsAkvdkS2WyNZeY+AjNTYJbMY/PCZRbMF5gTNaEuakJdlHn16VF5/qPSPD4+vWdewWkF0u+oFDYrUtT/anv1fF9tzoho5+n5ob805iY9acl+2Zb18k4mC2bRoDmeFDQTXWDE1qmuBs2EQWBdC5p5fVNSFrAeymZLlZkJxmzCjBHpPmYtwcwvMBPy2OLhMkVlGswT6iIn1EVa1EZa1EaOr4kwyAsYleo+NGr/2vIExeD9bklhsyJF/amk1oaZZ04YqF3X1qSqO66deXk352UbAnPWCz6bEZiTRYJmXkJbi9Yp0rwRX1LrlDvXBdZle7YwaNbUNyXR0Cw1aYSXzRYrM4v5v0RmjPQGmGXksUlUtiRR2aI20qI2wqImwrwmwrwmYlxVmP4Zn09inSek+ES31Clh9Dshhc2KFPWDWl50Op1PHxHtPCP/lHtLRe5vd3Nf3j378u6Zl20MmzNf3Ml4cSedlNBORGzuhguM1DpFHtLpJXCB9WXQLG0Bk5/NFmuaku3/0gbMQvOXBks2F8z8PLZ4uFzHgplIZfOaCPOa0+bVp82rT4+vPm1UfHRkmsfQyP1ryxOUeSZvuRQ2K1LUp8q/f31q1tHPEt0212Umdrbk/3Yv77d7ub8hMGNsFgTNveQCI7ZOdTVorpUZNEsOG9E8BUzUAqYhm003TWldZpZqZe4OmKUKzMQ8NjFcxqnMATNL5fHVp8efD0dnbGWoXo6PXrzrmCT3pNaG/n5DKCJLYbMiRX2kpNYGyxTvL7OPBrSeL/ztfsFv9xGY8367RwfNXU9od98FJnPeiMyVU70RNAstYD2WzZbt/+LPGBEbydlVMMvJY8sIl8lUHodOVRg6xsVHR6a46cUeUhLdb6EUNitS1OuKbqkbrVbNzD8Vdreh+NWDot/u42zuQkKb2NasrQvsmCwXGHlIp6sgoU2cnt1LQbO0BUymN5uXzeaXmaX8X30OZo3hsiwqhzFUHlcVZlYVZlZ5yqzy1GclIfqpHiNinf0vlSqEfnuksFmRot7Sn//8HdRcphftPLcoIuHRtZJXD4pfPSh69aCQx2YsaNY2oR1HSmhHPL1GTGjLd4GJzRs5Ipg30oNBs3DYCK9vSnoKGNbQLO7NJmWzxcrMcv1fkmAmmr80gZmcx8bN2OQkNk7lajKVzarCzKpOISozZ+y5UJOykJHpHkMj9x+sO/Pyr9f9/dZRpLBZkaLeUVRL7Wi1alm5OuPxjbJXD0tfPaTYzAVzjyW0u+UCI2+dEps38rYFzWQLWA9ks7UH81UtwCxiyWbBTMpjR3LAzA2XNVNZgGTeMS0LGZnhqRPjrLqY399voIEuhc2KFPWwajrbvkgPmFcUmfnkZvmrdgbMRDZ3I6GtRVtz911gUvNGhHuahdOzezhoJljAeEGzltlsQjezZv8XO2OEC+YrssHMtWRrKjCLVJfZcDmck8SWT+WKk2OwY1IWYpDhZRivyr9/vb/fTANXCpsVKeoxdbx+tapU/Xma36m2+nO/t1f83l7+6iEnaBayuRcS2uS25seXiQntbrrAUNB8UMaeZk09zaSgWfu+KaEFDJ800oVstrDMLKOVuafAHEUCs4xwWTaVx3CpPKb85JjyE2PKT5iWnxhdGPRpompK1tG2V8/7+401EKWwWZGiHtCf//zt2VBomuh+6FJR5e+Pzv3+qEKEzQyYhWxmguaeSmgTN0LKdoGRt05JzBvZx22dIq2c6q2gebEgaJaYm921bLZ2/i/5YBZ3fpELzOLhsiCJrRWVKSSzp+yEadnxkWd9dWKdfzmfoRSh+1gKmxUp6q5aXnRapnivqUwufN5W9fujyt8fUUHz7+1lPDbzE9r3+i2h3XUXmPx5I/KnZ8ud0KkxaJa2gEl6s0WbprT1f9le1mT+kgNmKT+2duGyFJXLTxKRbFp23IQ+n5WGjMzw/DTORRlX0pdS2KxIUbcU1VJrkeKd1H71/B8dVb8/4rAZKzYXixSb+SNH5M3Q7kJCW6KtWb4LjJjQJs4b+ZXkAhOunCL2NMsJmkX7pjQtmxJOGpHIZssqM4t0TIlM/sLMX1qAOcKilpTHFoTL2lCZGygLkGxSik4IOkZFwSPUh1UX8/r7DTdQpLBZkaIu6uVfr1eVqhcUR1X89rD6j47zv3fQYNaQ0C4QT2iLObSlFk/1SkK7Ky4wYuvULwIXmFjQ3P1Ks3AKmLQFTCKbLaPMTDBms2BuxrdLibZLSYNZbh6bFC5LU5kbKAuRHMKcz5hTEvJZybGRaR5Tso52vH7V32++918KmxUp6oqanj60Sw84fKm49o/Omj86uGymEtp8Not2T/ET2sSlkD2R0BZva+45F5hY61SXg2bhhE6NQTOvb0raAoZPGulCNlvKmN3rYNYcLneNyjiPeUcvx8cg3rW8vbW/34LvuRQ2K1KktSKv19qk+ae0X639o7Pmj85qis3khLZ4sVmse+qtSGh33wVGnDcivqdZQ0+zZNAs2jclbQHTPputjf+LWfvYA2Am5bE1hstSGWyMypqQbIxOMTpHjYuPGhYE6sUfPlSf299vxPdZCpsVKdJOkddrfyiOrvrtUd0fnQybmaAZY7O23VPkhDbG5h5IaMvb1sxJaPe4CwyBWegCE07P7lqlWTJoJjQ0i3uztc1mk/xf2Hap3gGzpnCZ5/YiUVkUyRiP8WNUfNSo6KhhmuevNVn9/XZ8b6WwWZEiLXTiSuUPxdH1/3t84Y/HNJs7tCo2d6F7SmIppMaEtow5nV1va6ZngWl0gYm2Tmnc0ywWNMsZNqKVBUxuNpvtZpbyfwk7pjiTv7oCZn6BWSyPLZrElkdlMSQjHtMnGJ3R6V7bqtL7+035fkphsyJFcuVSn7usLA4Hs0SxuTvdU2kixWaJpZB9k9DuvguMOG9EfOVUDwTN0lPA5FrARLPZbJlZ6P8itTIzIzl7DMxi4XJXqUzkcTD/FAYbFQaPLgwele75Q2Fkf78130MpbFakSJZc6nO31mRc/N8TbtDcWf1Hx3nxYnPPdU/xE9qxIkshxWZoSyS0JeZ0iiW0u+8CI80b6cL07K4HzTwL2FRu0MybNKJlmVljxxQ7+UsbMEsWmMXDZREqiwbKZCTTMKZPEHMMMr0VPPe4FDYrUqRZHg0+4wEAYFnuYwKbZRSb6d1T5IS2WLGZNw7sgCPMzGCDZlKxWZZDO5Cc0A51AACASSndamuW7QITbZ0S7GkmDwIjBs0iw0bcRgIAgH4Mv29KCwsYIZvtPBwAAIaHU2A2WQ5Dw0j+L24rs7Zg5nYwC/PYTh8DAMDHgdzqMidcJsTKhECZhOTRhcGjCzd/BAAAH/mwSB5dwJ6R6Z4/l8b199v0vZLCZkWKNKi8vXVS5uZlZDbLKzb3QPdU6drJAMBhM5PQFi02S87QFiS0QyexbO5yQruLLjCsdUqLlVOyg2YOm4VTwKQsYKKTRhK5bA4aaQMAMDSMXGYmgPmCbDBLOr/GVOyg2BygKVyWT2V+fEyz2TtodEGQYUGQYUEg7+gnHzl9vaa/36zvjxQ2K1IkpZd/vR6T6F70LJ5hMwKzCJtldTZL754S6Z4qXUNgMz+hTSw2S48c6cGEttgsMPkuMP68Ec6eZpHp2cJKs+xhI8KgmbWAyfFmc7LZLJuFZWZxYzY2+UsjmDUUmCXDZbyuTEhfs4GyMGU9uiBodAHDZozH+ZxjkBegE+usLMboKSlsVqRISvPzwwOvVzX8L43HZmFnc/BmYDXVO4G0F9ILfc3mBI9N9Fduiufunor7jn0U+/VNiM2la6dgDw4r9zxriXna4udvx/yRqX8R0z3ltBEAADae3r6B/vSGcLQUknJop/3EPpjDwX2UQ5uNmxGbV63HvqfDvu0ibc2O3tbMV+l7pTIJ7YVrAQBgbeD8tfSn1wYSg+bZawAAYI0fSmgv9LAEAFjji4LmaasBAGC191er6cdZ7SU6CCx2Lvbz2/wVNWyEiZuzvrmp0gMAMDdVfQ8AAObGpRlTbqRPifme/Yt2G63pbPbYFQAAsOIQArOlixkAwM/OtpcTbZvpuDmMAjOtmSZU0LxvKPuHY/WzBf4vGsxj95oyX/fBHm8MzL8Mxh94sROhwFyOxc1lx03KjhvuNKEe6heVwS/GAAALtyIq6y4AAIAFWxCVR+4wBgBYsJkOlIN05mPfznKxPhUib6LY7BVomB9oGLN4EACA0ZCYAIN89ozI8rRO9f3zn7/7+137PkhhsyJFoopqqf2hOLrhf08k2IzGaHPAjLQ5SVhs9hJ+GQBsUlNsvuQ2XvDJWVlkNu/ZyP9KU79CDpu5MvbLo4LmtOX8zzkc2NvR4MWyud79Uf3q9fyvgvUhwoT2j+v4X6XvlYqC5gVrBY8AoOuZKGTzLJbNxTibl+Ns5mqoWzS+cooKmnEwI9lvntqaPfOmmz56biybadk52t7I4ICZ+vMN1tdT7XE2X+GyuTnRtvmAKJsb4qxzVn8oeNpDTgjLzBGGP/K/7IPdnuPOh4+r8tS1FnxqlzsXzCdNy7dTbPbngJmjhVtRuMyyuSjYqCiYYvP8zShE5oAZaf4mw/xAw3yGzQEG+QEGMYsoNkcHGORxzshUt7212f39xn0fpLBZkSKyOl6/Gq1W1bzqEGczk9BOWQwAsD7w9/aK39sTgx0AAKZ6xws6m2k2T9rSfPfMy7unAxENV6te3Ml4cW4jAvAUt+MvbqU8v3XIEX3xqgPPb8Y/Y3Pasc9aYhpVYwEAVvz69HrE02sRDa6mAAArfuGw2XZp/eXjj/N/nAwAABvCgzsvBXWGoW9i5Jfr19no13HKAQDAZv6FBq+Ok+jZ2KfUuz06YQ8AsHRV+wXX9rrtPhMBABz2buUltGv26AMALFmCEtrVu9GHCzlstvqqqmLrvaSp6NHXBghdYAybV+FsXu2LKs1fU2y2nFhRsOR2jLU9+pl5/cAPmj0MAABgyJGI71rPfEvVmM3NSjlsnsaweaWKzma76iLwqE46tKQ5tLjqAACMNyxK4bI5yY5h83Jn2+YEjM3xE5vonPYpFDEH6CNa26wyq4+xqo8xQi8gmG7E839lrPgAAOAbA5TKTlv+AQDANIPzYeNSqf8eWXnKrPKU0S4TAIDFToI8NsbmUuq/YeHWz0pCPivZSn24YAtKYtNs3oyKyvrbMTZTiespOqh+vM0YAMBisV5+gEG+I8tmDoz9RwmOTqxz09OH/f32feelsFmRIrL2155xqstq+N8TnM1Lz0oawa74WAEths1YsZli86YEutgcPwcAwN7x0p2MS+7jAQDsN1xiis0xswEA7Nc2sWyegdicsRIIsl1+8eqpJ1coNm8IR8VmVz9bAIANYcGdl4LqnY0BAGwW1QuXQuJspkeO1O43YB6eYjOW0E5aQnoa1tOqMTavDUSV5hWeVgAcNjMuMJzNK9uKFxDZvNobzRuZ7WYBALDai7+nuXzLEAAAi/FlwkFgBDbrxdCV5tKNHwEAjDcqJljAKDb/TGCzzSWKzUNxNofGfc4GzWP1s5ky854hAABj9TI5/i/zkG9IP0NT3dQwYkKbVGCm2ex33CThx0EAAMZD4ynPl4ETylpTSWyKzfM3oww2w2bW3sWmrAEAwGKRXn6AQR7DZi6Jcwnnk9Qjc/PD+/vt+85LYbMiRQT9+c/fo9WqomdtQjYzCW2MzXW/ThXcruJstgis5LIZvs9iEtqrXdhRnYjNMCuLw+aYZ5xKM65paVdDn1zZwWFzM8PmoM5LgRSbf3IkjBzB2Zw9x0Hw6A57t3IT2nilGZdlYuUOAZt/FmVzyUwRNiN7Ns7mxbfzZzFsZl1gZ+feOjuHYvNcW0JPM8VmvZjM/95g2UwNG6HY/N14Ut8UzWZnZAGj2XzAhsNm9cRGls3WDbE0m2cYsf4vxGYYEsIxZptilWZcg4PDzKpOGf8qSFAv2sFzfpmwbA75jGLzVF3a88WyuSjYqCgYY3MQxuZNhgWBhvmHhlgInofFIr28gFF5jig//6GHEMZ+zBmZ6zcy10//rN/w6APKrqpuSmGzIkUEJbU2fF8QToOZzGZ26sgZqja76Ex7+Ssmp+2lFozRZuJmurMZj5vdmLiZdmgjNttx4+YWls2TXX1J3VPSbDYCALBZWC+coY2xOYXKwNolXziM5bS3ENk8afd60pzO+WQ2+zNgFrIZDdCejj5c7YPY/JUIm/mtU1jcLLBnqwRsNjcppe3ZxWzcLOybYtl8OcnucqLpzwAAsPyAzSUOmz9n2RyLsXmsfjYzZmQ3HTdzjNkUm61/NuFP/sJc2YFfY7Q0GZ7Ia5TC2BxPx81qyow90ol2exUFGxUGUxXl+ZtRKxT94SbD/EBDL8rUgBLXetuMEJt18/xH5eJsxkh8lnx0ElXuDQX9/SZ+t6WwWZEigqxSfBIfXGHYfFGMzb93VP3+KIWCsU/S7+3lr2p2ohiaZjO+sxmvN+e8bAvn1JsrmHpzyPNbyc9bnVG9eYoq6BnL5rH+xTHPWqIbUL0Zvsm4dvrptdMZVFHUictm1D3FYTNbbz7r29Ho23F2gQMAgKFvjucjls07KRjv39Fed7g98zsHYNjMGTlC1ZvBOvH8rgdVOxNRinvxQi6bt4iwGSW01zBsnuS0sK14RZsvFUjy2ey1WMBm7rwRd5R+H3zk9OzWnNmtp83sAAAGq8KJbKbs2TfSv2xh682TrqdOun7c0A4A4KPDIV9cTR6LYGy7zhJraIblB2wuxdtcOoBs2ENPqT9vDERs/vBAgPXFWKuLfvoTAQBg4sqxF6ItL0QZLUUfrhiLgmamYyrt5w/Q0z4aPu58+LjgaQBA1Zip/zbRSUapbOTHptnMNkptpdl8jFdgNopbQmWnF2zm2LAtF+tj7muYv8kgn4WxXl7AqLyDg1EMbbFINxdnMxHGvrzzaY63boyzYtjujhQ2K1LEV8uLTtNEdyxoZtkslHVwXeUZoaeZZjO3s9mD5NM2DzxHdTZnERzJs7KoUZ37HJk/s1vZcH23wIxt4leIRnXy2HyYw+amALyBitKydR0XcTYfSVlKeKIOe7cIRo4Ifdp6XimorRln8+Z75cvJbC5Z01ayOn4h4dut9kHzRnA2L2LZ7EGYNxIj8GnDnIk3s3A2f81lMzWhM+o7wV+cPRY1NJ+eTXhuiM1NOJvjTNiXyFj9nBirEzOEf49OaLMrmcdXnzYQVO0/+NXDrPKUWaWHjpXgIayWGXLAHIKzmS0w0xpkyXFij/aeInhEgPmOBnkBBl6kT1ks1M31G3l2A4fNEQuQT3twhK/+GfIZoXbJv3+9v9/K77AUNitSxJcgoa2Jzb8/SkahMwBM9U58lbQQAGCS0xURNm9KcKf7m80Dz3FHdcbi/c3rmrAx2pQ3GxCbo55e/xXDs6lfITNyBGNzM85mNA4soLPJn9PffGAPtd8CY/OjC7+g0BkAHPZtaw+xBQCYOKuGMHJkCYZnPa8UZhYYmc1r/HkJbTSnc8Ya+iEm7fjGHdWbiWzOY9hM3myB49lu82RqejZTY8bZzB0EhuPZbr0VNgWMCp0BwHad6SG63nwpfiLL5rjPG+I+Z5umKAuYZT1VY0Z/qJfBHTOCbX7E8UyDGc0YcefgmQDmkM9wNhcfZWvMAIGsofsAACAASURBVIN2uIzEnNjI8MU2SlksGo5i5XmOyHGtu9WI/tRC3VzEY6PBETibffXP+OoT2OzDO0MTXLwbi/r7rfwOS2GzIkV8eTcWratM4bKZv+KiBps6In/FBcNm6Z3NvDHaWu+FFB3V2a2FzRJLISVmaEvP6RTbCPkTPqdTaoA2BeY5gs0WMykXmNTKKXythdiETrGdFuQtkIQVkPxuZv78L94eC7Gdj4RhnMzML860L3zU12iswEw5sdEMLzQthG6F4jqueYVkKk0tiIxpDOdQ51Pu+U+iy5qyhP5+K7/DUtisSBFfq8viVc0l0mxmpo5IsFm44oIaB7YpQWRnM2EvZMKzm/HieyHF2CxnVCfWPSVzYbPmpZBoTucO+Yun2ohzOrsyQPu7VmHrFHlPs8T0bM2LIHkbmkXnZvNnc7JNU5ygWdz/xQHzSdlgPjzUEoSiZm0KwMxthSJQWYzHnxKON34+STtik+bf32/ld1gKmxUp4ss+PTDmbiOXzVLrp85Jrp9CQTOXzfHCMdpibGaCZokx2tJ7IYOFbOZ2T9Fs1m6/xZ4H54n7LZgZ2mKLp4QJbQbMRDajtmbiAG3h1imRdZCiQTNnera2QbNg2ZTopqlaYjabvJK562CmwmVq9rUomPGxIbKoTOQxjeFsztGjj26m59DI/f39Vn6HpbBZkSK+9GKcsc5mKmju/vqpXNH1U3J3NseIsxkFzaGSeyEDCHshUWczFTSzbG5n2axxv8UuQfcUntAmslliW7NEQvsHkYS2YOsUBeYZgs0WX1FsFls5RfU0ywyaBdlsftDM3zQlns0WrmTmzxgpo9msAczMCilsYRQxXMaT2BiVCYGyEMkCEtPHCz+DQp36+638DkthsyJFfAkaqKiEtjib5a6fOquJzSlSbKYS2tI7m09IsllOsblrC5t/ES82bxJnc9cS2vNJCW126xQ/aM6aRgqav5ReOdVjQbO8bDavzEzaLsUsfNQE5iBJMIuFywIq85BM4DGN4SzCGZHp8fHpPf39Vn6HpbBZkSK+fiyK9r5SLlZsFmUzXWyWZjOaOiJtBEMJ7USq2EwwgknvbEYJbQkjGH8vZLeKzYSENrHYvPEeZ4Z27yW0Z5IS2sR1kKJB81XxoFnUAsYLmkUsYNplsyXBXCINZkIeWyRcFmSwSVEyh8c8DPOP54gsz2GpKotk7/5+K7/DUtisSBFf+2vP7KjLlDaCaTRpFwnZ/JJlMwqaszQZweIljWAadzYflTSCcYvNF7UtNu8ms/mcxmIzcmiv1ZDQLuhmQlvMBTZFnguMDZovaxU0S1vApLLZGsrMLJhDOGAu7gKYxcJlApU5UTKBx54jsjxHZBLOfxJdlKna3ZHCZkWK+IpuqVtIrYbUyqQtNIIlCnfuIS+YfCPYfkeYmaHBCEYqNl/mJbQDycVmzl5IIZtR0CzG5l8fnN/1IPUbasFUMI/Nc1F/86SdyzUUm/1Q37apuohZbmGi1pTQpid0mpdJJ7Q1uMBEWqeSKDbnr/sIAMBsZK6sSrPRMvIWSKmgWUOZmfV/cfuYj3HapbCNUgyYRQrM/HBZd4sRAMDc9SJU5gTKFI9JMNblnn+rD6rq8/r7rfwOS2GzIkV81XS22aT5M2DWaNIWN4KJsBkANsXjbBYxguF7IW/EPGuJ6XaxWcBm/u4pic5msWLzOi+08YIa1UkntKmlkLqeiSihTeyeWtVWvJLD5hgbewCg2CyV0BawWaKtGXOBZWjVOmXLY7NU0EwN6cTYLGkB0y6bTZ4xwoB5NMvmTQIw+xPBzITLXDZzqSyJZIzEHroZ/KOjdklqbejvt/I7LIXNihQRxFi1u2fSptg8L5s1aUdQM7QnbWrWaNLms1mzEawLU0e6X2yu3q0HAACWiVT31Lb7FVurdukCAFhNqdLYPeVnSmSzjJEjmhPaN/gJbRkusCQ2oZ3HsFmkp/mikM1aB82ys9kk/xftymbZLAJmUh7bR/+Mj+5mxOZ1MqlM8VgAYw6Y0z2GROx9+dfr/n4fv8NS2KxIEUFBzWUrKxK0MmmXaWAzVWw+8zIeTZWck8WwOQ6f07m+CbG5dC1nvPHKPc9aop9ytkOa+hcxbGZ2Nm/fQH96Qzin2Myd07mXHDdfWIWPBnfYt41JaNfsHQkAYD2jRtjZnDptEgCAnlcyk9BeiSZ0chLa/uPZh7acVMkUmxk2xyEw05o/9Xb+4tv5U/Ap4/ZbZwi2NSMwf3XEnPmqwaowDbPAqN1ToBOVOulain3RerSKyqAAC5p5bG6KN0E/wp/2mzA/y2X7cDDTmm5UF2lRGzkW2//4wR5vFDSPYyZ0LnEauZj+9GInxpttWk7tlaK0cCtdZmbiZgrMI3fQo7MtF+vQbGbAPHwe9iAWC3UxMFOxMgCYLxiK2DxnnTSVJZCsk+7OO0PjXTadS+7vN/G7LYXNihQR1PH61Wi1quZVh/i0TrJJu+TVA2k2n6biZvtNl+5kvmBWQ3I0K6s14Xnp2sn4n63c86xlj2C/halfIYfNXBn75VJsFu63oMZoc9i8SrizY30Ikc2czub7lWtRWnvSrlUUm6mEtnkCbQSr3KkreOyx8Tw2xwjZPEW4/mO1x1wBm21X8b/qY1WYdFvz+JUAAGC3wepaCLt4itc6lbeWYfNEhs1cfXjAj8Dm2kjDH/lf+cFuT2QBEy63AIAPdrmNqTg5pvzIcMF+i0FOqs9KjhnTbP7IlwtmXIjNPDAjzd3ABzOuOesYMJOorJnH+Pkk5mDT04f9/SZ+t6WwWZEistDkTjEjmEaTdqGGerM688WdzBfnHOm9kMdf3Ep5fusQtWxq1YHn7F7ImRk3Yp+1xFC7Llb8ihLaDa6mAGgv5KknV2g22y6tvxzyOP9HxHXBXki/jkbfjlMOAAA28y/w2HzCHgBg6Yr2Ot7OZukx2r/cr/yl+lc9AACrr6vxhPaiOVT3VOJkKpH/y4/4wmZYMB1bCmmqLvyJzmkbq1FC28sYAGDe5Nt5C2/lzURbLuy3fMPb1ly2eTAAwJyJKKFduuljAIA5VhoS2i46AADjDV3RpqnZY3kJ7eZE27y1HwLQbFbTbB47MifOuiFA3wYAAJbtsaqPsaz300M57ZCoCXWRFhkrPgQA+MaAswhymsH58HFVDJtNdFJOsdssFu0YU37SNHHZBwAAX+mVHTcpPW74izEAwMKtn5UcMy7G2UwP/6IGZTPbHh0N8gIM8tBKx8nDc/1G5vpRMLZYoHvGV/8MtbUC5q7/NMf70+x11Idz1pGpLA/Jn6S5Mec/iS42aX79/fZ956WwWZEispqePrRI8ZYwaVdqMGnfLxBhs3lgJWUEu+Q+HgDAfuMlptgcMxsAwH5tE8vmGYjNGStJD2b700XOzmZUbObsbK53NgIAsFlYL5w6gu+eoovNtfsMmIcn7YUkdTanfE2ntbfdpxPaawOozmYqaLZyqGSKzcj/ZWlXybLZBGdzHNehXbFtKPOU+GzO+ZawGhIAzE1LNS23wHZPDY/gusBQ6xSRzcv2oWLz+ANjARCboy0vcNkcMp30lEx108LGVYWNpPZcO6Eys9EuEwDE5hOEhDZbZt5CsznYKAYtZjYeEkMNGNHfhn6NccRc2X4jIxcOYh7KYoHuGR92hVQ4ZfvS2WwIADBn3YgsLzEq65CojPMYP7pql8w7zf399n3npbBZkSJR7Tifvufi2a5M0qY6m7GcNnEiGMXm1S4veGxGa5tZNsc841SacU1Lk8nmnzYQjGA4m7PnOAgeXS6bK1d7oQLzrpX3KuatBSAktBfOZndPUd7ssfEcNi+7EzORw+YYK3vBU0JsLmPZjFeacenFaJzTiUJnoINm/iwwGxE2IxcYw2ZLDpv5lWZcg4PDxlWFUWVmms2GFJu3IwuY4U4T/l9buNW4+Khx8RYUHH/kGzyaYvMUHbpjSo/e9jgqz39U7sHBFoLvbbFAN8fn09OIzQ5DaNuXzibE5rXEDLaQymQkp7p9knpkeOqRYQmHp+Uc7+837vsghc2KFInqz3/+tkzxTnt0rauTtBk23xVhMyo222+4xEzrRGy248bNLSybJ7v6kkzaMuNmwfopjM0pS9Edbptc58LJaZM7m/lTR6p36QEALJ53L9ACAGDR3Hs8Nls5VDKjOslxM5/NcVTewSg2b8Gt3Bl0Tnsakc30tmZh95SYQ9vala31f3Q4hDALLJdhs1rIZjOGzRdE2DxxhSlp2IgUmxlvtt9XGFeNh6qPGjFs9gkeHbOYjpupjimWzbn+ozwoqwJat0zltM0Rm+cPAgAw/DjcG1WXhyM2f7+WFy5rpnKq2/DUI/gZmuI6Ku5wx+tX/f3GfR+ksFmRIim1vOi0SPGu+u2RBJvFJ2mzbKZN2jSbqYlgFRvpenPI81vJz1udUb15iir4Gcvmsf7FMc9aohtQvRm+ybgW8fTa6YwVAIDqzTib0dSRwzibmXqz71nfjkafjpz5DgAAhr45OJt3UjDev729zqU9c7YDSLNZsLM5GaW1LdYuAmAT2o73yjbeZevNS+6WrGmj682TnBa2FRHZPNQtZvHt/NkUjLfNupW34FakJYqh7bdMu3X2e4zNs6l6M+jHZE+/mfVNzBwAAPjeSjqhXbThIwCA2WMLGZM2N6HNY3OjLDZ/uNfXojbSImPFBwAAMOTY6fHVp8cfnQYAANMMqsLMKk/hbB5TcZLDZv+vKBgn4N5s46Hqo0ZFDJuDRhcy9WbUNOVIfTjPcVSuv+5WVGBeqHvWV//MPiqGNl+gSygwr0PPE75fywmXtUEydVKO6MQ6l7e39vdb9j2Rwuae0Z///F3e3soc78YiVX0eOj+XxjlkBk3S5thzz8LCSObRVPV5+DdSOgj7QIGXylZWJGjfQEVgM2GSdpbQiAyzsqi1zfsdmT+zW9nQspvk00arISXZzG2gorRsbcdFj0cnKd5hcTNHDns3IzbX7KF82tWiO5tXebEOYzqhTY/RTlgofOyx8WhUJ87mwq/Yn4eFlRupXk+zeTAAgPn4spzZrTk2BJ/2KdIMbSahfZzyZruG2F9Ntjw8HgDAdp0lntBuTrDJXcOw+XOczRdjrS7GmO0fCwCwFLE5yoj9+ZnqZUQYkHzaZtJsLjtuUqYS+rTBcsnIItb/9ZFP0OgCuqGZp3mOo3L9RnpMJnzKfL4uXmDm6fs1xHCZS2Uhj1XoDEtRDY93WV+R2N9v1vdHCpu1EMJh6NUqVX3evtoch8xgh8xgneiDg0Kd/l/4rvFpPuPTfMal+YxL85laHP5VafjU0vCppeHfVccvu5S59FLmj5cyllzKWNKUsbgpY1FT+g9N6T80pi1sTJvfmIrO3MbUOY2pcxpTvm9M+a4x+duG5G8bkmc3JH1VHWNdfNyq+LhV0XHLouOfpXp+luppnOppnOr5ccTeQaFO/47Y+0Vm4BeZgduq0lT1ecHN5eip/vnP3/39M3tPNC8/3P9apcYtF9wGKjKbSZO0Y/H+5nVN7NpmNeXNBgC7lQ3Xo55e/xXDs6lfITOtU4zN7GpIbn/zHmr9FMbmRxd+8aE7gRz2bWsPsQEAmDirpmb/w5p9fDaTdjZTaW3gJLTZcWB+Zhht7CuZMdo4mwuWnttO274srCryZ7nRhVP7rdNveRgCoFlgOJvROLCJGJ4/Vp2SmqHNZrNnj6VGjhwaDgAAH7kc4yy3YNh8Vv15Y5w4m6Mm1EVNyFz5If1/RjcjwrzmNN4r9cFuz3FVYWZVp3A2o4ZmqsBMsfm4SalqKI5nyyUG1KQRls1oxxTl/wIAi0XDqZz2BjRghG2Usligm7P+QwAqj53tpZdF15gBwHzeEEeU014jFS6TkDwMO4MTDlml+CgXTg9KYTNZTU8f5t+/rqrP21iRNDkzeEjEvkGhThbpvhbpvlMLQmeUR86uiF5/+ey6y2f3tJ1TtV843F53mDhE6UH1HkKQQViih24xNDgJ+WV4K3rQGoBl9BqAJezUpLy5N7Kn1qun1KstS0+OKzxqlhdslOoxOsXjX2G7/hW264vMwJ9K4lT1eZl3mpWMU9f05z9/z80PP3qzpka7LRf3xLZcoGmd0lsumLXNIpO0+2Y1pMz1UzJXXJB2NkvthczDx2ij3VNz0O4pis1zbaXGgUnP0CZva5ZaboHPApNYB6nlIDCxKWD8TVO8bRbY/C/B8C928hc1JZs78ItplOIUmOVRGUfysGTVsGTXIQmHzJO9lBxez0ph85s3b960vOjMvNOsqs+bfua4gdp1UKiTSZL7xMyAb8ujF9ckbb2a7/agVjDmkLwYgJk8zC3OURcZG2GQwCyYNszfnbeMsJ9HdJYhGmQ480bWFxdiJ1ScMi0I/izTxzDFY1Co0/DoA3aZgar6vKTWBmVEgEwhPLtfKZPZ3Fwgg81oWmcaf1onn83dm6QtczUk9UrmsLlL66e2aH5hl6yi2KztXkjq5T3tCONCJrBZfByYvMVTTEJbfLkFb+vUhAviQzrFp2eLjc5ml02xCy2CjYqo2Zz4mil2MCdnXLYYmL21AzOvrixA8rBk16HJroPjnRUw94YGKJtrOtuCm8s3ViR9mRU8KNRpdMIR+zNH51TEbL2cp2qrPva4+ehj7r3W0ejb0Yh26nGjDf7GHnSX7XtYvU8AZuYW23b/3DYZYCYFFjLALGOd7eTLyda1UUYFgcZZPp8muA4KdbJM811WEuvdWKQE1hL685+/fyyKPtxcLK+5mVoNibG5jchm0iRt7dn8+PJxGWxGYJZgs5zVkPhEMMlUkBSbRXc2E/ZC5vLYbEenr0fGiO6e0tQ9JT5DW7itWcNGSHqAtsg6SE3Ts7ULmg3xoJmzY4o3LptZ+Eivr2BmfnHBrEMGsxSVh9JnWOJh+/QABcy9oYHCZuTVUtXnIRibp/p8WxK5oi5197Ui/HYTbNYT7ru96IlfZ3ScwVvXw1xkItlsKu+36V75pnvl0peXBjDfFo2Y5a3loa4ty7oo07ITo/MCR6W4I1Tvrc3Jv39dedcJtbJU7XKpSEYDFb22WZTNElsucDaza5s1shm9gI8R1zZzguYGTzr9I7Ea8qAkm6mJYKQXNsNmyghGXnEha2czZy+kht8+RbuneMVmfCnkFxw2o4R2Yk8ntCWC5pNdCZqxxcyastneeDZbJphx6/VwESoPTXIdluAyNeuoUmPuJb3nbM6807y/9oxdesBH4busM/x/OBe3/3qJ4HbDr7ZmDUEzFmrw77KHtQe7ms1mFs6Lg7mwZ8E8VTyemHQtxbw2wrAg0CDV4/8i9oxN9thWlZZ5p1l5EzJaWapeUhpb/PKBPDaLNDdjbEZg1shm9NLVyOajj5uD+WxuFLIZvZKFv2jKXA3JM4KR2MwJmsk5IcxIsVTDb5+5c8lslltsdiAUm7GlkFjQbNuNhLa5aEKbtKe5h4NmqTKz9mAWo/LhoUmHddSHHDIClTuh9/Qesrnt1fPQq1Vz88M/Ct/15dmQZVWJrjcr4ugVe8wFhy+llxk087LZIhYwPJvND5rllJm51xa/DieMJyTAPEMymOCMYiAaZK4mf3ElyaI2cnRBkGG657/Cdk3NPhbcXN7yorO//yf3v05cqZyY5h/38LJ4czPLZpHmZj6bUbE58TlqoBJl8+mn18KfaGYzMoJpZLOctc2ajGCV8oxgpV0xgt3iG8Gk90JOu5kluntKfrEZT2hrYLNEQlvcBcaunJIKmo3lBs0i2WxJMBNqzKlEMLsO41L5P4kuOjHOe2qy+vst+J7r/WFzeXur0/n0MYnuo9SHvyuO+LW5IPZpS8Lzm/GcC+56lHZBs9A7I9cChgYnSWSzHcnZ7OJVAmN2l8HMRhI3ZdhWRTfMs3fWmIqTBjk+OnGHPo1zWVueOMCn5jY9fWiZ4n3gUqFIczOfzYTmZhKbEyg235Bmcxj9AiazGTNpk9jcbybt1ZrYrNEIhl7q7KtdpNisjRFMRrEZgRljc08ktBGYT5hw2MwuadYUNMvLZvP8XxrBzMljsxlsBOaP1Qf1Yg8prpQ+0DvP5prONsdzySOinSdmBKytTTt67wJzzfETg9zbrUeCZqEFTKtstsYyM69jSgDmXN5txUtlozBCi34S7LZis3ycRB91Z1nURhoWBBqkef47Yu+yktgB+17985+/V5aq5xZF5r+4J2huvi9m0uayWbSBSi34tZLHZqa5WfD7Za80UMk0aW++V67RpL1S0qQtbQTDfw2VNoIRCjeai80au6dixIvNfIc2L2jWnNAuISS0tQ2aJbPZmsFMyGOjcDnp8Cdxh77MDFI8KH2jd5XNLS8699XmGKpdLdN8N9dnRXVcYUKQ5Oe3eHcc93bDrzb+pRasfdCshQVMPKTgdTNL+L8W3s5byC2/8cIIfo1Z20ZPUhjBUplzYak/b4yzvBA9uiBYP+nIsKgDa8sTBmZHVlRLrXmyl/eNSm5zsyib+7C5uUmUzV1toGInacs1aUsZwaRN2ujXUI1tCBprN9p3NssuNnfBoS3lAhMEzUVaBs20N1uqzCxWYxaCmQ6X/60+qBNzUFWf199vtQGkd4zNf/7zd+jVqjGJ7p8luq2pST39sJlrq+GYXXsvaJZpAetaNpvnjhErv5F9MWTzl5amGJJhlaUydlvhzlXz2ohRuf4j4l304lw8GgoG2i/XLS86Z5458WX20cgHlwrlDR55C5ub5TdQ7ZTBZvkmbVLjPj9FJM1mrYxgPV1s7nZCW9wFJjNo1pjNFvq/ZIJ5SKLLJ7HOFsleNZ1t/f0mG1h6Z9jc9ur5jvPpI6Kd55dEhd1rPMu96Xh1O27QjLvA+PnAblaa+UHzg2qhBUyTN5uQzZZbZiaDOburYOblsXnhsprQ6MncVsyFVR9tVhlukOX7n8h9y0piBpprLP/+9Qkp3j+fS0x/2ipg8zvT3IwS2hrZjF7eUg1UGk3ad/imCo0TwbpqBOuDYrPEyBGNCe0QE3mtUzx7tjZBMyebLerKxsD8n6TDw+Kc9WIPJbU29PcbayDqHWBz/v3r8/LDDdSuW+qy0p7ezPvtHicKYa+5W6nPmYT2zYTnHJur8F7DLzWJoFnDsBGRoJloAetCNlukzKy5k0QEzFrcUPyqGy+AYBo9+eU36sIyr40clRfwSZyzbUbAgHpv//nP354NhSaJ7rsb83uCzZQRTA6be7y5+QDWetDNBqpum7TPymNzFyaCadXZLFVs1iKhTXZoy3WBSVaaJYNmfplZFMz/Vh/8JPqgU1X6QEuAvT16q9mceafZMsX7y+wt5J3yAACrVS/uZAjMrvjtJtE6deLJFczayr/LtAmaRaeACYNmTdlsQu2NGve/2mP+rdx51Lh/MIgh3FCTVeYAAKtUxJKbTDBbHjIDAFh+gH9D8cYvcO6pPUMAAGBICHVbMYk+4+Kjo1Ld9WIPRbfU9fcLqu/U8frVylL1uGTPQ1dKemrwSKQ8Nvd4czMactftBipZk7RlmrS/bc2RNmn3lBGsq8VmtnuqBxPagunZsoNmYjab9X9xXNmD1c46Mc5fZga1vXre32+jAa23lM3l7a1Ts45Oyz0Rdreh+FXiAkk24wltvGKHe1zlB80B3a40y7SAESeNkLLZeTib597yMKDZLCy5OSA2r1R1Gcy2zQkWzmYAAD8dEAuXGSpbsbHybprNkfRVhWX5aiLGVJwcleYxJsl9QLVdNT19OC8//LNEt52NudKDR2SyWf7gkSB5bO7D5mZeA5UGk/YiGSbtWaIGC3ITvwYjmNZjtLtfbBY4tEkJbXkuMK2DZkGZ2fXjuIM6Mc4T0/wGbNvFW6W3js2Iyl9kBga31tANo9SivfnZ9/CEdvddYLx+UPFBYPygWXzYiGjflJgFTCKbzZSZGTYz2WxexxQTN0yi2awRzBKjCmk272fM2KRwmZPBnlDHspkzHanmtHn1aebC+qzk2KgUtzFJ7vn3r/f3C63v1PKic1WpepTadUt9duqzW90cCnZaNpvFB4/0VnOzzC0Xog1UAiOYRjbLNGlLmB81GcEIY7S7X2zuuYQ2v6dZdtDMyWZ/HHtgePSBGWdOKIavt0dvEZtf/vV6Van6i8zAo7dqmMU+xa8eFLFLcJkxDpz4I+3F7dQXsbPxcNoxhugC24l23G48ja4zFbXjNhwFzZs2AADAhlMb1tOPs/4kHjSvWI99C4e9W4RBc/VufQAA62mJv+pRX7do7r2KzVU7dekPZ2NX1SIPS+bxhrvH4ZfUd+za2m0ONJvn3jo7p9Udxc3MlP8piMcAYLfJimYzczGNX4k9Z7sNViJgpvLYAGCzxoRmM2PGHn9gLPMYH+73sxRMK5xQ9yvNZorKnMXy1stNztNZvvNhxsVHRyYdmZJ1tOP1q/5+0fWd2l49dzyXbKB2XV2dEv/4OnHwSJLWQ8H6bvCI/ObmTTLYLL+BSuMk7V40aWtjBDOX7GyW0z2lVUKbFzSTBoERgmaeBWxYiur/Yg/8J2rfj0XRA7P78W3W28Lm/PvXxyS6O18qQvsD0BBEepIDxuaXd88SXGAVG6YAT2P9S4UJbQk2B3ZectzAfxAAMPTJcX9Uf+TRhVXrBZ9bF8IPmik2S2qNH7KAzVzD/8xw9xiU2WPBjGu1x5xbZ7/H2DyrFQMzrpWqqUIwI61wEVpgWDDj+mkfupWMl/E/8+F+P3ZUIXU34WzmrJSntOQXdFUxWT6DvAC9OJfT12v6+6XXp+p4/WpfbY6B2nVOcWTAndruDAU7JY/NPTt4RH5z80YZzc0yt1yIN1DxTdoibNbapK3BCCY6RluDEUx2sVnUoc1utpB0gfHs2cKgeWjS4aFxh4ZF7V9TFq/Uld9O9T+bO16/mnXm5NScY9lPWpmle/gExEKazUKZB1akv7iddsltPADAKufnrQnPbwb52wEAOMYIXWC/0GxGLjCazWGoMkez2WbBhQbvn6LRGgAAIABJREFUjpz5DgAAsP6E26P6I49O2AEALP25ve5Qe+1W74kAAA57N2HX1q4HVTurd+uhx1gbuO3+ua0Ji9BHup6JjvfKlnlYAQDAwll3S9ZUOukAACyYji6pc9uHAwDM/+pOwZLb3sbor632Wng7bwFt/oLVHnNaz3zX6j4SAABGxuTMvOlG/SqwSjXtZuZ/b6io777SdcqN9C9bXHUBAL4zu5466Xqqtet4AADb9Zb8VPaB4ehvLT8wsSl+YtP+oejDZfusG2Ktc1Z/CAAwwwjlsbNXfggAMN0IhctsXZlm87HT46t3DQYAmGZwPnzc+XCT3aYAANbLjbHpSOiYlh83SPWYkOIz0FqtXv71OvRq1YQUb+MEt431mdGdV3nNzQI29/RQsEd8NssfPCJzO6RIczN5y4WmHWtUA5Wc3oRumLQ1TASTYwQbr4URTLLYrFVCW17QrJPuPjzN7d9qZ50YZwP1YfeLBQMqcfXOqZ/ZXN7eOibRPejm+fO/d6CduPimenr8oRSbxRPaBBcYy+bHl48/vuxKZPP6U6h1arePDcNm1p5du28k840c9m7iVZopNlt/XX1u2/1zW6t26QIAWE2pKt94t2wDheqFM9tKVscvJP2DLCdWFCyp2DYUAMDCqoK6m6ajMHqV+/ccNmfPKN08GADA3LSUupLsqJy2K8f/UrThI+Y72K635N1HeWs/BAAwG5lLmV/MD46l2Hwx1urkDNLzHKuXybXA1OxCbB58LHw8k75OXf4B8zesfzLmji1kjkF+gJ7aJe5mff++FPtFLS86HSuSdaMPziwId2ut7MLAzpNSbNZuKNhh2WwmDR4hb4dcL8Hmnm9uljFJu8dM2lTeSJMRrHvFZg0jR0hDOpELTDAIbFiyarj60JCIvT8WRStF5XdC/cnmwEtl9plBRS/uVv/Rcf73DmYhLjehfb+AzWkTE9q3U5/fCgmw5+PDMUroAnPC2ByCsRndYjSbQ9H9xbD5yKMLqvbs7xwEhHLY48izZ1ejMrPVV9Xntt6r2MKyuWzD3bL1CQsZNuOVZlzGcfmLKTbPm3wrb8Gt3Hm3cr+h2fxd65lvW90wNm/6GABgjhXtf7Gl2Ty5Jc2h5aShsPnMdp0l7zLKXfMhAMBME/oyMj9AsdnqYozZ/rGChwCgPF94jQ3FyjD4aPi485661oK/YP2TEY5kusuTua1GpbhtrEjqx1djP+rPf/6ObqmzSw8wSjiy7kJG8L0GBGZxNvfiULBD7bVy2NxDg0e619ws3kD1lXQDlci0zp4xaeNGMO4vo5rYLFlsluXQ5rvAPkGBcqyzgdo19GqV0qz8Dql/2PznP3//WBS9siKh7o/Omj86qv+gguZz9DZcLKHNsnlutgaHdkLWKowGdisbKDYzoQbF5g3h6CLbSpm/KDZvwNjs2XHxV5rNqkcXXJOXUmhLrj34sHYzldPe48gdBObEZTNtAVv0/V0RNk/aMU84npOOmy3LqYuJYfO3rTmzaTbrx2RPp9hsblpK3Ue2qvGIzQ4taQ5R36HnrBOZYn812fLweIrNl5M4UQLFZrORZ6mbiHJ+LdtjVU+zeeLKscTLiC2w7aTYHBw2LngaUP99yqzylNEuEwAAq5+MBEgeU36Cyu+VnzAtP2GQ5T0hxWcg59lQGG2odh2b7LGiJsWnrTam59js09Egk83yh4LtEGVzbw0ekd/cPIXLZtEGqsvEBirRaZ1dWHFBNIKZaGsE0zSnE09of5LmPjj+kG7soaGR+9aUJSiB8ruofmDzy79ef5Ee4H2l/MIfnbV/dNb80XEeYzMnoU2xOWEey2ahQ/tWStZqAACwX9uE8oExMyg2868zis2TXVSPLx97HD4VKDajK4yyZ68PRa1Tv/pMpNjcfmGHD1Vg3tpee/BhxiwHQGzeyOtpZthcVbEFY/N36JJi2Vy8stIJVXlN1YXL7hQuU1NtYlNu5y+67WWEnhjVNEU1NCM2z2LZnPXNTabAjJqmXCk3+EpXh5Y0qsBst97qasoXV0MMbIFmM8/2coAqMFPmr310vXkPVmBGQ0UiLUKmAwDANwb8DB7LZuNfTQCYQNldBxXZrZYZYkhmeGxadsK07DgVQ5QdH5Xnb5LorphTmp4+3HE+3TTR3SjhyKJz6iO3KqWHgslks/yBnQcfcloE+2YomPzBI3I2UEluuZDdQNUgi81yTNoajGAyOps1Fpt10tyGxB/6JObgiBjnNWUJSpvyO62+ZvPLv15PyTqa8ODyhT8e1/3RWftHJ0po84rN+K69fJrNJNlvaLqV/Lx8ncCnDZNVfsK25rSfCY9BsbkRY/NFj0cXd9Fsdm2/cJiOmzmatGcD97bawWXzJi6b19JsntFWvLKteLrApz3ULYbT0MzTKrfZrTmzbrJsnnYzcxLZp+066XrqJDpu5sh2naXAj2p+kOTTXrYH3UFGgn/6B3u9Oem78+Hjqn6h2XzKjI6bObJaZihAsglzSql7yqQ0ZHRB0JhkTwXPSC0vOl3r8yakeI9UH/62JPLgjbJuDtP2wkbd9dTAzm2a2Sx3KNhi2WyWOXik683Nws5+Lad1dsUIxu9sDtTEZp9Pc3x00t2HJbgMiz5goHbdWpmqdEO9H+pTNv/5z9/z8sOPt9bW/+8xYnMNzWZiQruIWrQnxeb1TSihXbYWx/Nkld9TfkIbbYTczjRKTT602c8GAGBDGLq/GDZ7CtncXrcdfQjIAnZsIgCA9fRq7iCw6l16AABWU6sqNt8rZ9hM9TRTbF4wnb6bpq1mn/JQtxhmC+SCW7kz2P7mLXZHUE7bbVYr683Wj6E6RuzY/uaN41FOe4ULuoasUOgMKFx2Hg4AYGaQRzC8mDMdzDarjFAee+ke5gIywpqVP9jrzTOjjqsKM8PYPPZcKJXHRkiu2PExAIDJ8EQukjEef0ZFD9Q9ZZgfODpBpdTGcLW9eh7cXG6b7j8kYt+kM8d+rk09cruK10AVInuYtgePze1kNu9n2NzDQ8Gk2Cxzc3PXBo/IaW7uXgOVViZt5mUvZQQjdjbrZXkNTVKNSDg8OGKvaaKby4WzA63Z4b1X37EZgflEa+3F/z2p/99jJqGNF5vLse4pOqF9P/+3e7nUODBSQpuweErDnE7uLLBLxAHa+LUlMaRTYuUUzxEjnNApXATJa+sU3kfi2ywE1xCxUUTTBSSetSM6Ucl749lrCE9fY4lrNpVHX0z4MS45Zlx8bORZ/wmpPgqehXr51+vMO80bK5JME9314w5/XRC68kK61/06rRZdkNjcFwM7V8kb2KnVULDpmlaV92hzs8wGKpnTOskmbTEj2Mgzvp+kHtFNcB0Wc1Av5tCPxTFJrQ0D2Z/xfqvv2LyqNP5Ic0nD/55c/N/jejqhXUNKaGPdU5zt9IxDG18KSV48JTKnU2y5hcwB2viFJbqnmXtDCdda4EGDcHS2cNkUsWME7cIThAjcO4gyvHCdqHLbNzXZUEm3jxiVpZFsTF1MlBeGOfo5Pjbp/n32+nwX1fbqeXRL3YpStW70QcOEIzOKT29oyvF5eEEOm+UvupA5sFMDm7Uf2LmAx+aeHwpGvTXk/9pKZrPw19auTOskG8EM8gJ0MzyGJ7rqxDp/fHrP3Pzw0KtVSog8ENRHbM6/f/3rnJCG/z1BbOYVm8W7pyg2C5ZCSs3QxkeO8BLajGVGaiPko4sejy5idbg63gBtic0W+AQGXhsJbxckL2hmryS6b4oXKMwiBc1SYL7GcaJixmxyOa0r/SFVIuGyBJVxJAt4bFRE5/Too5/sFnLlXN+8RN91tbzoDG4un5MfNiRin36ci0NuyMLz8TuuF76FbF4hm82SAzt7aiiYrO2QcpubBW8QOQ1UPJO2/hnf4alH9JKODI85+K+wnV9mBXs3FilV5IGmvmDzy79ej0l0L3rW1vC/J3RC+zGxe6qM3z3FSWjniCS0kzgJ7Ru9lNDm3Fa81ik2ucff09zTQTMhmz3lhmQ2m5Cykw9mDQZUfr4Os6GailCZjpJFeWxUiOptwaMLgw0LgnRinRVfmLZqe/U8qbVhx/l0m3T/QaFOZine/y0OX16fvvf2Od4Sqh5ks/xFF1qxWf7Azp4dCtYrzc0ik7QNC4NGZHrqJB/Riz88KNTJNNF9bXlCdEudEh8PZPUFm5lsNsZmqWIz1j11L+83wn4LkaWQ7KwGyYR2s8yEtpxVzWJB8yZtguYl2gbN2mazBTHB541qOZeOrF3xYuGykMpYoMxHciGdx+OdgiC9LC8ls91N1XS2BTeXLyqKNFC7Do7Ya57uO60kYn51/LrLZ8XZ3ItLqLRadPGesJnb3Dwy129EptfwVJVe/OHBEXuHRe2fcfakd2OR0vWkiFGvs7nlRadpojsCs7DYXK2he4pQbKbHgd1KFVkKyZuhjdgsldDukJvQ1sYFRt1NYkEzmu8vN2i+mT1TkwVMmM22w7LZUpcOv4omvHEIzi/+eC9+EltIZTxQxnkcjJN4dAHd04kdvfjDA2qnZK/q5V+vy9tbvRuLNlYkOWQGDwp1+jTOZXyaz7Sy0wtqklY153SHzZvvlfcGm+fKYnOPDNPuwlAwzYNHDAsC9XN8Pklz009UDY89OCjUyTbdf2lxjKo+r7y9VTFzKSKq19nsdD59T/1ZnM3CzmaZxWbRcWDkYjMhoX28JxPa2rnA8NYRCXt2t4JmqWx2vEQ2W4O9RcMshZMi4TInVuYEyjiSC2g/KnPy+eeTdPcZZ0/09gt1wKrt1fPy9lZVfd7PpXGI1npxLuPSfKYUh08tDV/enPVTc1ZvsHk5d2F5X7BZ8zDt7rLZqCh4dGGQbqaHbob7pwmun8Q6Dwp1mpDiM68gXFWfl3//upKmViRTvcvmP//5e7RahSrNgmKzVGez/GIz0z0VR+qe4o1oEDq0/bkJ7TXrAQAMfbLFEtrausDw1in6SuqZoFnSAoZamWF4OLfM3MQfl810TFH9muJgNquiB34tdhIOOeL1axo4GQMALNjKi5V5UbKQx1QrJ93Qic6oXP/h0QeU8KLPhGjt3Vikqs9zyAxyyAwaFOr0/8J3maV5W2UHTi4Nm14Vs6QpY9W13D5jc88soeo5No+tDPus5NioXP8RWZ6jUt31E1X/d3oPwrBtesDemhwUEyskVtRl9S6bk1obvi8Ix4JmvhHsvFRns4Zis8buKXxdDz7UMPixiEO77oAhgKFPtlYJbbzFUzsXmIyeZumgWdwCxrCZunHw6wYfl02IA8QjZobNohOO6HCZZvMWApXxrDWPx3nM8R/FPbpJKveGgl59rSqS1p///F3e3pp5p1lVn7ehImlSZpBxgtugUKdBoU4mKZ5j0rzHpHl/URJqVxL6ZUXEvMbUuY2pS67mvC1sxhddyGCzRW3kmIqTYypOGOQHfJrj/WmO96hkN/2kI/pJR9A/WS/WxTYjAOWlk1obyttblV58RT2r3mXz/tozO+oyBWzmG8HkdzZLF5s1dk/hEw3x1s+eTWjLcIEVLL1TsIRqnaJGIEnYs+UGzVIWMDabjbFZxJgtksqmpn0t2iExehDlsWk2b8YHEI4mIpkJjhkS5wqP3yepR+bmh/fqa1VRl1XT2Vbe3ooS46r6vO1VaZMyg3B4fxp/2CTViznWxcetio9bFR23LDpuVxH+zcWEby4mTKtP+G99/PwbOT3O5i+uJFnUnGZcjcbFR5nhl6Ny/UYmuzFHJ+4Q9YTjXGwzAmwzAtaWJ6J/VP796+jf2N8/bEUDRb3L5h+Lor2vlBOLzcSpI/HBk5jZkBZBVUyx2W0TAABsUqs20Z92jMWLzUH+7DbEsf5FdPdUxDQAANtlfmiMtu2P9c1HHze7oFGdAEZ+Z/f5omVTaIb2SbRp0j6FSmj/vJ6dVUnYCHm/0ul+5YK1AACwNnDuWvor1/hzE9p+2J5FS5tzTOuUlzEAgIWVG5pJamFRzgmabdBWrVVu6PahRmevVKF7Z/xKAABY6Wq2gn7sFYdoCxgdN4dRQbO5Mz0x22a1Mc1mpszMmZg98WcTzG5qstuU+nOrn/QZNnPBzMljA4DlEt0dxgAA8zczUxT0txsz32HQNmeGygIe+41E5yzn6GR4WCR79+prVVHvqeVFJwIbjnB01lck2WcGMeffEXsRHXvw/Dtir11GIHPW0bhFB39iSgpa0duj3mWzfXpgzN1GTUYwqtjstxl4sgiq4rCZq/EBZajYfMCR/ylT/6LTT6+FUWymNfmQKwZmjqgZ2hSb7VIuuLZfWLFe8GXrjgkT2vPXCr4MANb4Uam8SicdwSdN1CiDR++bQrLf8g0dHKDIgGazCoUFDJtRQECxmauPXELsLuNsjrfBwYxr2R5UZhausoAlO/lgxrVouxSYcc3fjHbp6Mznf2bQtoM4kgUw9mUOWrajl+09LHJ/r75WFb1DCm4u33k+o7+fhSJFvajeZbNejLOIEYxTbK74vb3sircVAMA6P1RsvuxpAQCwxuPl3TMv22g222+8dDvtRcUGtNbCMSbxeWtCk8oMAGDlPlRsbnA1BQBYsfMJxmZ6YfNRbC+kf2eTX8cpB/Th+lDPRxc9Hp2g2Jx84XB7iC0AwI/LH9YeeFizCS1sphZPcRLaNJutplaVb7pXvswD7URcOPtu6Zq78fYoETDJaUFb0fI7hfRyi/lTb+cvxnZBMgltPGs3EWfzjUx7jM2TWTaPNyxKsb9Gr4D82dnucqItxuaJTfvpnY/7rBtirS/SKyCpVRa7hwAATDesiTCviTDdYwoAYL3c5HwYs1qKNn+hlRUAi7YLJvVvpT61YItRUbBR0eaPaDYbFgQaxiweBAAwZTia1x+9aBAAwOThfCSzJMaOD3MGhTr16mtVUb+q7dQ0cCqR9aV//vP3Z/FHFG+govdbvctmqxSfxAdXZBnBctbxYysAgElbmu/mMGzepEZGsOMB9jSbb8ZnrCL9RbvlF1k2f51GF5vrDxkDANgsqqeKzXRO+6Tno4vuHDbTxeaavSPZp7N7g8ChPZ/OadPLLfzHAwBYTaospYNmS7tKxgXmYwIAYGldwbLZKJbfOoXGBTNsRrU0ms2uqIpGsXmFC7KAWR4ez7K5+QBi89Cw+Im5az4EABirn0PZTc3oNVOcMnPGig+Yf6b1cpOqMLPUnz4AADDRSaZc2YY7UU57O38UsPrHQQAAxkPjqOoylcGev8kwP9DQS7i/EwCMBkcQkeyjf8aHWkmLHb1sr49P7+nV16qi/lSJE3pZyMGzEjQrGgjqXTbPzz8dcL1SjhEsMdiBdIPD3GyczXHICBZCsznhOafSjGta2tWwJxFf02wO4bD5J0e6e4phswefzZnfCZ/RpN0bBCNHEJt1PRNphzZiM5glMAntBdPZtmbEZjCOy19Es9kwltw6hbP5a2YXJInNX1xNtnSh2GzLYbN64lnE5pnG9KQRms27J9RFTaj11aNXX7KyXm5cFWaWgtj8tT7tymbZTKWy6Q5m9ZJBAABTdWnbF8Nmg/wAvW1Ggm8AAPChBxfJfB57f5rj/Wk2dXTS3E0T3Hr1taqoH9XW1iYzcFaCZkUDRL3L5l/OZ+ymB49Ir5+i2DzVK440dUSFsTmVyObJKj9CZzNis+3SeobNzkzc7CdgsxvL5rrDyVQZ1iapZv/Dmk3e1ojN6zkztM9tZ+PmAHrkCBM3l6ym42bbSqZdxBv5v6wrGDZbWJaTW6cYNiP3qQVt/kL2bMoCtsIF2bMtXcwoNjcn4Gz+/CwbN6MezbEsmyMtQqajf+aQY6fHV4dTBWbr5caVp2g2mwxPogaMUGxeuJ2/dDYOsdl4SAxlxqbZ7GiQF6CL2GyxSJfNYIshmSKxHnu80BmafFgZPzKghAJpIayVoFnRAFHvsjn0atXS0jg5E8FKr3hbAgDA/Oz7Bb/dz89GxFvj/rINZ3OagM3xjSrkgp6R0RL19HpkBoWsX/hsbj72uDm4M4xKsG4I8+to9L1w0BB9uP6kx6N6hs22yXXbfSYCADjs3fywZv/DjJkOQLOZU2zedv/cPLrePKWqfOPdMqbePLOtZHWb2g7Vm+13zLtTuOxO4Veo3my/bdbt/B9oNlsgNtMtIkx/iDVis53jpBuZX91Q6QKZzWhCJ85mm0s0m0+pP2+kC8zL9ljVx1jW7xmCPlz6q0Vt5Ni9CMbIm+2paw0AANY/GVeeGnvOiao3L9phWn7CtGw7VVReuFWwDZ5bYM7fRH04z3FUnv+oSFRghg89/Eae9dV3Rz9Kh6FcJHNgnMWeEVleI7K8hia47KrO6tXXqqK3SG2nKKcIF85K0Kxo4Kh32dzx+tVotarmVQdxIlgVdyIYwacdWImmjkiwWf3sxj6hT9uvKOzJ1VNPTjNsZjqbD3F92oYOVNzszmWzS7LQvkyxmTdDex7Jp63jEU/N6YxfIPyscRwasMCwme8Coxo3Y+YQHnqlK+pp5rI5iWLz8gOIzYjHQ0+p2YZmnpb+alEbaRHyDeFT1j8ZnQsdey7UEDVN8bRwq3AVPN4ixWqeI/JgD5/L/8ygzfs+zfHBomQ+jEdkeY7IZM8nMQeVHXnvr0qcAGDaqTbun7aVlPD+RAmaFQ0c9fo8bdTiLGciWPGrB74Yni2CKpmpIxw2P2fZzEwd2YPh2dS/iB6jTbH5x3p8jHaTM9Pf7Juz15fDZlS7tk2uc2mv2+pDV2Id9jg+PGYNAGD9TTV/KeQ8Oqf9PQ1pHY+EtZyRI75YKxJygaE5nSybibPAvrmZZcUY3ewczVXjAYRsPvTF1WQ7jM02l3A2x33eEGd9MdaMwfPElUb7xgIA/PgrmjRCebMBWcCQN9tEJ5mamE3lsQHAaqneL8aIzTiYjYQdzBaLhqM89jxH2ontOxTD86DN+ziBsgiPdanjMTTZVWlufl9Fm8BoiZeclaBZ0YBSr7O5vL11UmaQ1GpILSeCia+4uB6lYWczYS/kOtTEvP6ku6bdU4KFzdQ4sLk0m0VnaJO2NfOXW2BtzcJZYPicI2ZIJzY9mzcIjLQIkjeeE1sByR2azV9lQdgDTwIzmvaFJoowjcvc6rIgg81GyVweZ3jwjo7aJbqlrrdfqIr6XlTq2qnkDQVpp5I3b0qcyIBWgmZFA0p9sb/ZPj0w+m4jh82/89kssX4q+2Wb9PqpWJrN0jubgx9fCurMXTwZhJqUQhjV6axpVCeaoc1jM3GGtsi25lxiW7PIAG3SOkhs5RR3FyS2b4pZNlXP2wLJXQHJXTOFT8zGZowgYzZaXyENZsr2xXi+uHVlPpV5SNbJ8NBJd0dnWMqRkXEuf/7zdx+8UBX1rRCaEYhLnACmnWrDaY2r4/Wrz+KPKC8DRQNHfcHmlhedFineVb89EjFps+unpFdDSq+fiiKyGV9xQe1sDpvMBzM7RtuVMEa7eh9pVOd2Ppv9N4osheTO0CYsnhJLaEsN0ObvacZ2QQqDZnYRpGTQzNv/yBnMyTVmU+srgkYXSoCZNmNzwmUhlclIZk+sszLE+D0Vy+a2U9NwSAtrzzvPZwQ3l/f9U1SkqL/UF2x+8+aNZ0PhusoUsWmdEqshs0lsTmLZLLV+SnrFBXFnM3cvZM0BbPfUbsLuqYqtpIXN+H4L4lJIscVT0gntyRoS2ryVU3F4Qltj0GxWFUbKZp8Qy2ajQdlodwU9HFsIZrpFihcuC2JlHMafpLkxZ2j8oVWl6r55iSrqe+HFZgrHbaemCdCsBM2KBqD6iM1v3ryxTw+MaGsQsrmMz+Z7+RKrIZ+zqyG7sH4qkGIzZ2ezB81mZmez9F5Izbun2kpWtxUTis2chDYqNvNHjvRgQpscNNdpGTTT2WzjEiGY8aAZrzFzC8yc6jIdLguojCP5kzS3T1Ldhia56ivZ7PdcfCsY0Q+mBM2KBqD6js1tr55PzgzO6LjBn6TNGMHwtc2ajGAibJYwgjULjWA4m6WMYOLFZsRmR4zN0sVmZj3tAlKxGd/WPO1mVhcS2hIusAkXoibURWkTNItks8XLzFiNmQ9mLFyWpHLqkeGpR4anHhmWohqldlX6pt5XYZlrppeZEz8zUoJmRQNTfcfmNzSe0ztukNncJZO20AgWThebT1JGMFGTtldHg+ejix6PLkobwZhiM5HN9KjOrhSbhTO0Z97MnqGVQ/syldCmg+Z4ggvsAjehLRE0i1jAyNlsHphzMfOXGJi5dWU8Sh5OU3l4ypFhKSq92EMKmN9bcXAsqC1zpQTNigam+pTNb968aXnRaZPuX/C8TWMDlWyTdotsk/alQLrY7NvR6M2ymWDSlmkEExabuZ3NUsVmQvfUTazYzCa02WKznIT25+IJbQl7tlZBM5vN5oKZymZLg5kXLjNUTjkyPEU1LEU1NEVlEK/KuXulj1+ZivpObW1t/HQ2mdBK0KxowKqv2fzmzZumpw9t0vzjH16R00DFGMHSu2HSFhrBaDZLGMFqu2kE62ax+b/8YnP3EtqcoDnCXKKnWUPQLMhmC/xfGsHMhMtYrKwahsCc5Kof56KAeeCIS2il0qxIEaV+YPObN29aXnTapQd4Xasof/VQJptJDVTambRpI1iTL2bSFhrBiCZtmUawtXKNYBqLzXK6p0gObU0Jba4LjNDTTAqaNWWz+f6v/8/emcZFWbbv/3rjv56Hp9wmGUVRcRc3VFSEUMv8US6ZmaaVaWpaVpaRWu4KKIuggqKy75tsw74ODPuOogg6wgCK4AaSacVy/19c93Ld99wzDAgDo9fxmRctStOA853zPI/zOFUAM1Muk1QeccViWOBRXV+8MfVqSyaTr4+pFje2Z2Nh0eobNhME0fzP87WJ7t/nhClZoOJlM71AFaCMzT1p0uZNBKONYD8GbUB2pc03IkawD7cjJYHpnlWcqM6TMMdyjkF67MfSmKVWs+EvFFi6LSLPQVrSDW3yIiSU8XeGXXdoq+QCk7dnKyuhaY6+AAAgAElEQVSauWNm7h6zcjCHWlFUthxxxUIn8Pi80NM4kfEVF/+dZrE5X1jnjvQgnAeH9dqqz9gMdbwo/r3o82EPbilfbo6g2KzCAlUnJm1eNnNN2vdUNWmzwEzheYMsdass9aNv5XZDttsibKaZvXuZNPYDCswsUWxmgRnqm2PvwqKZZrPKDW0lLjDWTjN70qxq0czsMSsCM2P4glQWhpzQ9T++WeyHK6RXXRxLNsVjOq4T0dVH94zC7NX/FLGw+on6mM0EQSTWVUwLPrUrP4JZoEKXm5s4y83dW6DqAZO2vBFsd+05SFRd6+DvatJ21jjMBAAAQ9Os1K0yh2kAAPCZWXXypuqkT04ZAgBPQyJs3m5NGcFOjoP/ZNvJj25HfXjbcgzD5oj3Ki10AQBg9cyKsEU3Q+dZGJClM/+wmYwc4c3pVL2hzbfTjBTNPN5snm42XJfiAzNTLgsDjun6HvW4mdfXP4ZY6hMX0fKFNEF8nuQpqi7rk6eHhdUf1PdsJgii+Z/nB/Jj5oU7eNZdffkrF11coFJi0u6EzT9l79UFAIB5S7IUJ4Jl7hnOlMi/rKxKWH+HZPNEP8oIlv7TMAAAmD0jjdxspnvarGFzyvdD6C9lvNOQO2zmy9Bm5XSq1NDmc4Eh9mxFRTPjzWaNmeG6FLuVTYJZGHJilN/RDcleuI/9egolNC6asbA46hdshsprlM0NtduWcyX04a1uLzd3dYHqlNIFKnmTtjlq0ibZvGE1KxEMmrT9jU3lagOSzdYTKTZ/wmLzGiPKCMZms8tkE7kvZbzTsPNhs4LIkS40tBW5wPiKZsabzdfNRmbMw69Yjgg4OsbvWGJdRV//0GGpSXDQrPgCJEu4aMbC6kdsJgjiRVvriaL4CQEW27JDQh5WUmx+6eXmRl42q5qkzTaCkWzeLVc30ybtrbLUbwLXQYbqByR/VZ30yUmmp72OZPOcORIOm2fPSCNTR1A2L/H+BH6pUd5hpjdD550wUMRmFYbNKjS05V1gSBCYkqKZ3c224XSzIZiHh1oK/Y+O8D5knh3R/M/zvv5xw1KX2F1s5YTGRTMWFtHf2AzV/M9zSOhdBZFXHks5y82qslnxcnNXr1woXqA6i86bd9QELVoEAAA61gHrrCGM93xanfxVte98UyDP5tkSOhGMnjdbfng7yiztBwH8262W79+KWGhpAAAAJt/Prwgzvek80ZiumxUOm3nvW1ANbY+uNrR5XGAqF83oHrPA/8gI70M/ZFzBTezXTXwDZoWExkUzFhbRP9kM1fzP819zIiYEWGzLveLZcF2V4JGuXqB6+QWqH+R92mDdR0jdLN/T5mMzs0AFJTCBdbPFe5URS7xX83wpyOaEnUMAAGDmuHiEzaoOm+UiR5Q0tOVdYIonzRwLmE6olcD/sND74JcpPpjKr6EgmJndZaVpI7hoxsKC6r9shmp43nIwP2ZigMWKZHf7qrweDB5RablZ+QIVvHLB3m/eQC03r4XebACA6Z7VVbZTAABgzrwMhM3prLTOJZb0frOrqSXC5spwI1g6AwBMvjMsP6YDAAAzJyQGGyfsoNiszAimfNjMFznC79DmbWiz7dmsonn4FUudgGMjfQ5/mx4ka3nS1z9KWH0iLpqZf8ZHaFw0Y2FB9Xc2Q71oa/WpLJgbajc3zP7Xq/Gdsbnngkc6Z7OSKxedJ2nLp3XC81OGcKGZYjNPIhj3xIUSI1gnm81Kh820Q7vThjZr0iwMPqHrf2y071GX8mw8V369RXKYN2yEYbSZq4wg8hplSyId++h5YmH1L2kGm2nlNcq+SPEe5XPk4xRPi9sZXWFzLwSPyLGZu0AF0zpRNvMnaXvMlHdiA6Dry0rrNL0ZaloequzERReNYN0YNit3gY0MsxoecFTofeg9kRP2YGNB0QDmtLXpv5WJxfCvjMLs8fExLCwoDWMzVMPzFpfybJOIs+MCTqyT+NlW51KhYDe7GQpWX2jRxeAR5ReoWGxmX7lQkKR9Uo8LZr7TkLxs5ksEU5Y6oswIJj9s5oscYTe0R0VYDw88NsLn8IQAC6cyCW5fY7GlkhVMVF32eZJnnzw/LKx+KI1kMy1ZyxObkuRpwacmBVmtz/Q/Ls1UzmZW8EgDfyiYqsEjyi9Qybpz5UL+bLPi05B0WmcgP5vlT1woNoIp3WyWHzaTDe3RkdbC4OMjfY+M9j16vDCusqmxr38csPqv2HzmuQiJi2YsLFSazWZalU2NFkUJc0LtRvkcWZbk8l1J1Jl7xb0bCtbN65BK2BylIpsVnIZkp3WqaNJWZgTjiQMbF+egE2alG2Qx3PvQhACLn7PC8Psp1ssLF82vuSqbGkXVZZZFCfTjw9iLS0RO9GMx8kB/WYi05FV9C3pF2Eyr4XmLT2XBhhRvbc+DBmF2G3KC9lamdIvNuYrZrOBys0whmzf2IJsVnm1WwaSd24lJW5ERbGz06RFXLMYEnhjktnd53CWX8mzcuMbqQeGi+bVSw/MWSb3UrjRla1rAe1FOWi7mk4KsFsVe+DTD95MM39UZPh9LfHaVxf1UnvDjjfhdN+K+vx6383rcjrLY7WUx28qiP0hzX5rm/n6a+/tpbgtiHSeFnNRyMTe4YrM+2cuyKCGxruLVeHd61diMKq9R9mtOxMKIM4Pd9y0QnV0l8f6pPEF1NssHdrJCwdiXm3cqvdy8sSpxQ1XC51UJ6yg2r7nDLDdDNn9EsXkZxeb3KlVmc48sULGNYGNj7EaEWowNthji8fu04FM/Z4VhexdWbwgXza+DXrS1iqrLtqYFjPY5OsrnyILIM+skft8XRR2oSHV/eBMuvkL3LsyicGiEb9Tk5NGS2qOBRl2YPEHHTuypy/zqevSKvAATscusyNO6/seGeR5Yn+wVIi3R3D2RV5nNtF60tSbWVVgWJSwROWm5mM+JsP8wzfObksi9t8U9xWZWYKcsZUt1ytcUm7+g2LxeIZujFbNZfoGqm2xWuEAlIdk8KclpbOxpnVDLMYEnBrrtnRtqdyAvRlRdprk/3Fh9J7YVW6lw0fwKC/p21ya6D3HftzTu4s/Fsa73r8HkKJ9HldDD64aA2akzMNORUPvI9+TMPXWZZBJUrYR6NxZvkSYuy/WdHXNW4HnAVOToVCbROEPMa8FmjmA75ZMEN/3gk1ou5gbhp99Lurwqy29bWcyhu7lqYPOnSth8i2ZzhMLlZgUXqLq63Dwh8exokc3osJNjgiwGuu0d43fs/ajzlkUJknopPqWM1W2xg786ic/GRfMrqRdtrS7l2Yahdro+R9aKvQ9fT4lsqgpruhPyRBr0+HbA41swzxGCGUYsX6CWXc8oBTMdovwbtdEK11l31aR/j+zLUCETKV9XJ39YHDQn8fyYwBOTg6yOFsZpSrHxOrKZI0m91KU8e092xGKR02D3fWP8j88KP7042WWZxHPTNdHOisR+y2bVg0emZ1yenOI0JtpON/LU2CDLkX5HtVzMjSPO7pAEOZVJMIyxekpo1IjYnPwrsblCQOOi+RVTw/OWE0Xxo32OrhP7XKwpim2WRTdXRzZVhTfBxGXyDoI3mUiBgPkBCWZ4i0gJmOn45J+R92F6sLiN9Q7MipdYfi1sXsrFEd6Hd2YE9/+ZNGYzV7KWJ5J6qVOZ5GB+zGKR49Sgk1ou5pNCTs4It1skdl0kdl2VH7iuNPzzaxH9kM0zM1310y9OTnEaE207Jtp23BWrsUEWWi7mY/yOGUec/TkrDJbFGtfewdIQQTRDEIvNATBzlfEGg0G5lGfvzgxV7zPE6i1VNjVuSwucGGCxIydU9Eia+LQWnvoVNVVHNFWFPrkT8kQK8xxhN9v94U2YEwUvEp1rvAYzlVUB8x4KzGgfG5bL6P4qGvr0GRXI+PGt6LnpLiP9jq5KcM1rVGXq0jfCbFZJVx/dk9RLoWt/fbLXIpHjgnAHLRdzLRdzvUCLaWG2MyJPG6VeWpB6aX7qpfmpFz8sDPqoOPjD4uAPi4M+uRH1kmxeWBZEn5AyyHEbH+8wPt5hXJz9uDj7iRE240KsRgeegE9meoi1ceTZFfEu8Kkm1lX05x8+rFdODJtlrmYopOVnzy/aWqcGWuHzJ6+AGp63fJbooR988tDVpMSm2tSndUlPa+Oba2KpI79hTXeuPJEGKRgzn6f8Xyww31cFzOnf16TTPly6KEIduCiV0Zjklbej52d7Tgg5+a7oXP+sVTCbX1aVTY2Sein0mtGPZTHOpiJH+NDzJ8HZ7YeO92GTyHP0A/0PiarLJPVS3BXE6idCh80kjmWuZny2MKcyyd6cyD54ilg9Ku/K/OnBp2xvZmT8WZ/eci+15W7y07qEp7VxzTXRzTJRU1V4U1XoE2nwk9uBSDebM2Y+S10IhHd7VQYzq4+9uTqFLpc3VCUqOl6wkjpeAL23C/K9xwVbWpUk9vULyRVmMxYWVg+KawXj9YPhovkVUMPzlpWxl9eleic/kWX9WS9puZfWcjflaV3i09r45pqYZlkU0s2mi2Z4+MBVbswM/V8wRNmCvS6lHMxIH5ucLiPlMtmhRE8KfUidFKI3YpZUhM1IPG8Y3r+sD5jNWFhYPStOgDbPKhUumjVdsFw+fzs371lD9p/3M6miOelpXcLTGtoCFsa2gKHdbOcH13nHzBb1hcfrC47ey0f3mJWDGe1jf46Uy8zckEvlyKVUvhM9Opxb4D0myGJvrqivX1pSmM1YWFgvL4rHKuw046JZ03W8KP7zVJ/05tr8Z405fzZ0WjQHPr7l/7jSR86bzTNmri88UV9wtD7/MALm3xBXtiIw031sulymUhdJNw9K5fc5TlvKbGt6M3RastOGVJ++foEJArNZ/dqdGYoXlrBeLTGFMt28FovFin41Lpo1WseL4n/Oiyz+60Hhs0a0aBaTk2Zu0UwuNDPebFg0k91sGDNi08A/Zu4amO8kfIZMl1cheYs8VK5g9l+oG0JXTG6EmNwIMUi73B/wjNmsbi2JdMTeaaxXSnJGbMhq3hIaF80aLQjmkr8eFv31oOBZY24nRTNjAfNBLGC0NxvtZlvdL7Lg+r+y997NhgEj9LpUp2BGp8sfIUmLHCqbcpMWmeN+xmVBs8QX+xzPmM3q1u7MUJfy7L5+FlhYPSY6Y4SSTGxupqi/jYtmzdWB/BgI5u4VzR4Py13lvNl2DSU2VDcbHTOj/i+Y/KUYzAkcMNPTZbRcpjvY7GO7aP5x0MJrgfT1oJmpfYxnzGZ1C+ctYL1a4g0X4d9pbv7nuUGIDS6aNVEH82O+zw4r+eshUzQ/a8j6836Gskkzt2hmW8BY3mzYzT4s5/+iIzm/o9al5CvmtWww031sulzmJDjBQtmYleBEhziRtwkWlPhPS3L6Jj2gr15wzGZ1K69RtiTSsa+fBRZWj4meNtMsVtTT3psT6VQmUfsTxHpZ5TXKFoafgWAu+eth0bMH+c8acv68n/lnvYQpmuFOs6KimdmbkreAQW822s1Gx8y7mOQvuMfM08pejYDZ7HYU3cdGm9h0rUxRORDNVVxQ4j+/xI9JPi72nVfkOynCJuB2UZ+85pjN6taLttah7vv7+llgYfWgOEtT/DvNDc9bpgZaYSOkxulFW+u8ULvI+xUQzGhDm8wboYLAlNiz4aSZUzSjSSNH65mlKdjNRsbMaTtr0rbLxFTASNKXVUnyM+YVCJjpO35kucy64MdQeUFpAInkYr/5xX7zinznFfkaFvkYFsKH96xc94lBln3S6cFs7gMZhNj0z5Q4LKxui81nnvhsXDRrqEKkJZ8kuTNFswIXGBIExl80X+YrmjkWMHppin/MXJ2yqTr5y+qkjdS6FKeVDZ1fEMz0dJkpl8uC6RsEKJXnFZH3gQwLvecWes8t8J5b4DU332tuvtecfK8JsQ4/ZfXBFBKzuQ/0dapviLSkr58FFtbLS9U7zbho1lzNCz0dfPcGVTQ/LEQa2kjeSNCnPHlwAOzy5tizmaK5gWsBQ73ZP9eGLF0EAADgW4cdNawx89LtAAAATH/+kAvmKF4wo+WyUfy3AwEAYIZeDEllQ+ZqnzeE8Zx8T3hXd3ae5+xcj1k57kKvg+q/LInZ3DtCggvl37jsSlMO58f2yfPCwuopdelOMy6aNVRXH92bE2pHF83FlAss+8/7GS31aUxDWwGbAQC7vGDR7EzZs5UXzbQF7GubeQAAANavILvZcMzsO88UAAC0T3quUQ3M9HTZ6GrAgrjtJJujIZXJKhkiGcIYOSzkPivHfVaO+7hwa5/KAjW/8pjNPSjeqRvPe1ZiXcXqOJe+eIZYWD2jLt1pxkWz5sqiKOGn3Ai0oY1mgYmZhnbQGgAAAKujmJNTDmdMAAAAGH9dzFM0w0kzp2imLWA/1kp2Ze0dBQAAYEYg1c2uStqQ8ctwAACYM1sSBwNG4LqUEjAvvBZkdDWQPKQbQ7J5TLQPXShDJCM8dpuVTT5mZrnOzHIdG3P6q1RfNb/ymM09Jg6ZmTcpmYxTODc8b9HzPabmp4eF1XPq2p1mXDRrrlbGXr4ozUcb2jwB2s01sc2BkM2rokgXmN/jSp9H3h8CAABYFn7DGd1pDtvEW2DPC0YtYOnf1QQtWgQAADrW/rCbvbEqceXJOQAAYLp7GZX8Ra5Lpf0wBAAAwCjvMNOboe8mfzcEAABmjosPMroaSE6Xi/3mRW8j2SziUhkiGcJ4ZpbrjEwX+jEl5fzEQEs1v/KYzT0m2OJT2thjNMLrkPoHGFhYPaQu3GnGRbNGiz1s5jS00bXmwE9INpOXLXwfVdpTdfOmItIFdqbx6umGEhuFbEaK5pr0nTVpG6wNAQDA9NdPyaUpH0NTAACY4MsYs+k9ZoOtAAAATL4zLHeeYAwAAAOPOrLAXORjGL11IAAATBsTiVAZKZEhjKdnXCYfksvTJJempl0QePyh5lces7nHhJYSnWp1nEtiXUXvPiEsrF6T6neacdGsuXrR1ir0PJjyWMbr0EbWmmXRzQGf8PIWALDLgwrppNKzqZ1mBZNmWDSn7agRb8sy1wEAAEOjzKSNVYnrJb9oAwDAp8bS2JVS2phN7jEvqjg+CgAADCYcXwUAAGCl/tXABaW0GdvHsNB7rugbyGbdcFatzCBZcnma5NI0yaVp6RenpV/Upx5aLuZqfvExm3tQbDojPW78hoWl6ZKbJat0p/nqo3tGYfbqe5ZYPSqnMskYv2P0ZnMRr0O7uSa2WRbVxM/maQ7JtAvsHO0CC+Wvmw2DWUXztzLxVlmAsSkAAAw/6ft5VcJy2NDedoruZjNj5orwRTdD3/VcRX+14W6BC0oD5pf4zSumbV9ecyK/eYtkszuHyjSS9dMv6qc5T01znip2niq+MFV8YUrq+UFue9X84mM296AUeMF43rKIEGnJ12o3F2BhdVPIjzbys9z5nebPkzxF1WXqfKZYPSV4lWRJpKN7dRE1bFYYOSJqClgNa9VIeq35pjsSoO3YeO0svTqlmM27azOYolmWukWW8ukp2Nb+ZeWdhEXbAQBgnC/pzaa72aT/q/zKuzeO6pBfbIU+1co2LPKZWwhtX56zw7dANo8KJTvYJJVZSL4wRXxhSuqFKannp6Sen5xyfnz82TF+6nYIYTb3pDilBPNeJWcHw/UElgZJJhaLFVkdFQv/kGu0DufH2pWm/JYT+XtRnJIM7TiSzf40m/0f30JPNV98UHb+wbVzjVfPyK1OHUaCwDiTZhg2srk65avMPcMBAGDt4jvWEwEA4FNjaczy29Fmt6OQbnaY6c3Qd29cMTw+k/4RHXj4HNPKzveaA21f4ZvfAgAA/VFXmA42SWWx8xTxBQjjySnnJ6c4TU52mpTsOCnZUTfSenncZTW//pjNfaah7vuxQQZLs6RwGYFPuGjWXNEOPkm9dJHIkXd7Chk2V0dSbF4RycrpRNeaHRpKbRu4IZ306hTcaYYJnWjYyJfVvvNNAQBg4va1AACw7STtzWaWpuDGVNLOIbBipgNGoqlWdr7nbGj7CiPZrBNClctcKpM8npTkODHp3MSkcxMTz40KtlD/CBKzuXfEeg/jj00yCrO/+uie2p8ZFtbLShVC46JZo0Wfsn3R1jopwDLlsUzpsLk6osl/FcVmv8eV3jzHLUrt2ecgOS4wZHWKKZo3VSd9Qe9NAbKhraBoZrzZC0r9DQ7PAAAAo60zUDBnu80M/ZpkczBdLrOpDJGceG5C4tkJCWcnJJwdn3BmuM8hWcsTNX8LMJt7XioF/+NDzlgaLvTnXP7jJy6aNVecz1WOZelbM4KUDpurw5v8aDbTw2Y6p9Ox8SqMHJFvaO/na2jDsxb0TjNlzwYAfLqQUzRXhMOYEaqbTY6Z5xX/AX/LwAP2s/M8STBnuc64QrP54tQ0ulymqEwheXzCmfHxZ8bHO4yLc9AJs1oed0n93wXM5p4W9Y7FvFuRU2gunfGReSxNk5xvAv68y5EZF80aLc7nqobnLdODT4mbaniHzdHNMvQoJOfw1MUHZecbr52DkSMNJdbUqWZVGtpkEFhV4jrqpsUq3kkzk/8Fj1iQq8xzC71huohBrsesHDfU+aWffhH2sSennIdD5YlJKJUdxsU5jIuz14u1HxtjP9b/RJ80ODGbe0RiV6WXa3lXn/EhZyyNEbcX1Ml1C1w0a654E4W9K/PXpXrnPuMMm2tim2XRTdWRTVVhT5g4MO9HFR6PbrqxM7QdGkrtuDmduX+wG9rwTjPjAqtO+qIq8fOqhM/uxK+5E7daGkvbszlFs8n1EJiYTS5NFfkaFvrMLfCaQ4LZnQfMqRSYYbmMUFkv1l4v9vTYmNNjY06PDbE8kB/dJ98IzOYeEZNXyIth3n/Y/M/zEV6H1PccsbC6Kf7lQEVGMFw0a7QU+WBWxl62u5khz2bqYLM0+Mlths18w2ZbKnIEHTZ33tC+k7D2Tjx9oZneaUYmzUjRTC9NFXjPyfdixsxZrgyY08iKGZbLJJjjz5BUhkiOthsTbacTZjkvzL6vHLuYzT0j8t2LjhVG6wqyp81TakwNtFK/xQALSxWJzamfWG7gF41qfjqbRTtL6qXqeZJYPStRddnnSZ68/6r5n+fLYy+dvZVDGcFq45u5bEY3m+WHzTZ8w2b0uAVfQzsBNrRXMw1tZKdZYdHsPVe+my25DF3ZdCsb9rHhaBmCeWzM6THRdmOibUdH2eqEWs0JtevDZGXM5h6VTCZTEJjE+z6GW39Y/VRMqWzmKhObcz9Zwp9xno+bSt7csfq5YNhIw/MWJb/g00R3h1vZckYwctgsx2Zys1nRsHkfa9jM49BW0tCmd5pNyEtTCotmpptNu7KpVjbVx4blst2YaLsxUbajRTYjQi3nXOlLMBOYzb0khSEkbFkWJVgWJaj5uWFhdSqZWOyq7DyzwvB4vBmouVLFnfqirXVNoptdZVYiw+aqcAVGMDqqEw6brdnD5t/lhs1U5Ah5qnljVeL6qoS1d+LXsBvaXBdYWfDCa4FG7EkzWTRTqZzImJl0ZSOtbHs92MSOsh0tstHtH2AmMJv7VrjIwOrnYn/KJD9kKqqa8c+z5qrheYtRmL2SopkWxPPvpYmMSfvJnZAn0qDHClNH7OnUEZWHzV+Sw+b4tWyHNm9D2wjetEDt2ZyiGelmk65sesaMgjnSenjIif4AZgKzudeFvLfJv5fJWp5MDbTqk+eFhaW65Mc0vKNmXDRrrrp0fedFW+vWtIDF0U6+DTd4TNoPb7qyTNqkEeyU3O0plM3f16QrGTbDq1MwQJtxaMs3tAthQ5s1aeYWzUmOcMxMzZhJMI+KODky8Hg/ATOB2dzDkslkCsbNit7P8CFnrP4qZvsAiucuJCJcNGuuundjO7GuQj/4lHlpXOiTOyGKTdpnkEQwRUYw1maz3LD5Y2nMSiRyhHZoM2vN8i4wjj0bLZrJbjZj/hotshkeckLX7+iZq2m99Ap3Q5jNPSWmz6f6xQsCm1qx+qm4e1MsQvMZKHDRrLnqtim1+Z/n36QFmEY5uty/quD8FGPSPnm/6ATFZrnUEcWbzXLDZnh16l1y2MxyaKMNbdSePTWNr2gmwWw9OsjiPZGTKv18dQqzuafELTJUFD7kjNUPxfw0cz5pKvj5xkWz5url99ET6yomBFisSvE8U1PEXqAijWAUm7kmbXOSzZwYbf7NZjoOTNGwmXJoe87maWhzJs0OerH2o6NsRwadGOlzxKMir6dezB4UZnMfy6eyYEd6UF8/CywsVMhGMyyTXZW2s3HRrMlaHeeSWFfxkl/kRVurS3n2xACLxbEXfr+ZomyBSkEiGG3SZqeOcI1g8PAUFQfGDJvnFbOzwBQ3tMcnnBkjstUNOqHre/RUSVK/HSliNveexOZykzr5qgOHKGH1P4nNKQYzcdkyVzNgbu7KA2ZcNGuuevx7J6ouey/KySDMbmex6Dx7gapTNqMmbTpGG6aOfHQ7CqaOyBnBAllsRobNtEN7ahpM6HSalOQ4WmQzJuDEhAALn8qCfn6iF7O5l8ReM2Eag1w6v2hrHeq+X/3PDwtLsehwO5mrGfUzy3vUQoXACqz+rF5qeOQ1yjakeA/zPLAo3vmbogiLulzIZp7l5tqMTtlMm7TZqSOdGMFoNk9JvTBaZDM6xHKY54GF4WdevkmgHmE2944gjM1dUfcX+c/E3F+L+4FY/U4ysZjqaFPRYPzTZnxOTXPlUp69OzO0975+8z/PQ6QlG1K8tT0PzhOdWZ3t96s0HV2ggmxGlptTSTZXKWSzvElb3ggGj1vopzuPFtnohVgN9fhjedxll/JszfoEidncK1L94gVBEF+n+oZIS9T0zLCweCVzNWPqY+aHVPneFC6aNVdq/t4l1lXsyY4YH3BifKClUazTe2lun5eGf3srkV5ulmMzz3Izl81lLDbPynWfknphdJTNuHBrXf9jI7wP7ZAEiarL+nnvWpEwm3tH8mUGtSPyEsAAACAASURBVJMiz2ZceWD1vdg7U/K3WnhzZ/GPrubKrjTlcH6s+v+7lU2NIdISy6IEsxjncQEntFzMp4fbLUi4sEji/nFJyIqSkA+Lg82KgtZJ4xg232axeXaeh0GOO3RiT0w6Nz76NCyOR3gfMo48eyAvxqey4BXoRGI295L4z+rxrqDwHkzFwlKrOD+wKuwC4qJZc9W9sJFekqRe6lKevSc73FTkSD8Gu+3TcjHnfZhEnqMfOyTBTmUSSb2039qtuy3M5t6Tqvfo8SFnrP4huQ+U5mJC/kQkJVw0a65wrEL/F2Zzv5Ce7zFcf2D1sWRiV3MzYC7ma/rw7BfgollDVdnUaBRm30+KZixFwmxWl5QevcCHnLH6nRBCy//E4qJZc4XfbTRCmM29oy4evTicH2tXmtIXTxQLiyAUN655hYtmzRUOO9IUYTb3uLpz9AInK2H1nagCmfwBlbm6ipX/BvxRUnOF0xQ0RZjNPa7uHL2obGo0CLHprWeEhaVYdAYYwTaDKfoB7lcWX6wuCdcAGiTMZjVK6ch5qPt+/H6HpXZxzlp0vleALb4aqhdtrUZh9pVNjX39RLBUEmZzb0vVReclkY55jaqN+7Cweko0mikw0xcueNmMi2bNFbbvaZYwm3tXChMd5EbOuzNDXcqz1fz0sF57sYtlJraTv2zGRbOGCtv3NE6Yzb0rhScC5NTbufNYWARB8ERwsipmZX4JXDRrrrB9T+OE2dy7UnTfQl55jbIlkY69/oSwXm8pCccmkDYP708sLpo1VPhDlSYKs7m3xaaz4jwHfMgZq9fFqYm5vWtlS874/V1zhedlmijM5t6WAi8YX21iEGKDXZRYvSdO0Uw2s1VLHMFFs4YKh41oqDCbe12qJ5DgQ85YvSi+oll+7sxLalnLE4MQG1w0a6JwQqeGCrO5H6mvLqpivQ5io1fO8aU0Mge/v2uo8P1ZzRVms9qlOIEE/0HC6i1xEr8UmLV5i2bcFNVc4YROzRVmcy+rK0cvGp636Pke66MnitXPFBBI/J8ZsWlLj3wxmVgsljM+cItmBYNnXDRrqHBCp0YLs7n31J2jFyO8DjX/81ztTxWr/8lsOSEQEgIhYW3bM18wJo4QCGVvvSnHZ2XtbFw0a6hw2IimC7O599Sdoxer41wS6yp66xlhaYpqawmBkBAKieFCQiAkMrN64AuOm0gIhB3vahMCocxwOLeFg4vmV0s4oVPThdmsFql8HRdvqmARBEFY2xICYccHwvZd2oRASIybRNTWdv+r/f03YWRCCIQda4a1RQ4hxgkJgZCIiev06lTXiubmp91/hlg9qobnLUZh9rho1mhhNveiGCIj0Z3Kj/2ESEu+TvXtm6eL1X9kZEIIhG1/DGuNGNbxgZAQCAmz5cTff3fzq/24mxAIO2Zrt0UOaYsd3H5kKCEQEouXwi8oczV72aI5M4tYvJTQm0AEBHbzGWL1qPBH/FdAmM29KcUmMEV2MDzewyLKrhMCITFc2BoyrDXindaQdzqmaxMCIWG+tztf7eJlQiAkdIVt3kPbYge3xQ1uixvcMVubEAiJi5eV/D6VfhRra4lNW8i5uEBIbN/ZnWeI1aPCCW6vhjCbe1W8oWCdDKDxIefXXScsCYGw/WPt1oh3WiPeaY18p+3iMHLw3NXCtKCQ0NElBML2EwJIZfhodxxCCITE1OlKGtGdFM3NT4kTlvCLE+O1OzYJCIGQ+HhN154eVi8IWwReDWE2q0mqH73AK4kar8wswnQxYWRC3Lrdnd8+25AQCNsshkEww0fbkWGEQEjojCbKrqv6dRobidlzCYGwYzsLzG3xg9viB3eYDSMEQuLAYd7f2smqvYcXMXU6LO47tgraRW+3B75NCITEbMOu/99i9aRw4+2VEWazekV2uc3FimGNg+k1Xta2ZI933CQiJq5rvzczixAIiXHC1hAGzK2R77SKBO0btEn+qei6+ngNIRB2vDtMDsyD2uIHtfkOJoYLCZ3RvC4zhR8Q4WhZICQEwo4P32kPfLs95S34ID86YPWp8KLHKyPMZvUJnT6bixWe48PLDxovyGbd4d1ZUDbfSwiE7Wu1OWBuFQlaQwUdJtqEQKhSIMkJS0IgJKZot4UO4QFz/KC2hEEdX77D+9X4MyvQ0fIc7Q7HQTSVSTaP1yYEQuzW7kPhsJFXSZjN6hKz7Sw2p+zZvLUzPuSs8bK2JQTC9s3C9i8Rk5QqLuu//yamziAEwjabYVwwiwStUYJWXwG5AaWc9zFxsOHc7jgE7WOjYG5LGNQWNpgYLyQEQqKgEP3d3KKZM1reP4RF5VTyQcwdRgiE3WzjY/WE8DjsVRJms7okNqcxLDZH/4q7wNL8z/MRXofU/wSxekwUm/+9ImzbLySEQnJnqdMd5ZRUQiDsmCzkUhmCOUrQGjW0zVbQSSAJFTPSbi7gLZeZR+LA9l+ofSpK3NoLHS1vG9ouelueyu2pb7Wn/q9jqaBnYlKwuiWX8uzdmaF9/Sz6uxqet0jqpS7l2ZZFCfCxJS1gscgJeTguFjkuoh6bxf70r3Qqk0jqpWo744vZrC4hGKY2ShUGh00NtJK1PFH/c8TqGSFs/veKsPWMsGMyNX5Wjq4fdxMCYfsmbZ6KOUrQGjW0NWpoa/TQ9p+GKQwkYWJG3ukUzG2JA9tiBnXM0SYEQiIsHH4BpvZSPFrmULk99X/t4v91fCbojpMcqyeEEzp5JamXOpVJLIsS3otymhNqp+ViPtLnyNwIh2XJrisk3sslXh+le32ef+XbsthtZTFby6K3lEV/XRa16Zroy2uRG69Gfn414qMc/3fFLiZiF+PUywuSnPXDbMcGntByMZ8cZGUqcjyYH2NZlCCpl/bGZg1ms9rEu0/FnxaGtyA0W2w2/xsq/NdH2LGQ6m97ePH/rr//JnRGEwJhm9MwJWCGj45l2vyBJHTMiEhBHxsFc+LAtsSB7VZwn2oG8fffZNGMjpbnDmONlvmoDB8d3w0hBELizDk1vMBYHOHzsrTyGmV2pSnLYy9puZjPjzjzsdhrbYbf3psph25Lzj8oc2y8drbxqn1DqV1DifX94pP3iyzqC4/XFxytzz98L+/Avdzf7+bsu5v9W13Wr3WZP9dm/FQr+aE2/fua9J01ad/KxNtkqd/IUjZXJ39yPdKsOMhQfHF2yoXJYTaD3PbNC7c/mB8jqZf21P8IZrM6JZdFoiCPCbZQ1P3ssHpK8mwO1f43SLv9U20SeOZ7ecbPYeGEQNgxXbtTMLdGD22NGMITSELHjPgMUYXKbYkD25IGtiUN7Hj/HYhVoxDbqyeP84+WFVOZZPPvg5UsZWH1nnDYSMPzFqcyyfLYS0Pc980Ns18n8f+jPMXncaXXowr3RzddHpZfenD9woMyp8ZrZxuvOjSU2jWU2DQUn7xfZHm/8AQF5oP3cv9AwPxLHQ3mtB0ImL+uTv6qOunLqqSNVYmfVyWsuxO/9k7cp3filhQHzEy5MCnUWsvF/F3RObvSlJfsfWI290dhv6VmC2UzBHOo9r9h2v+Gabftps5XmC0nGtmDq01bCIGw/ZthnYM5ZkhbzJA216GsQBI6ZsRC0CUwtye93e46iBAIRe8bfb5/E89ouTMqt4v/1572vw6bQTgarE/0Oid0hkhL1ia66/ocWZfme6wiLeDRraAntwMe3/J9XOn9qMLj0U3Xh+WXH95wfnD9/IOyc43XHBqvnm4otW0oPnW/yOp+4Yn6gmMImPdzwSz5viZ9R03adpl4KwLmL6oSN1QlrKfAvOZO3Gpp7CppzMrb0ctvR394O8qowHtqgqOO39GlMRd8Kgu697EJs7k/StbyZGqgVV8/C6zuimYzG8z/hmn/Gz6s9fQwQk9ItpHpIJHmp2RD20M1MMcMaYsd0n5CQG4Vp6QyMSP8YFZA5aS325Pfbk9+u2ODYPVvGyunTFQ8WlZI5fY0rfY0rfbLb+NoMPWrsqnRKMz+dSuaK5sazXMiRvsc/SjR9eiN1Kjm6oimqtAnd4KfSAMf3/Z7fMvnUaXnowq3h+UuD29cfHAd7WbbNpRY3y+2orrZR+7lH7qXd+Be7v67OXvvZv9al/lLXSYNZtjK3ipL3VLNBvOdhM/uxH96J+4TaezH0phV0pgVt6M/uh1ldjvq/26Jlt2KXHor8r3KiNm5HpNjHEZ4H9opCc5r7PzWESrM5n4qfMi5X6j5aXcOQDFs1mazedi/4cNaw4e1uQ7rMBCSWIUmrIBAQiDsmK/NLpqVgRk+Or54h46z7nh3GD+YFZXLFJjbk99ujxzYcWKwstGyEirDR8hbOBpM/XrdvCmylidrE92nBp/8qVAU1FgR11wT3SyLbKoOb6q68uQOXTTDbrbrw/JLD29ceHDd6cG1c43XHBqRbjYEcz0J5t/v5uy9m21el7WnLnN3bcaPCJi3yVfMFJhXS2M/lsaslMbAcvn/bomW3RJ9cCvy/VsRSyojFleGL6oIW3QzzPh60OTU83rBViaR51RfcsNsVrNUTdg2i3buQVsBVnf099/EyhWEQEis20AEBHbhDBSHzQiYIZtbI4a1hgzr+IgaPx84DDO82n8cxi2alYK5LXZwm2hwx7vDmJiR7oE5+W1OkEgn5TKHymla7ela7elaLxsN1tj4UqcwXz+9Vgmdzf88N8+JmBBgcbI8PaXlbtLTuvintbHNNWTR3MQUzd6PKj0f3XR7WH4ZKZrPkN3sklPsMTPt/0LBvKsm/Ts+MMMBMw1mWC4vvx0FwfzBrciltyLeQ6hsejP03fIr7964YnIjxOR68Mxs1zGBJ9Yme6jiqMdsVqOUnaXi4vl1niH1F8F7UPRDZzTx424iJbXz30iymdvNZsAcMQzesWj/QRv9T7T6dBHMcEsqdEi7w9A23yGdDJgVUZkD5i5ROZ18dKRrdaRrdSca7NZtwsOL+HE3TBEnDGbjZDHV9ZqEjbxoa3UsS58YYGFeGCP5s17cci+5pS7haa3yopljAaO92Wg3++C9vD/kjNkkmGt4KmbOgJnuY8Ny+b3KiCWV4RDMFJVDIJWNy4KMy4IWXgtceC1wSur5kX5HjxTGKu+MYjarS0jBzOYw9S/Y/9SnsmBHepA6nyAWj+AqkZ6wYx4C6dmGxAlLZQFYNJvlwRzOgJk8YmE5jNAVEgJhh4l2d8DMyfzqKphTFINZtVq5g3z8tyP9v4ShatFgBYXExcvEpi0wBI37YIeUYSnSa+IYbf7n+YrYS5szApOeyDL+rE9ruZdKFc0xzTK6aA55Ig18wl800xYw2psNl6boMfNv3DFz2o4a8XZqXYrTypYDMzNdpqlsitTKxmVBC68FLbwWaHQ1wKg0YEGp/4ISf8Ni38mxDjNDbZV4uTGb1SSSwLxLU/Dfsf/Va9Wt6r+iSufWM8LWS8L2zVSKiICK+vLw4qnzuGxWCGa4LtV26Z02q3daQxWCubW3wPxS5TJDZQn5ID5QHA2WmUVY2xLrNkDLG/PQH0Z8MrTj4ECS6z/uVsN3tf8rr1GWWFdBJ1JZFiXsyY5Ag6sWixxHeB2aH2a/CAmx+i4jBP0touoyTZ+LyVqevB913qWqMPdZQ9af92HRnKJC0UxNmnksYKg3W9GYGRqzN1enbKpO/rIqiTNjhmD+kAEzM11mymU+Ks8v8Ztf7Dev2Hdeke+8It+ZWS5TQ04p6nxgNqtJsJ+t4EYkD5xftLUOdd+vnueGpUxwtWnpcHJZ+Yqw1UbYvgo5ZQEXh6hcLYKg2LyFb8wcwbr8yL/K3EtgVrGP3S0qk2xeN5TZ6Wp+SqSkEicsCbPl3Mp41jvEl0M6jg/sCP9vR9abHVlvdpx+i0w6a1RTIGI/0Yu2Vkm9VFRdZlmU8E1awJIoJ12fI1ou5jND7eaLzi6XeH2U7vlhuqdZuueqLD8YXLW5LGrTNdFX10RfUNlV60vD15WGf1Ya9n6m18LUy0aplxakXlqQemlWlMPUMBstF/NhngdMRY7rkj0tixJCpCW9lGPV47r66N57UU6Bd6/nP2vMedaQ+ef99JZ7qS13k+UmzaoXzag3+497ufvu5vxWl7WnLvNnuTEzNGZ/WZ20sSpxfRUPmOkBMwlmOF1mlcuBRlcD5alsWOhjWOg9t8B7boH3rBy38cFWsbXl8v/7mM1qEl9tzIiX3K/JMKm/CymdaTz/e0X4b6Cwbb+wfSlC6HGTCPO9RNl1Fpv5xswqg3lo18HMdX6p3MfurFxmjZa5VO6Q/Lcj47/ErsFkO4EK+2Qexu8QW4Z0nH67I4HiMf1I+w8xQVtZYtqrpRdtrYl1FYfyY40jzg523zcvwsE09vyaDN9vCiP2lCda1uY6NJaebiixpYKrLKk13CP38g7dy/3jLlPtwU1c1L60o0a8HYmv2lSd/GV10rpbMcuKAt/N9jJIvjA92mFymPUgt30zr9j8kh0uqi7rn/sgCXU3F4ucYhrvFDx7kPesMfvP+7ChndJyN+lpbdzTmphmmaiZLpqlvPZs3qKZtoBRS1NZP7O72bz+r0/lWtmUHzucBDNZLoeg5TJKZcMiH4bK+V5z8r3m5HvOzvOclesxIeSky80cziuA2awu8RfOLHsYh9xfp/qGSEvU+BSxFEiudGY93IVt3wk7prFdY5DNisfMnYd/9RaYVetjd6Vc7siAj/90HB/I4vFiAfHDoI6Lb3WI/9uR+R8ukqkHsZMi+qur5n+ei6rLzHMi5obaDXHfZxLl+EV24JFb6e4Py10e3rj04Lrzg7LzD65BOzF0LdncL4aOYgsSzMy2D5pd1SmYN7LXftZQmz9LSoNmiS9OFZ0WeP4xKchqpyQ4RFrSTxK5ZS1P5obaZTTXFf31ABbNdEMbusBiyYZ2VRhSNNM7zZ0WzbQFzLwu6xfEm410s1lgXkvtMbNnzBFLWANmtFwOWFAasKDEH6EyguQ8z9l5nrNzPQxyPQxy3Q1y3A1y3McGWXIGEJjN6pKCOG0lZm18yLm/SFHpjD5Cha3ntdvXC8lcEYGwbZe2SmDmXWWOkfd/dQbmlxkwd1Yud05l+nHy7Y5fBnW4/a8j8z/kQwGSO7Lf7Mh+s8NPi0w3o2NYXiG9aGv1qSxYHntJ2/Pg+3HO2/LCbO7k+D2u9HlU4YWkVkGQ0ImSpxtKbMjgKlbas1yoZGaXwSyNJROspNHLKcz83y2RSWnAtLSLk6NOa3sfMgy3dynP7sNi+kVb67sRZ4Pv3ij+62HhXw/ynjVmIw1trgvsyZ3gJ9KAx7fRIDB6p1l50QwtYD9T2Zy0N3sLNWbeWJW4/k4CNGZTe8zQlc20suUGzEy5THewaSozSM5xn5XjPivbbVa228xst5lZrtPSL04IskQ/G2E2q00KN6iYclkmQwvnxLqK1XEuffFUseSkvHRmZ3O2HRK2/f4SY2blYI7rQTArLZeVN7HlqZwp91CCZOpBLBG8kinciXUV29IChJ4HVyW7H6tIC3tyJ+SJNOgxEycJx6KwaIZ7PueoopnTzT7KCpVkeZfohR/OJQZeMKMJVjArwwzJyqD3f+YUeE2OcRjq+cdnyZ590rdzLEvfmhFU8tfD4r8eFjxrzH0WtpH3ffPHANoF5v/4FpqercSefeRe/sF7kcsXAQAA2OEEP9/Q2ZwrvgUAAGC6Z0110saqxJUn5zD/uW0n4Yu27JZo6a1IZsZcfmXGFgCMdxqiYC4+OFzBu/2w8xSSs1xnZrnOyHShH3oi2x+RK5+YzWoT/66UEuFDzv1IyktnvmzOlxgzdxHMCV0Bs4p9bCXlcoYcmFWhcjbn8UZH9hsdJ94is0tflZ3mhuctMEtycfT530rjwx5LI5uqwpvuhD6RwmQMf7Jovun+kBX17IieYeB2s7lj5j3MiSRufBUHzHRQBida8kMkWvJ9ZCsXjcvQT7s4UWT7jueBnZJgtZ2sbf7n+fTgUymPZSV/PSz662HBs8YcRWwGAPzox+sCc35w3elB2dnGa+hOM1o0f2c7HwAAwMa1dagFLNBkEQAA6Jzy/aIq8f3tcv+5bZb/R+0xIzPmozoAgM2HF16jbF/FfvOK/tBW9JwBGOZEInl6xuXpGZenSy5Pk1yaJrmkn35Rx/cIXTpjNvdr6fke6ycTICyFpXOoXDbnS42Z1QVmlfrYnZXLXS6U3yAfOW90JFMWMNTirrFq/uf5gfyYCQEWPxWQWZIxzbKopuqIpiolRfNF9D4SaQErtpbrZisaM3/Pjq8id36UVsx0H5sul0kqcxdzQ4yvBxuXBc0v8ZuYdE7H98h2SZAa3otCpCWfJLmX/PWw5K+H1LCZZPO6GKah7XrOFFa4O6+SDW351SlOEBhM6CQnzbm/jwEAADAnKOOHWsl38KBFlrkOAAAYGmUmbayynQwAAGCCX9zH0piVvmsAAADM1k9j7TG/eyPEJHHnEAAGHnU0ogfMRb6GhSSbtZ09Z8MOdrbbzGy3cfD/ZN6miRkkj6elX9RPv6ifdlE/zVk/zXlM2KlTJUnwpcBs7td63cJy+7UUlc7copnTze7WmJn2f3UC5kE9AGYV+9gvRWUEydSD+Grwq3Eb40Vbq01J8sQAix/zI+KeyJKe1iY8rYltlkU3V8sVzbd8HlXyFs2oBYzjzaZPJO2V8y5RY+bUrdSUVIVjDCLYlUXBbHoz1LScnpuSVKbMxqSzaUqS40i/o7/linp1FP1lio/dDQlsaJPD5j9DN1BsTnxaG/cUusACVgMAAFgZRTa0ycsW4Vt4S1WTK4XH6gsQe3bYskUAAKBrE7yLajystzYEAADTPaurEj/3XwsAAOBTY2nsKmnM8tsnIct1fRn/17s3rphcDzF2XwkAGO5GV8y+hoXecwt+h2wedsEDzpVh+3r6uWUkm0kkO09Nc54qdp4qvjBVfGFK6gW9WPu5oXbwpcBs7tc6nB9rV5rS188Ci5J86axKN7urY2aFxmzFWdk9B2alfWzVwKyoUKapnPMG4U+Fb3caIta/dbk8a1KA5faskNjHVeKWu8lP6xKf1sazi+YrckWzO3vSLGcBK7SoL0BPJMl3s1H/11ZZ6hYFxxhoMC/ngJmdLmnKTpdkU9l/QQm5CGRY5Ds57swov6OWxYm9tCE9L/R08N0byLC5IYti82cxjEPbhaqbv71KNrRJY50CNhtfIYPA6J3mbbbzAABg0d6vyCuQAbChPSWAsYDR3uwP034UAADA7MmpjP/L5EaIcVnQnKMzAZg5Lg4Fs9ec/P0km53cZma7UR3skzrzAAAArN8zNc0ZwnhK6oUpqecnp5yfnOI0OcVpYtI5gccf8KXAbO7Xek1i+fpAjY3dMQZzSudQ/qK5C91sFcfMnV6XkgdzSrfB3KNU5iAZPnLfIOa9QwiExAnLXvjWqkkNz1tMI859keYX9VCKZkkmPK2Na5ZFN8tETdV8RXOFBzIW5S+alXmzM2jvEudK0iYSzExQBrdivsUCM3u6jJbLPFSGOVZwQ3dOnsekaHv94JOVTT0cFJNYVyH0PEgNmx9QkSMkm3n0gy/a0KYDtOmGNrk6xbjA8uhPOb/k7tMFAIB5i7PStsvEW8mG9mdL2QvNK6Uxy2+7TTMBAACw1YL8NEMZsxdecxq3EICF2w1IMPvMLfCek+85O3ffMEXPGUwZHkgj2WlyitOkZKdJyY6Tkh0nJTlOSnLUcjGHrwZmc79WZVOjQYhNXz+LV1E//EDu4JotJ37cTZw5R2RmqeRIQkvnTormHhozdwPM3a+YFYNZVSpzC2WCQ+Xc/0f8/jYZS676aa9+psjqa9ODT3nIinP+vJ/5Z72k5Z645W4KVTTHNsuimqoj6aL5ibKi+Rxf0YxawPbL5Uru4h0zVyVtRLiyRlErGwVzeShv7DO5m8tQ2QeNspqT7zUn32u65NLYwBOO13vmHk9lU+PqOJfVcS5Tg05G3q9Qhc0GZyVyxy1uXFRQNy+8Ir86FfL+IgAAGGUdtE2Wug42tLfbyRXN7iSYwScGlRFINxu+YoeHAwA2HZxXTIPZa3aep0HOXl42a5lb0FSGSJ6Y5Dgx6dzExHMTEs9OSDw7PuHMILe98DXBbO5LqZKaO8R9PxqZ+0qm5vaB5IOr4GPqDOLjNYS1LREWzl9Yo6Vz97vZLzdm7kEwd9LH5iuXO50r8xbKuf+PfMS9QYwREgIhEROn9u96z8irIn9FvIu4qSb3WUP2n/cz/6xPb7kHG9ow5zmmWSZiu8D8H9/yVbFovs9jAWN7s/nHzBuRoAy+ewwkmBcrBLNcwCRF5bkklZkoq9l5HrNzPWbluE+OtNufH/UyL2bzP8/35kQahNgk1lUQBLEy9vJFaT4ybL6f8eeV9QAAAD6LpofN1WFNVVeeSAOfkN0IOnLEWTGbqYY2ObP/qTbjaxvY1jZfL0v9cDsAAEzx56SAecxAwAy92XQ3e+G1QKP4bwcCMPCwg2ERAuZc91nZv0E2C85dnia5pH/mA/J5rNtNUjnJcWLSuQmJZycknJ2QcHZ8wpnx8WfGx58ZE2U7IcACvjKYzeoQTs3td2p+SqzbACnbMWt4+5fCjoXsiGz6IV9Y06Vzj3SzVRwzdx/M8rtSL9HHfhkqw8eaIYRASGza0rXvV20tkZnVH4bT566lf57qU/jsQf6zxpw/G7L+vJ/Rcg9paEMXmEzEuMBuBz6+BfNGYNHsyimaGzspmjlJI/LdbPkxsyIwL0GdXzeumNxA+9isKCuyQ1vIFMo0kmF0Bp2eoR9t3208O5VJpgZaocdwXcqzv0rzR4bN9yUUm9dGk8PmiKaqMHit+Qlr2EzndFIN7RJ2Q5sc28OQzh9rJbuy9o4CAID1H8kcpgEAwGfvVyWur0pYeyf+E2nsx1KPmRSY59yKXMIUzbCbHWR0NXCB6woAwPBLvoaF3nNJMHvMynabmWVOsvnsJf20i1PTnCeYTyFL5z3HaCpDJI+LcxgX5zAu6LWNOgAAIABJREFUzn5cnL1OyIl9ueSLidncW8KpuRqgA4chgNtXCf8NJAM4W62E7ZuF7WbCjll8qJ46gzAyYUrn7nWzuzpmVv2IRecVcw/1sbtB5bz/R7j+l7SAyd+0yMwiMrOIsHDC2pawtiU2bSE+XsO9kzF1Wt+2wS/dyPo81aforwcFzxrznjXwNrRjOA1txAXmgaxOKbFnKyma6T/+22Sp7ENJ3DEzTP6Ce8x8rewQOTAz5TKdMYlSmUFythuanjEzy3Vq1/GcWFdhEGKzNyeS874ka3kyPfhUbktDARPVibKZEwfGutaMRo7YITmdqEP7t7vZe6i8ke9qghctAgCAad+ugw3tDUjRbLwNwnTNHGShmVU0lwYYHJ4BwIwx0T5zC7zm5HnCXsLMbLcZmeYCyGaHi1PFzlNSL0xOOaFtCL/gFG0fSGUSyXqx9noxp8fGnB4bc3qk7xH6hgJmc08Kp+ZqngICYfx1xzzhv+48uSKtNsK2X4W8hXXrScVFs6rd7C6NmV8OzKoOmFUvl1Wjch71yHyDMHiHjM4+cJj4eA3x8Rr+E87yD/1hfe7rltRLl8U457U0QDbDhnaGXEM7mmpohyINbdbqFPU+cA7ZaVYyaZa3gHG82axuNmLMpm8lvX+LZ8ZsXKYAzGS5TCc/y2VMwkCrLCbQanrG5fGhp/xvF6nyMtKjZUVWMvOciN+L4pDbUyHrKDaz71vc9ucMmxk2cyNHaIc23dD+oVbyXU3aRmtDuu8NG9pk4yF9N+/AWMfjClU0BywoPae3EACjrTNgN5vaY56R6TI941eKzRDMTpOSHSf6btSCX2XOBt04B71Ye71YiGS7MdF2Y6LthoecWB53iX4dMJt7QDg1V7NVUAgJ0TFZaWI2ddmi9aSwfbN22/7uWsBefszch2DmK5c7pzJ8xL9BjOFrRUD0vicg3hMQuwYTuwcRBwYTbm8Rbm8Tif8jCrSIxLeICUJCICTOnOurn5EXba2TAixJC/GzB/nPGnPRhvbTOvm15it8DW351anuFc3UH3+mm71Wvpt9S7QM3WNGwXw92LgsiPZjU+HPPrShiZwrI1TmZExSmVaXeDOteMUZLStSw/OW6cGnUptqcp41ZP5Zn8awuSaGOdgsDZIfNpNxYGTu6an7xdzIEWbYLNlVm76TyRuhGtqUC+wDq9m8c2sdD6Zonl9ycDgA4Kvf2d1s1xmZLtMkeyg2X5iccn5SMjldHm+7hOxs7z44Nub02Gi7MVG2o6NsR4tsdCNtxvofRw8PYja/lHBq7iui2lrSHSYUtu3vDM8ce7YSC5gq3eweGTP3TCtbxT42X7msnMp5A4i8AUT+AMJZi9j9NrH7beLs/whXLcJbiyh4kyj4D1HwH6Lgv0SBFvX4H1HwP6LgLaLgLaLwLeK9YX2eUnIwP8a8IKrkr4fFfz0ofPZAQUM76FPed3RgsrWEcYFdfHDdwsEYAAC+d0MvMVBXkrj2bDTzmSmakQiwzzndbPaY+b1Ki1EAAABGefHNmEtQMFN9bPIkA9nBRqkMkUxnWpGxVukX9dMuTog+/Umim6IXUH60rESSeqmpyDH7GXMXEkkdqQ5jH2zu+rCZHNvvqEnbJkvdIiNfyQ3sW5DLqUOQ79E3LSh7NhWa7cdYwHI9DMhutsv0jMvTYK6IGILZiQRzwplxsFymamWKyta6kdajgyzsSlPRFwGzuTvCqbmvoP7+m9i+kxw/b1YZzF2wgHW9m60eMCsaMHfWx0bKZaVUzkcf/4/If4PIf4MPyRSPC98iCt8mCt8mCgcShQOJAwJyzC8/olaXmv95Psb3aF5LA9ztgcNmPod20BoFbP6mBL4V3Lj04Lpz0bEpAExxiEddYLTdBO2cKSmaUQsYx5vN6mZXRiym2KzjyXFlUxUze8DMlMtUB5uhslzMJBprNVV8Qcf3iHynWtFoWbmsS5LXpXinNNeltdxLaWHmBZHKjGBym83Khs3p39bAc5ApX1Unf0F9xCFPTt2O/oga1SNBYCHG14OpotmP3JtivNluM7Nc4QcX/bSLU8XkrtTEJEcUzGNjTo+B5bLIRjfSelSk9aiIU6ODT6yXy7HAbO6acGruKy5rWxLPS4eT7jAum1Xem+peN1vF/C9lGSM9DWa0j92FcpmXym9SVEaRDOtjCsaFA4nCQUThIKJwMOEzhLwg2acLVz6VBetTfciQZ9jQftaQ9ed9duRITWxzIGTz6ih+hzb3rYAvb4QTBMaxZysvmtFuNjJmPj6K6sfy3jE0LGIGzLA3S5fLcKgsR2WI5AtUstV5+Jiccn5UqNXxwnj6det0tKxcXhX5H8Vfjn5cRd9sjmqWRTRVhTZ1bgSzboDD5kIlw2YlbF5BnZx6/xbiArtONrTReE5u0Sy5PC394tQ0ZMyceA46v2gwj46y1YVgjjg1Mvzk2CCLn7N4IuUxm1UVTs19XRQTR7rDZg1vvdSfimaVxsyd7jF3D8xy5XJXqcyL5EIUyRSPCwcThUOIwiFE7lDCQLs/XJCES7csNssPm5tZbOZ1aF9+eOPiA/elTD298LNC+jO6szEAABitsPsCAADAfLPg/WMAAGDe0qC9uuSvX79clvpN1q/IiJQsmk2hqZi6Y2hqORsAOseKYrM7iRb9r5GS3mjrDBLMnrPz2GlWG83JDi1KZTEMmzyPJk1OTiaTNPRiT08LPkWoPFruVAl1N01FjiGNlRSbVTFpKzKCMZvN5LBZJv5Glvo19SmHHjbD3oPZ7Sj5hjbpAivxZ8JGkEkzp2gmu9kJZ8fHnxkXZ6+HgBmWyzrhJ8f4H3csS+f9f8dsVkk4Nff1Utl1YrYhIRASusNbbVSMzlbdAtZ73ey+ADPvXFkhlenGNYpkhMdFQ4mioUSRgCgSEBu1CYGQMDLp8/gwJORZybC5JgZhM59D+8alouNT5PrdpqHwM7rzQvSfLvr921zIZqXabgvfAYwpNsNutgnF5kUVYaY3j+uQbA5eeC2IBWaor36fk+81O89Odz7337y11wr6vFAqk0hGkiYnJp2DjwkJZwQef3RptNyprj66ZxR+5tgNcUyzLErOpE0bwSCb4V1IeoTPMYIxm8016Ttr0rbJxMiwORHN6UQa2hH8De0iZKeZsWezi2ZWN/v02Bi7MRSYR4afFAYdG+N3PKbmhqL/cczmToRTc3s8NVcz1PyUXK4dLmz7SbWiWcmxqe51s7sKZl5j9suDmdvH5i2XVaEyWijTVTKNZAFRJCCK3iGK3iGKhhGn+3hpquF5C8zs+zzJU+h5gA55VjxsroluDvyED6DTzqS4Pyx3eZi0Cbp0lxw92njVvqF053fw32/aVl94nGbzzgukC4xm846z39Wk7QiCW75A55Tvpuqk1SfnAAAAWLvoTtwaehl320nYiTW2NCDZfDPMtPwYxWYqYxKsmFLsN6/Id8ahGQAAYPTNtDxPg/AtbwEAgNm4LNcZmS4T9+kDAMCGPTA6A6Uymf9MhU3SeZMw4krLxbyro+VOJWt5sjbRfWHk2XOyApZJ+7ESkzbrLiQndYRjBPuiimUEQ4bNVFoLsta8oDQAvlXSLrBZOe6UPfuSfrp80Yx0s0U2upHWI0KtdP2PLQx3QF3Z8sJsViacmtuzqbkapr//Jsz3kuPn9cP7smju6pi5p8HcWR9bRSqjhbI8kocRRcOIIm2iSJuIFZLbVh5eavtuX310L0Racjg/1izaeYTXIT3fY6vjXGAmrj4d8qxs2CyLbg5QxGa3h+Uuxcf1AQDAeGPRNQohlxcBAIDRJ/kFxyg2zw+mPqPn7hsDAADzlmSlf1eT9m2W+SgAADBcmJn8VXXSRv/PIJtN78R9wrDZElpMSDZ/c9z0Zui7Nyg2uwXSBuN50dsG0s/P6Bv9XA9uBPSGPZTZ2FkuApriMTtvEkZc0XHQPS5JvXRuqN3KZHe3+9dgWift6YFsdnxwDWUzbdJmx2jTRjCSzV9VJ29UedhsdDWQ7dCWb2gzk2ZW0RxtNzrKdlTEyZGBx/X8j6ty+RezWaFwam4PpuZqsC5eJqM9Fwr/9RF2oWju3ALWO2Nm9iqzSmBW6vzqvI/NgBm6vThUliuU+ZEsJIqFRPFwong48e7w7uR6dlGSeqlTmWR3ZqhZtLOWi7lRmP3Xqb52pSmSeimn7Psg6oJ7dVHxXw+RqM56Scu9tJa7KU/rkphP6iSbV0XxDZtJNm/+qfHaGdKhfRleOjS+UnAUYTP5GZ06lLQkC93ENVyYmfxlVdIG8sDwWlNp7MfSmIUUm+E7wEKKze+WXzG5cRSyebhb4IJSRz1W6xz+J7fo57jPynabsl+f+6/W/0yWy3JUJvMmyXArMuJqjMiGjoPuJflUFkwIsPg41dP6Tg7NZnKB6gF7gUplk7YCNkey2cxsT1HDZsahLd/QnpjkSE+ax8acHhV+Uifw+EifI2eupqk4KMRs5hdOze3B1FwNVtl14sw5Oruq1aWrRbNqFrB4eTa/zJhZMZh595hVGjB3qVym5spkrSxPZapxzULyCKJ4BFGsQ/wynFyaUuUsmMpqeN4iqZdaFiV8neprEGKj5WJuFu28NyfSpTy701MxtqXJ32WHQjYrjepksVnBsHnhxiLaoQ3ZbLQ6v+BovbMRAADM/yiXygJDjhjuqBFvo44YflCd9EVV4uckmz81kcauksYYQTZvtYR7UwZbAcnmG1dMrtNsDljgsgIyV/uS99wCrxkHpgEAwPzN+tSu1PSMy9POLkPgPGW4/3m6XEaoTPJYL9Ye5lvB1Elh8PFv04N68LvGqxdtrS7l2XND7SYFWX1TEOZYXyq33NzpAhVp0v66OgUWPHSMtspGMGbYTDu09dNhQifT0NaLPT08xFLX79iEAItTJUldavVjNvMIp+b2VGquRurvv4mYOMJ8LydOsn1p/yiauzpm7jRgpAfALNfEZs2VOVRGC2UEycUjieKRhMdI8gXPzHrJb2NlUyO8LmMW7azne0zP95hZtDM8A9NVC4Ws5cnEAIvivx4UIm8IdBctkYnqDFgNAABgZZSULw4s8Utq3nyoodSuoeRbOG9efGhPfcGRezSbSdPJz9kMm7+Vsdi8EWGzMcpmkx+MkbAR8M0xkxshxjSbXf0NDsMBM4yZtNc1gnXz5ilZrjPOQSTr6wTDVvbPAgAAmKLt6zQpyZEql+nbDGgKtN3YaDJ1Utf/mDpv4lU2Ne7KCNH2PLgk/uL3V2Ps75coY3Nd1h5kgWp7DTRpp0Aj2PoqjkmbTB1h37dgGcGY7Sl62Jx2kcobcdSNtBkdbCH0Ovhlqm9eo6wb/3eYzVzh1NweSc3VPNXWEh5e9HEq8qEnbF8lbNsv/DdIURBYF4tmJRYwdYyZXwLM/LYv+XJZOZU5hTKF5OJRRPEoIkOXmDacEAgJa9tufAPzGmUu5dl7cyJhj9ogxObzJE/LogRJvfTlV/Y/S/Q4U5Gl2AgGu2j+FJtvBzy+5ScfchC+Wa6hDEyuwHcDks0f5lKmE4TN22XirRSbl8LmmR/N5piVt6M/8uVLPdlyzOR6iHHZYZLNLv7zLy/n+WXzN0/OcpmReUpnnty/MtyoB/vYsD0b74AmW5FIjrKFwZM6YVbTgk6+5OvcPYVIS9Ykug123zcr1O6jNK9vr8WcuFcA2XyIYjOyQCXZybCZNGnLLVBx2Sxv0pY3go2Pd9AJtRwTeELLxfy9KCefyoKX2XPBbGYJp+a+fGquhikzizhwmD4txVyN3Exla3fDnv1SRXN3u9lqAzOrjy1fLiun8nA2lUcRxaOIEl2iZDRRMob4WIc8yqnC0lTzP88l9VK70pSvU32Nwuy1XMyXRDruzgx1KpP0RunW8LxlYoBl1tN69MM6e8JVHclms9xmM7xz47aEQZ/RmgL63YDF5l8QNi/KEm9n1po/Wwo/oyNshvPReVtp2u+aaWEAAABbjhpfD6a82WC4C+LNBgAYbdEn/V/6o67APWYrFp4Nv2CBGT3PEG03Jhoi2Wa0yAbaj9EbSn2lvEaZXWnKh7EXB7vvMwg/vSzdY0NR2KayqH3ybJYpYXOU2W3+BaoFFJvh++eU1POTkhxHRZzSC7Yc6LZ3bqgd/CzYI/8vmM0sqZaaqyQLLGUL/JO3ywMGANEN7Z1U/+rXTlJzzxoAAACYEUgGAC3bDqYEdJaam/bDEAAAMJiYEkZOR/ooNVdjFBNHbN9JjJvEIFkobDcTtv0qd41KWXq2movm7o6ZewXMnZbLnVG5RJehcslYwlqXEAiJcZOI2lre75is5QnsUa+Oc5kaaDXC65BZtPPh/NgQaYl6kHDuWvo3GUFyJm2YOiKLlp9wQVso0kVj7WuwPaF0eUe30FBDKGo6Qd8K0JBO6CtmAibRa4ZXKYtJkc/cQm86/4uu+UiPMWNlOj8pmWplo2AmqUxGTtJZ0KMiTo0Ktvg+I1gN3wXVBe0FqxPcFosctVzM3/E8MD3czjDW0Vh82SzX/+OSKytKQj4qDv6kPAqymX490eXmBaUBBrkeBjluM7Nd9dOc9WJPTxDZ6YVYaXsd1HIxnxt62jjirGVRQmJdRY9HQWA2M1I5NbeGWmsmG9rUWnOF16ObNg7wHveWnx+UnWdcYDFrFwMAwITT0Z2l5p6h2Jz6jcx/oSkAAEzx7yw1N3UXxWbyz6T6U3M1TCvIw8Ad04Tt64e3HlMxPVtbYRAYCeaBewAAAOyxZBXNKu9NyRXNnXmzq8wHAADAerlgTq4xe4A5AAAA83MsMLvMBwCAZb/Truw3XakACjENZmdYZg2QKetjDyQKB4m/AuaXmHJZvAmYX5LvYI9iIblkLFGiR4j0iBFCQiAkAgLpb1Feo8ynsgAuNQ113z810Ar2qBPrKvoq+P2HjJBDJYnyJm35D+vIhIu0hfKymX3fImc/lXCAttCgIXQLajq5k7D2Tvwa9DM6NdVajIQ/U9ZiptqjG2az85BgzkyX6fDPO73HnEyGTaJgpsvl0ews6JHhJ0desVwc6dgn3xHVBRstIdISy6KE9clepiJH+NDzP6HlYq7oMdb/uEnkOZPIcyaRZ1fEu1gWJUDzoBp6h5jNjFROzeXkdLIb2sUn4CLC0nCkoV14eCJsYeV3mpp7ZibF5i3VDJtVSM1Fkr/Um5qrkTpwmCmX18tlc3b/5BQvm7tTNKvYzabY/GZn3WyEzYgxOxUGRH4xgKyYwweYUR1N8wtkuSw7AAAA4EsUzGgfG5bLb7kaAQCA+SVYLgvIv72shMp6RIkeUTqOyB9PzNd5IdSR/P6zU5lkR3rQkkhH2KPekR4El5r6ST7di7bWtYnux66ldNpIQ67dsFY26AkXfXsKjezdx044QH0nm6tTNiHHLdC3AtoKiky1yM4ZdWmYyX+mNn/4imaxM7XHTN005IAZUllkTWdBjww/qRNisTT6fD/5Br1KwmxmpHJqLl//ipktJcP0nykOCXRD+w/7hVRDm07PvoAE5M37IJv+mOwA2Twt0N/YFJn9cAKAoEhbZsRiqm6ekBQCd+TnHJ1J/6qBhx2oVjYcMHuwwEyVy91IzdVslV2nD08RAmH7KiEPoSGbVc8biaLYfLLrYSOqWMDkutkMmzsZM1NsdmJvTDkNAACA+QOqYR/7/AAAgNl8AAAwOzAA9rEhZc0OcAbMaB97MFE4kGIz6cR2XQjZrITK44nS8UTpBCJ1vNnvXw11/sXs+Ld7T+/3ifDunq9VbdqaFmBeGEOzGY06oPIB+U9cwDN09g2lduSpG9IWCrtovyMHhmlPaKcNbQ6beRra1M4kc9BQcdGM3jSckHBmXDzSyqbL5YhTEMw6YVYjAo9jMPeSMJsZqZyaq6R/ddP14Q0reJx1ydFjZP+KbGibhFK+j7wDeoCr2UHwYzLF5gCyaKbZbEqn5qLaarGkMnxRyvc0m42vB+tv5v6qgYccmD+WuYztCy2Xu5qa29ffrh5SbS3x425kUWo4aQHrpgtMAZuRovnO7gH092XZz2+1JQxqS9D6FQAAwK+2TNGc8hkAACzboyVfNJM8BgAYvpnyG8NmCObqvcjX3/cmNWaWYzMcM4cNWAYAAAPEOW8QOW/I/gAAANcLA8wAAF+SbIa/0TWSBLP4K+QHy0hLhoCZ0ptmrICLt8QsKo8jkVw6gSidSJROIkonE1tGkz1t+NAZTWzaQnh4KZo997n2ZEe8F30+8pGUPeTiaaS5sdl8pvGqPbWyIW8LZVtPujRsZvXPkEvD8g1tZpilsGhmdbOpVjZyOmlkmNWIMCvdgOOr410xmHtJmM2Mhnr8rlpqLj1s5v+MTIcMbCi6as80tGFqbsGRe5ErFgMAAFj0+8672eZ1WZ/tgG9hG1bVpO2ocZhBsjl5U7XvfFMAAJjsB/emTo0DAIA1RuipGZNdRgybZ05IDDZO2DEQAABW6Jeg4XwfTUQMICiYyXK566m5ff3t6lE1NhIHDsPzU4RA2LFI2GrVPRcYm81y9uzkT7kfm5b98lZbwqA7vwwAAIDPtKiiGdJ6wGVfxWBGtYFkc+oGua+/700eNjPJX9Q/P/8GkTsADpvFsFY2GiDLG0BEkl1usTyYob56iygaopTNA8VKqHx1CnF1KnF1KnFVn3CdROzQI2brsNbYjEyIA4eJlNTOv4nqVWJdxbTgU4fKkuPktjb4TNrXzz+45kglgilhM20EYw2bkZMMMCWDZ9hMn5srp/dxmYxJZu0HuZtEp1nJF82ce8Ojo2x1RQyYhwUe0/U96nEzr6+/Ca+yMJtJiarLhnkeUC01l/vnUG6RkQwZmOwQzzS0v7tErjXnHRgHAFyWoHwf52YDQIUMkGzWD0j+imLzRD/2eCntRwH9vmeya35FmGnKdySbE4IWuq3gee8G03QjPTmtbATM/Sg1ty/V2EhY29Lm7Y6FwrZDQoUuMH57NofN7KLZU2sZAAC8mQy72V7U3yYMavOl/hp2s+0GAACA4ZtVyZxuNllhg/Va7eL/tae9+SvF5o50rY7gN2ERnAq72SFkTZzKYTM7klP8BQAAmP0xgMgdYA4gkv+f+EsAAHCNHEAawb4aQBT8hyh40xwAAAaICwcShYNkhwYAAMD/Z+8946I6t/b/+835P3mOT445CRHsiL2BgqggosQSEnuvsUWjRo0mISaxF0ARlKogXem99z50kK5IGWAEQbAgkgSTH+j9f3HvvWe3GQZFYIb7+syLY+MQts6Xtda1rqXzsajgc1gwjBwwj4CFo2DhcKKn7USWy1QHm03l6bBkOiyZAUtmwhJ1WKoOSzVgwgxoPAmuVYUjhg/kYrq5o31H0t1ZgdeMK9KkxBARUQctpTYtJVYckzY6Q0cPB5RqBEOLlETCwUryKsMy2rCZbGj7sx3afA1tmj2bVTRborOGrG62iv+l0V4Xvgi3lXs36IAXZjOhrQnumgHmsqXmSosDQ98jX7bUBQAAg/NnmosOHgaAp6G9Y5vY94HYDDT8Ug/Q2Lyz1nMuyeb1wug1QjcNRpcbsfn7uQ+DFiYSbB4f66dJmzTTpXyLB8zT6ebMgZSa259qe0XP6Xw7W6Xrd1pDu5vVKRqbuTvNZh/xPZl/OXoO7Yr/2FELAAB+thA3tH++zrGA+RD0dfQlFpprUU9720dv0/791pqvpAbAKfB/32ay2ExsTMHs/xH9DgAAYMe/kBEMjZmR/8vI/l/ofxie+YixwRw5hLKMAZ2PRQXKsJAaMKPp8kiSzWqweLxkKiMkzySQXKoBS2fB0tmwVBOWasJSLViqBV1mwEMToeaoAVtMlzxvXBF9WyfM+powk2+BSqJJ26SJYjPbpE3dMfxObARL7NYIxjtsJqyg3IZ2phPr3vCURNZZwxvjosTd7BGBJmN8LmkFWvRl8tdgFmYzhBCK2lun+ZrKnJorbdhM/DssuDAVAAB2H2p2WgQAALv2U4uMBJvnfZVD9a+sUd28KDNlv8hyBsHmhB1iNsesE0av9iT6oaqetFMziM0JFJt9CTbrHtAgbZn0f5BSwDzQUnP7WX//DR0ciSvOSipvp6h0/aIseXWKyhuhs5npAmNOmulCY2aqrU01tJPYRfP/vfEl2JxEJo3UniTZLGBMmukysuFjM7XKjLzZ8/6VQvD4/4NkK9vw9L9QAW1kj8A8hNm7RmweKiocLmazE/J8jSZ+6CydymShzEJymRYsmwPLtGGZNiybS7wStaDJdLhWjaeYpm1e9ZcETUK9UOslMfbmNTnkzRvmewLfApXMJu1EKSbt5cQyLn3YTDtoSB8257prshzajIa2LXnW0Gp8jCVVNI8KNh3lc2miz2VZridh9ZYwmyGE8GR2mF2ZQObUXKnDZmJZInabAQAALD68CwDU0KYWGUNWLAIAALDotwMNGSfq0zegefOiX7aLxGye6pOwnWSz8hX3tcLoZaZowHxMvyp8aZXzFLRHrfe9dnmgXsIhis3zYw6g62/Ktz3m5N/Vsv8aAACA4UT+Vjatjz1QU3P7WT6+FKGhmsqbo8qdAVLyRjhsptmzCTZrDanhtWcTbe1/JV0nIc3dmyLZ7Og3RCKb535Ux3PNgs5mGphz/odoZQNgtBMAAFLIgBHU3zbSAQD8KwXtSt0m6n6j25/Bgs+JnrbuUFHhCFoTeywsGgeLxpBsJsHMQ2VWoUxHMuLxPFg2D5bNh2XzYZkOvI9euvC+LnSdDQ9NhpqjSUKP6e+/JYTC68rmBFlM8TP9JsvvxqN83uVmFBEo8wIVEQ7Yg9QRhhHMm8qYFG9PMR3a02hnDVFDG9mzx0aYK/tfGuV5fqKPsUdlfn9/aQedMJvh667Oab6maJdcttRc8WYzf2ru0zLbltILlmI/jH6QOEP7TGPOKf8d3OJGww99j0yy2Tt+W22cwQHq1zU1TPgic/UOaz8I1Iun2Owzv8h76i727/r492uoi8WTM5BE62MP7NTc/lRUDFx9emIxAAAgAElEQVS8lCDBeJU3+4bxszmSYjPf6hQxbwY/m33SFfdJlzlC3UeJ5OoUamUDRF9P3r0pat6MFppp82bBv8l5MxkwYoPK6H8lM9jMDf/6F5U3QgsY+Ze4RNb5SHTvY3hvKHPATGwwA92hItqA2fDcGFikBosJNhueV2OWy3Qqz6ZRmV4lU0imwfi+Lry/gHzpwft60H42nEmyWVO7v/9+MFT5suV0XtREH+O5oZYHCsKsGgvfjc3oRKx0k7ZhdfhyeuqIBCMYLQ6MM2ymHNoJtpPibcbHWo4MMlX1vTz8ztnv0vz6PYZz0AqzGXpU5h8kO7SypebWBr+sCWwV+vEbMlFqbolVwfkpxHvbrv08hkw7bTE65xpkUv8Ob1Bs3lobt1lwQplic2rkYuTNBsieja7NzJ6YELAg/tBQxOYY4tvkKTQ/LQIzo5udSv2DJJyZ8pWa229KSqZq6M5A3gBtgs1cLT8+tCvmv4kbOT//48finWYL8XJUrfSwEZYQm9P/zePT/u2jtxw2s1I5iXQRwAgYEZ0hf/KbIUQY522+ebnup6LC0bBobIr4O8IhzjETU3bTfhhLlsvsDja9UCaRLK6PaSS+rwfvL4T3F8L7+tBzDpyvSlB5mvpAaGhLkqBJuC/VZ7THef3om1uz/X6rSmUGj+RLYrMsy83oBh26ysBi8wLaQUNmVKd4tkXbnro1NfnmhBjLkcEmqv7GynfObIh3xe3rfhdmMzQIs6VnHchlai5rb2owpeb2nerr4a69xPh5pnKnzzBO0dwdm2P/2xX7CR3PBJjFQWBEWbz8pyESo7NT/4/wfwEA5n6UTOtpo6QROp5JMH/0Nku8K0XrZjNTOQEwsqeysv8X2hP/L0a3UUr2p7DgM6J0BqhcVjICAICPnKPGwiJVGDWMNIgNcY6ZDGOGkz/82Dm2WyrTq2Q6khfC+/rwvj58sAg+WAT958KlamT3YjJ0cJTlKka/63VXZ3hd2c/ZoZpB5sPcT88Lt16d7nGkPI7OZm7wiJT3hPUkm1GiPnOBKlB8NEmySRsZwSbF24wOvaoWYDLM/fREH+ODAr8AYVGPbgxjfTgNdjaXPG/UCb7B+kn5Ss3VvkQZs1dOHfSpuR9Ef/8NzcyJ7ecxKm8OMhvaPFen2C6wbtKzqSAwT3Kc7C3l3hTzpgU7N1vqNYtsDphzuHcsUFb2v+lB2eRRKZT5hfKxqcAvlCuC/Nh02xdtukyAWQqVqa41DcmIxw8WwweLYYwuXDdRTGUzc9j2qr//WryL2v7piG+oOJMXpRti9V/XX+eEWy5LdV2R4bGrNPxQVWK3bN5CshndbudbbqbSOsVsRolgGlkuU5LsxkVdHxN2Vc3f5DO332f6Xz2RGRxeV6ZQl+UURYOdzcczgpzKs1g/KV+puTP2EmQe7oxTcz+AomKofao3a5Q773Z3EbLbc5C86dkElQEANBeY1EOQ3R+bYrBZvDTFd2OKdvZRfMSCdvCRDeYRsHAULYaTCWae6TJZLpdp8VGZKpQ5SH5gAJMWwm+miF3Zp8/BFgXZrH3d1RnfUGFSEPdTVuiicNvxPpeHOBmp+RrPDLFYkOS4MNV5bXHg6qIAdC5pVWnwdip4BLGZEzwyr8BrdrbrrGzie/GJcdZqUdfVAkzH+l4a4mQ04u7ZBaHWBwV+6F4Iro8HuAY1m9v+6VDzvCiJNzg1d7Cn5lZVwzXriSb2PJWu61IiRyQXzdGyXbYQs/lfSdKONEs5NiUFzBKKZur4I/seM3XEggKzEhvMRMU8ThqYpZXLrFqZojKJ5AdfwHR9eHi6eGPq2PGBkzry4VT5sgXdpT6TF0XdStIPt9UIvCblXBJ6TfYzJY8m2eiFWf+YFYzOCQ9eg4g8a1Cz2a5McDI7TMpvwKm5gzQ1t+2V+FCVmsqbE8qSj1tIYPN7Xbb4AEUz9zAzz1Xm/2GCeSjtEvMwWKDMAbMqGfjFAjPVx5ZQLovnynrw/kL4gKKyAXzwBXzwBcw1gL+oQ1Uyb2TXXlhV3d9/JwacBE3CtTFOg+sf5mDSoGbz7IBrKHkuxUhsnzFKYfwenJo76FJz3e7AaTOJJvZWlf/npdxdTudn3Te0uz0H2d0tyO4mzd0Xzd11s7ljZgrMn0sGM1UxT2GCmepjM8tlFpXvs6i8BD5YAq9oQlUyUnvNeph/r7//QgxcdVtdYMmvBi+bBU1Cw0h7CKHIWZw/CAydudfpcGruYFH+PWi4gmhiL1DpvCVjhnZvuMD42fxORXMPutnSx8yU/0sZFqrIAObpTDBTfWzecplD5fKlsHwpLF8GR4yASipw8VKYkdnffyHkQLyOGSwF0OBl89YE9/C6MorM9HKZRmsxq3FqriKrpUV8KVKNPHHR/bXmXmhov0n4j2wN7SH8bO61opl3zMwyZqMzzLzmLwRmdSaY6X1s3iY2ncrLYflymLcMzhxDsFk+ndh9rNddnYaR9gP84jXWO2iQsrm5o32ar+nrrk6EYXq1zCijOU1unJqrgHJwJG5PDVd5s0f5//l1dxSy7xvaqSwXWO8WzbRu9r2POWNm2sYUAeZxsIhr/qLAPJsN5u7L5eWwfDks/xKWG8KHX8GUpRjPPVJzR7tO8A28B6VgGqRsNimIMymII0FMQzM1eTZKoTDNmkBDnJqrYJo3j5gub1DpvKncw6OQPW9o96IL7B32ptgWMLo3m97N5oyZiY0p6uAj1/ylweP8IsDMmi5TVF7GoPLDr+HDFfDhSpiyDM4ci/Esu3JbRIaR9tgXpkgajGymBWgTKCboS5XMJKzRL3PZjIRTcxVEp88RuSJo0jxD5c03Kp3Wyn3d0E7qrqEt++pUz4pmyd1s9ph5HM2YzQXzLGlgfqDPVy5zqPxwFXy4GlasgamGGM89Ej17GEsBNBjZHF5XtjXBHULI08BmsBihmc8exhROzZV7/f03DA6Bx44TzW3yLuSbDcpdZtKPQnbH5nduaMtUNHcfBMZfNDMsYN12s+ljZhLM4uSvmXwz5vlMMFN9bG65zKFyxVpYsRZWrIOpKzCeeyR0T6+/Pwus3tFgZPPaGKf4hgriB2w6i0nMrKm7F07NVRBFxUCjk1QWGHF4aq1y1/lhUhvasrH5XRra77Y69W5Fs6RutiosGsc0ZtMDRjjmr/s6nAGz9HKZTuX1sGI9rNgAKzbCtJVwpirGs+wyjLQfXC5OxdWgY3Ply5bZAdeYP0fymdnKlrhTJYNwaq4iKP8ePH1OfLxZSQUOV3n7tXLXmc87g3ph2PxODe2eucB6XDR3382mG7PpASO8rWwpYOYtl0kqV26ElZtg5WZYuQWmrcF4ll1t/3ToBN8Qtbf29yeC9b4adGyWoe1DofkdwcwSTs2Ve5Xdh2bmUEdPDGkllbfLld/89nmnV7fD5ndoaPeGC6wHRTPLAtZdN5vHmE3bY+4ezLzl8joeKlduhZVbYeU2KFiP8Sy7Sp43GoTZYl+YvGtwsfl1V6ea58W2fzqkrUqJRH2wKohTc+VS9fXQwREuXsqAtJ7ym98/l23Y/K4N7W5dYO9VNLMsYLSkkW662ZQxmwvmhUwwL2OCmVsuc6m8DVZtg1XbYdUOWLUTCjbAmeMwnmUUzVKDJa8aXGx2Ks86nhEEmSGd0kPB+l14gDQQ1dIC3e7AzdugksprlZHH96/puvPZB21o82eBdbs69b5Fc7fdbMqYTQWMSAIzNWBeCR+uEpfLWSthhCEJZorKCMk7YNVOWPUNrNoFq3bB9M0Yz7LrXF60RXFSf38WWO+uwcVmneAbJc8biZqZKJRTjAAwMjLiyRkZGML/xga0HBy3/rg13GDOG3ulnh2FfF+HtoyrU7xBYKxJM6toZlnA+LrZpfRuNmXMRgEj1LoUvZWNwLyCCeb1sHQdXEzef1w2BR7QhGaLoO/XsGqnmMrVu2H1Hli9B1bvhelbMZ5lFxF9iCWfGkRsLnneqBN8A0KiakYYFjkbEv8zxWhgVs64PTVwlX/v5Ldr7NYsfvO7Ui9sT33whva7Fc3jyaK52242Zcymr0sth+Vf0sDM7GNnrybSs7kvnUlw22x4Vh/6rYGF38DqfbD6W1j9LUzfDmeqYTzLorZ/OgzCBlkkvgJpELH5YJofkXsl3o5KMaJ4PFDZ3PZPx4g7Z/v7s8DiqKXFaevXx/evebN92IceNvesod2NCwwFgfHas7stmiV0s9n+LwM+8xcHzJUbYeVmeFlPfNnCwREanaTOjTBeM9XgSnX4mz70XAv910N1jGeZVPmyxSDMFhtC5VGDhc1UgDaEEFJIptAsMZ1zQGiaryleihhY+vvv+D1b1v6y/a2ecmfoZ++3PdV9hvZ7NbTZLjCUns3daZZUNNMtYCxvNrebTY6ZecC8iglm0vZVtgVqqUElFeh2h/EVLrsPfXzhZRO4Zj09tY39wnjuTvENFWtjnPr7s8DqsQYLm/kOnbKt2gOUzPSKH2tgqOT0SYOzezpmjuj0etfN5p5uT/W0oS2rC4xvp1la0Uxlc3K62Ywx8zLaHrMkMJO2L+cvoZIKnKYO//5b4le8vh5GxUAzc7h5GyMWZtpM2IJ7tt3IojjpXF50f38WWD3TYGEzX+kpEonI9vYA7GXThC+oDyiJXJ0Nf/9GNHVCl5VSr20293TY/M4NbfbqFCsIjGXPll40z4NlUrrZVMCIFDCTTuz1GlBJBZ4+J+szaHsFMzKhmTlMSv6Qj1pxtDvZM0BY1N+fBVYPNCjYLO9dHbGLDau/9Tovz+D8vpKZU9/89nlPYrR7adj8jg1tGV1gshTNdAuY1G42w//FnDGzwFy1G0ZvgCNGwpFjYVV1fz9hxdTrrk6DMFscgSBHGhRsVoBdgs9cf8NBP/2vlpa1p/fE62q+2T5M1hht/0+6vP7b481mGYfNPXZok+cg+V1gVBAYfadZxqJZUjcb+b/W0cC8hQFmYkVqLzyiA5VU4K69/f2MFVai9lad4BvYFyYvUnw2N3e0q3lehIzNKfkTTiDpf/399/Hf9zutWPhWT7kzWMKJC7Kh/ebaZ293fv5WSxmlcL8x//TDD5vfuaFNK5qphjYRBMZrz+YtmrvtZlPpIihahA7mfbD6W1i4B05WhUoqMCqmv5+0wkrQJFwb44S/y5cLKT6byewORhTYwJ4v8wgnkPS77Ex+Obln5dspKp2e/Ccu3jgovTnx+dsvhnHtxG8Pfta3w2Zm5IgkFxjFZn4XGO9OM71oZlrAuulmk7FfFJiraGAWHoDC7+C1LwnrtRRTGNb7CZtX5EUKzubXXZ3TfE2bO9phSkoKT1Kn3DAaJ5D0r8JdbLb+uBUOV+my+pxxfsr70ze/K71dPwyO5+z2nD4Hk5Khmfn7sFmmg83vGDnC29Bmrk4xgsB6VDSvhClfwlRDZjd7K6xC3WwKzHvFYBYegsLDUHcKVFKBDo79/cAVWcczgpzKs/r7s8DqRgrO5gBh0e5kT9ZPsnan5KLNjRNI+lElgkSD8/teq4x88+vn6DRk15XP32wf9laTyeNp6vDYcejjy9jqOXYcKqm8OflZD4xg7zlsfq+GtqqEhnZ3k2ZW0XxlPhnvNR5e1oVpq5hj5l1iMFfvF4O55nsYsAUqqcDxk/Fm1IfT665Ow0j73BY5qUsGqxSczZLHtOybzQNfOIGkXySqqza4dKB53Li3espvjg17a6DMbllv3gYdHGHZff4/j9h85tN3N4K957CZJ3KE6dDupqFNucBYQWCSi+bML+G4UZwMzonw8kIo2EBGZNPBfJAAc81RWHMMbpgDlVSg0cm+fc6DS80d7TrBNwbCQXdBkxBd5DMpiDMpiNub6r043HYR30uf+dqc6I7+CLrCJ2gSKpjNTZHZTK4e8WNY5GwoR2CGOIGkP9TW/tLA7Ejl1Ek8cVSoZd2tdu2FSipvLn7aa0aw3ho2y9rQluQC47Nno6L58CxxYpePL/oKMIKyjQ1g+jZYvR8KD7DBXHMc5h+EI0ZCJRWJ3+5g9YZyW0SGkfZ96QsTNAntygT7Un0Mwu00g8zRxVvNkBuzQ64vT3Fdnua2LNV1Xa7frtLwHaVh20vCtpaEbi4O2VQcvL44eF1x0JqiwFVFASsLA74q9Dcs9FuUdVcz6dbsxFsaiTcnB5lNDjJTcj9FnNANt9mV4mVRnCRoEsqv8U2R2XwyO8yuTCDhUjPjFpVcCJs4+livuzq3xrnGb1whrWXdrdash0oqb6z+2xM2v6MRTKZhs7TtKUkObWZDWxwExtppJotmdL4i/574i8AP6cnQeBlM38UAc+0JWPsT/H0ZVFKBa9b3+jPFosujMv9gmt8H+uCvuzpRQbw96e4M/6tDnIy0Qy1XJLvtuRdyojz+ZGWKRXPRtSeFV54UmDTdu9SUf74x72xjzqnH2b89zvqlIfPnhowT9ek/1AuOPEo79Cj1O1HKflHyPlHS7rrEb+oSttfGb62N21wTu6EmZp0weo0wapUwakV1hGF1xMJi33l5d9UFjpPjbCYEXf3E5ddx3pdWxjqZFMTFN1TIUW2tsGx+3dU54s7Z112dUCQSQQkXm+UJzTiBpK9FNCrK7ktrWXerbtnMawQL+LhXjWAyDJslOrTpDe25Ehray8jo7BXwsIa0NWVeSOtOgSaGMONbAsy1P8OKn+DkcXifqg9EFDC9J1F7q1N51oZ4V2X3M/PCrDYKvI4VR12pzXJ69sDh6f1bT8tsW0qtW0quNxebNxdefVJg+uTe5ab8C0155xpzTzfm/P44++TjLKOGzB8bMo7Xpx+tTzv8KPXgo5QDNDDvqI3fVhu3uSZ2IwPMkV9VRyyvCl9aFfZFZahBZciiimD9h0ELywPnFnjNSLs9PsZyYtDVz9xOaQffsCsTDPzzXArLZglVJr2IlisyQwhxAkkfqtciiDW1oZJKl7vMbPb8D9T9HCqpQN3P3yb+3wc3gnU7bO62oU0vmmOXEEVzt9/K8EN6KjRZATMPw7qT8PaW7kO2sXpDvZKdUPK88Wxe9Ez/qxN8Lq9Ldv+tLMHj2UPPF5V3n1e4PX/o8qzc8dkD+6dldk9LbVpKLJuLuUXzmcacU4+zf32c9UtD5k8NGSfq04/VC75/lHboUeoBUcq3ouS9dUm76hJ31iZsq43fUhO7sSZ2fU3MWmE0BeYvq8KXVYV9URm6mAZmvQcBevf9F5T56Zb66pT4zC/2Uc9wmhBhMcr7oqr3pRNZwQM2N0Jh2awTfKPkeaPI2TmF80spRvLIZQhxAklfidfe/45CbPb+RBaT9tsf/guH01i1Qkk2NstiBOvJsPnYWKikAjVHwvhpktea+Rra66b2ONuLH9LToekaonQ2M++dB4ElQW3/dOgE33hnn2mAsGhhqPWswGv7c4Ic6gtDXtYGtgr9Wqt9XlR5PK+887zC9dlDVtF8o7nYvLlIUtH8c0Pmjw3pP9QLUNFM72bvJLvZm2piN9TErBVGrxZGraSBeUkVo2LmgNl7XpHXvEKvuQWe2vc81DNd1KKvq/mbTPI1cSrPGmhlj2KyObdFZBBmS29k011fImdDOYUzTiDpA/WyR2b8ZKik0uXPYTPLpO3xH6hLhpZcNoH594jDiN992kM2041gPd9sLh4Pb44TM1J1BLw7lW/YzNfQjvgCKqm8eyY2L6TRB8T7VB9YJc8bDcJse/R3vu2fDtuytMk+JivinW1qc6PbHkW01YW9rA1+WRPQKvR9Ue39ouru8wp3cdF8/+bTMklF81myaDZqyPypIeM4WTSjbva3ouQ9ZDebNWZeWR35tWQwL6DAXOwzv8h7XpHX3AJP7QIP7Xt35+Tf1cq7o5XrrpnrPj3NYXyI2fA7Z3/LiRgI3nUkxWQzcXSFd8YsZ6EjDOEEkg+t3s8cVlKBSirSF6je/vApUS7r6IktVEnJRKbY6U96zGZUNO/6BCqpwA2fMo1gn8B7/yVvT6GDzbSGdrgaVB1BpH+sWQ+VVOCI4dB8Cjls5nVoo7VmsmiW/ZaUJLEgPXIMPoDRB+rRe8u1osSxHhe+Efj4PCmPf1Uf2/Yoqk0U/rIu5GVtUGuNf2u1z4sqzxeVd55XuD1/6Pys/PbT+7eeltnRimazJ4XdFs3IAsbXzY5ZXxOzRhi1qjpyRXWEYXX4cglg1i310ykhwUyWywSV89w1c91n57jNznadleUyK8tlZvpttfBrw+6c/iU7fCDU0ArI5uaO9mm+pvQvLsepLadoxgkkH1bv2dzjl0Q2f/wm6eM3d4cyymXWbNXBkcCz9X96bNL+Yai49DT/WCYjWJ4a1Bwh3i3++29odJL4CD9M7GbYHLio92tcBGl8BbKvJEtbrvJly8JQ6+8yAxPbGlLaHye9aoh7VR/T9iiyTRT+si74ZQ1qaHuLG9rlqKF982mZbUupVUvJ9eaia82FV/ns2bxFM8ubvYkcM68WRq2ojjSk+b8WV4YsYraydUp85/OCOdddk6SyRpaLRqazRqazeobTzHTHmemOE8KvTfO/0u/ZLArIZuTi4RsqE4yWUzAj4QSSD6TXXZ1rY5x6eZxfXw+VVOAEZV42vz3GVy6zdPocupbx9u7HPTBpn/8PQUoE14nKMH5I90awNaOgkgo0XMH4FoH8/gCuVYMFJJuJYTOKHPkSlhvC+Wq9UzRj9aukn+y7VpSoFWThKirM+OOJoL0xpf1x4quGuFf1VEM7qJVoaHu9qGQ1tOkuMLMnhVeeFBg35V/sbtJMFc2UN5vbzV5K93+VBy6kz5jFYPagwEwvlxlUFtyeIbg9I81heprDpHibsT6Xf8kO68cCWgHZrOZ5sbkjykjui2R+4QSSD6QPcnwesXmqMtukffcTaeUyS6i7O23Y2+Ah3bAZGcGu/R/xkdEC0uZtUEkFbvhMMptHw6Ix8OwYwhddX8/+BKJiiOH3/LFQMI9n2HxbFwdtKoba/ukwCLPl3S/an+pzKDMo41VT1h9PMv5oSmtvTG5/nPCqIfbVo6g2UYTEhvaD22wXGGN16mxjLrXT3G3RzPRmRxhWc8bMDwIlgPnunPw7JJhdZ2W7onKZTuXpaQ7TUx2mpdpPS7GflnJravIttVCzZVF9Gs9Cl6KxmZiapKQ4c/rY8mn/YgsnkHwIoeS/3v+4ZfehkgpUH0Zns0zlMl1//w0NV0AlFag97G3cv7th860hxAf38SX+eEsLHD8JKqlAi09o56eYRjD30QTOMzIl/odoakMlFThzFAydx2YzKprxgQqFUOXLFoMwW5blYn+qj2lZyr0/n+b+2Zz1x5P0P5pS2wM281p5jnqihrb784f0hrZNS4lVS/F1mgvsYlPe+cZctDpF7jTbaEowCE3xFhfNlDcbdbMNKkMWV4YQY+b7AQvK/AlXNtXKjvx2KAAAzBgT4jY7x3VWlsvU36aLP/S2n6anOUxPtZ+WipB8c2ryzSlJN6ck2U1JspsQeX1Z1K1+wbOisZnTk2H7weQd0DiBpNf1AdORMjKhkspbfZLNdz6BOjKXy3S1tBBoXKb0NuXfEtnsTYKZtXfk40t0thM+4TFpx4yCk0Z0D9eWFrh4KeEOc5gjHjbf1sGLyAqm+IaKtTFO1A8dyzN3pXoX/vU0/8+WnD+bM/94IvijKaXdn5/NAICjnsyGdhmroW365B6roU0GgUlkMwBgklcsZQH7mrvNLPZ/ideliBlzOMVm11lZLuO3cz70lhOIygjJkxPtJifaTk6wnZRgMynBRi3E7Pv0gL5/CgrFZlF76zRfU/5fQ4w2SqFoLb+QxgkkvagPe22exuY3Rz/rWbnMUlU1Uf7u/JQ/eCTg31BVReLQl+hsf85mc+5IuHC4rEvJf/8ttk9fmAXLl8LiZXDSaFw0K56o7J3mjvbJPia57c0Ffz3N+7Ml+4/mjD+epLU3prT7bwIAALAhUhTRVhf6sjaoteaWtT4AAAC9b4sIh7bjswdMh3bh1ScFJuKGNssFRrBZwy9lP23SvOQAAAAA/eOGzKKZt5uN/F9iMOff1Qrb9zFic7CLRqbRMAAAAErWt6enOUy3XAYAAGDqcG9EZRLJ8TYT460nxqGX1WivCyXPG/v4ESgUm8n8ObYvm45hBfCD4QSS3hJv+6435eMLlVTe6gx7+27lMksZmWju+/bHoewFqrD/hdOVoZIKPHac/89Sne3rnzHYvGc48e2C7J/VZRPiv+XbafDULFw0K6qQA8O4IO6HnNCiv57d+/Np7p8tqKGd1t6YTGezeNjsuRIAAMDXYRWuzx46U5EjIXt4S2GdAJYLzHo2YrNvCrXTvL02fqv3RsTm5cJoRtGcfORTAAAAI90D9R4ELIg7NBQAADTGR3nPK/TSLiDNXySbRwc5q9ssBwAAsFw1DY2WTygBAAD49LqdmMpx1hPirCbEWk2ItRwfazk+1nJEoMnO3gojklmKw+bXXZ3TfE2bO9r5t5rlt0zmCCeQ9Io+yMYUS6iZrPQe5TJLwSHEVtXVj8VsTvxfOOtzqKQCN2+Txkiis60CEz8jlpuvDic8XD1dIPbxJdxhdNMZlmLpdVenQZjtvKAbno+KCwk2U8PmxqRXYjajzebAVqGdtR6qm/cVMYfNIbslsfm3x9m0kE6Czeq+9CAwz7moGt9/lTtp1tgHAABgwSHt+7fG6wIAwNDzNmTRTKxLzQ7Z+zEAAEwfHeg0M90R2b6I6bLPjiEAADBV2ZOkMkJyjOX4mBtq0cRLNdKi75dXFYfN5NQwxYhZFlOoVhg64wSS91cfnZePiumFcpklM3Niq+r2/73N+uht2kdQ+3Oe3Sdeoc72RmVY8Dn0VIEj3oOsGZko8gwuXvoufxxLHiRqbx3mdirphajwr2f0YTNi80Ze3gIAjtxlDZutW0osOZEjlEObWms+Wm81W9LHBFqz0xj2bHKh+dJIAADQmHhxFQAAgJXTi7znFlKrzO6aOW6zQ/YgNo8MEIN5aipjBXkAACAASURBVPKtKUmXh2sDAADYdIyslS3Hx1giHo+Luj4u6vq4SAv0GuJk1MdffMVhs0GYbW6LiDeQE+FZntvYDOEEkveX9D3O3lRVdS+UyywdOw6VVOBYlbf+Q+DyzwhAtr3q/g+2tBBAvTgMzhhOfNPwzqqvh1ExPDtXWAqkuUHX/R8/YBjBiM1mfjarWyXfZcaB2baUWkuom+f5EzmdPzZk/FAvOFpvpcH325Sv3EEuMPpOs3jS7Laa+p3DnYmlKfEqc7brrGCSzf7iinlK0mVlBGawZGSc9YRYK5LKBJJVIy1UI8xVI8zHRpiPCb+q5Haqj7/yCsJm0r0scjZyduamjrBrabkXTiB5H8n9UODvv4kKGL00tXsASHqbHR9IxupOxzICzxfHIyNYzp+UEexxAsnm9RGEEcy/VUhtNlPDZiIOTDKb0bAZnWr+/hHB5hm+SbvrEnf6bCJ+3wGzdYwgsLAlVYQ9e2F5oN6DCyOJ37dyepE3aQG7o5XrPjvHbVaWi0bQbpLNDtOJRSmyYgZLRtLKZZLK5mMjzMeGXxsTfm1MmNmYMLPhAZe/CLfr46+8grD5eEaQU3kWwwQmRjH6WYVpaUOIE0jeQ07lWcczgvr7s3hvtb2COnrEtLinlSviuqa2TKU21uBWyfNGrSALmkmbSh0RsxkNm/0Zt6cYm82S4sCYw2Yam30Ih/aqK1ro7XyYqfsqYRRrdQrtNGtfEhfbQ89Zs4pmDTqb/RwkgJkol1UjLQgqh5mNCTMbHXoVvcb6XOqjNhtNisDmtn861Dwvvu7qFKU4G3ESRwBQNDBDnEDyrmItbsq3WlpgRua7tJTbXr3jH8QalDqWEXiuKJ5p0n4c/8oPsXkdyWYqRhsNm504t6e6GzanHX5kSbGZvDrloY2MYEBTIzXya5oLjGhoJxz6FFXMsd8NBQAAddVIZtGc6aweSLB5uJ/91OSbYzbTW9kkmCMtVCPMx0YQtTJC8qiQK6OCTZX9LuqGWPb9l10R2MwDKq5XW5E62jiB5J1U8rzRMNL+A25MYWEpol53dS4MtfZqKKOZtBviX/ltINlMnLh4wWAz1wjGjOoUH4VEw+Yjj9IOPbJUBwAAMN2H2J7aUhu3UXBcGb2H6/2wmN3Qtp+4AAAAhl6wnV/sM/ucOgAA6HyrTk2as1w0Mp1nBuz6GAAApg73vTXFGxmz2RpqQpTLFJVHBpuODDJR8b881de0Xw5HKgKbZwdc4w2AVaADVDzCCSQ9UnNHu0GYLR7SY2G9g9r+6VgScdOqKpuPzeybzW50NnNSR9DtqTOc+xbfM9m8s464CLmhJmadJ/q/AkomzvSGtvZlZOteNR0FgRWeQRQfevq6Zo7brGxXIjHbn2Szz83xP0/l7ax+bEKAmaLyiECTYb4Xpvtd6a83Dblns6BJaBhpz4NhnsARhept4wQS2YU2Nfs+2QcLS2HU9k/HymjHjUl3Il/UUOenIttEtPNTVej8FMukbdVScr25mLoLScVok2ymhs1pBx+l7Bcl7xNR15qJDG103IJ+dYrMAgvQuy9OzyZXp1BDmyya0UJzqsO0lFtTkm5OTrSdlID2mAnzl2qkxdgIBphHBJmoBBqP8r6oFWjej9/Nyz2b0TIMf96I4hTJPJJ7s3Efam2MU3xDRX9/FlhYcq+7lXkz/K9eq8yIe1Uf3SZO66SbtNH5KQcGm4kTF8ZN9/hitBlspqI6t9bGba5hZ2iLh80oQLvMX7eUHtLJcIGhM1MziIXmm1OS7CYn2E6KtyE3pq6Pi7QYG2E+JvwaHczDfC+M8bzwQY7f9ETyzebmjvZpvqava27TjNgpRgAYGRkpXJ3MFk4gkVFkkisWFlYvqLmjfWX0bYPImxceJPOy2fXZQ9b5KQsxm3lM2qQRLPU7EcFm0ggWt4lkMz1Dm7Y9FUAGaKPLFqRDm97QRmEjKfZTk29OTrTjFM3iMfPIYNNhfhdHeV/QCjSXMCTtU8k3m4nTfilGFIbF0SMKt9PMEk4gkUXY0I6F9SEU31CxMd51gs/lowXhvs+r6GebWWxmnZ9CJu3Tj3M4Ju3U70SMGO0ttXEba2LXCaMRmxmbzeKLkCSbxQHaNIc2t6EdbzMhjogZIYrmMLPRoVeH+V4Y7XlBK9C894+4v6vkmM1UgDbtslSKEcVjRWczxAkk3UmhNqawsAaeRO2tR9MDx3ic35B617g6nWQz/3Iz7wLVjySbD5Fs3s1gcww9dYS12ax331+31I861Sxp2EwmdNpNTrCdGI8iwIhJ88ggUxWfC5+7n9oQ7/LBE3x7KDlmM62pSyKZQjNh/lLgljaEOIFEqkqeNxqE2WIrOxbWh1bbPx12ZQK9UOvRHucNE5yPFEXaNBV1y2ZmWmfaoUepB0g270RsrollspmZOvIgkGsE06JtT3GHzVRDe0SQyWi/y8Pvnp3hd+XSvZh+WZHqVnLMZo7BR9ppSIUUbthKkqi91SDMdmD+k8PCUlQ1d7R7VOZvT7qr7H5mTqjl2nSPo2Uxlx9lc9jMu9zMw+YNYjZHcNhMmrSLfeYTUZ08RjA0bJ6caKsaaTE88LKqn/FQl5MrYm47lWcN8KajvLK58mXL7IBrzJ8TiURke1uxe9mkcAIJr9r+6TCMtMcbU1hY/ShBk9CkIO6raIcxHudHeZzTDLnxVZr7N4UhPwpTpbCZOg1JLTevJdlMpXVSC1QLSDZzTdrTUuwnxFmNCjEd52c83OOcktsp3VCr07lR4XVl8tJLk1c2Y/MtEk4g4QpvTGFhDSg1d7QjVK+Lc5ngc3mIk9Hn7qfVQyzUQyz0U5wWpjitLQhcVxy0pihwy8NIis305eYVnOXm+cXeGlnO6hlO6umO46IsxkVaTAy+quZvonznzBAnI1Wvi0sibpoUxMU3VAzw+liS5JLNr7s61Twv4vBFiBNIOCKunmBhYQ1gtf3TIWgSImCbFMR9GWWvH26rH2473vvyECcjWV4j7p7TC7PRC7NeEGaNPkh4XZmgSagwkyy5ZLOCnBLqDeEEErosipPO5UX392eBhYWF9b6SSzbrBN/A00QknEBCCX8psLCwFEbyx2bSACU1QHvQCCeQIOW2iAwj7fHoHQsLSzEkf2xGS72DMEBbknACiai9VSf4BvYfYGFhKYzkjM2DOUBbkgZ5AknbPx0GYbYDIf8WCwsLq7ckZ2wm0jYGZYC2JA3mBJLXXZ1rY5ywUx0LC0vBJGdsJvq3gzVAm1eDOYFkkPcMsLCwFFXyxGba6YJBGqAtSYMzgYS4QoaFhYWlcJInNm9NcA+vK6P9xKAL0JakQZhAEiAs2p3s2d+fBRYWFtYHkdywubmjXc3zYooRncCDLkBbkgZbAomgSbg2xmkQtgqwsLAGieSGzefyoi2Kb9A2pwY3jZkaVLEbeGMKCwtL4SUfbH7d1TnN17Q5NiqFu9c8aBvZNA2eBJK2fzp0gm8M8n1uLCwshZd8sJkzXMSTZrYGQwLJ665Ow0j73BbcMMHCwlJwyQebJXidUgZv4AhHg2GbaHeyZ4CwqL8/CywsLKwPLjlgc8nzRp3gM86GPAgW8f7soJTCJ5AMNr8bFhbWYJYcsPlkdphd3ElxD1tsAhM5G2JPGCHFTiDxqMw/mObX358FFhYWVh9poLP5dVfniDtnKxMTnXmPW+CGNk2KmkAS31CxNcFdIf/TsLCwsHg10NnMbtWyTWC4ahZLIRNIKl+2GITZ4o0pLCysQaWBzmad4BuxRbk8v5BihCtmlhRvItvc0W4QZqvw/nMsLCwslgY0m3NbRAZhP+DgLxklFwkkzR3tgiZheF0ZSsOmvwyj7BeF29Jfql4X54bcWBRuq097cf9ggLBI0CTECMfCwlIYDWg27072tDfVxWSWUQMqgaTyZYugSehRmW9SELcv1ccg3G66/5UhTkYjPc7NDrk+P8p2eZrbslS3pamuS1Ndl6S6fJHqsrU4ZEdJ2LaSsK0loVuKQzYVB28qDt5QHLy+OGhdcdCa4sA1RQGrigLmJjvMTXLQTnKYk2SvlWSvlWSvHmk1JfjaaK8LQ5yM1LwvLwy32ZToblIQ51SeJWgSljxv7O8vBhYWFlbPNHDZ3NzRPs3XlMcBNLhPTklXfyWQvO7qFDQJLYqT1se7TPQxHuJkNMnPZE7ojS/iHVcJ7u7ID/r+QczJ6pQrTwpMnty73JR/qSn/QlPeucbcs405pxtzfn+c/evjrF8aMo0aMn9qyDhRn368Pv1YveDIo7TvH6UdepR68FHKAVHyt6LkfaKkPXVJu+oSv6lL2FmbsL02fmtt3JaauE01sRtrYtbXxBiWBevf85qX6TYjwW5mjPWkILNxfsboe4KlUbdMCuIETUI8vcbCwhrgGrhstihOOpcXzf158riFUQoupTnqywQSQZPQrkywL9Vnhv/V/7r+qh1quTbN40hJlLEox+5pqU1LiVVLiWVz8fXmIvPmQrMnhVeeFJg+uWfcdO9SU/7FprzzjblnG3PPNOacepz92+Osk4+zjBoyf27I+LEh43h9+g/1gqP1gu8fpR0mwJyyX5S8T5S0ty5pNw3M22hg3lATs04YvUYYtVoYtbI6ckV15NfVEV9VR3xZFb68KmzR/QCtHLfJ8TYTgq5+5n5qnPelTYnuFsVJgiYhdoBjYWENNPUnm3NbRKzR49H0wC8ibqLXWM8L+mE2X0TYfRFhty/Vh/w9/vY5RYKmQJtoRTMk94o+aALJ667O+IYKo+xQvVDrIU5G88Ks1qbcOVQQfqU22+VZueOzB7ef3rd/WnbzaZltC2Jz8Y3mYovmomvNhWZPCkyfFJg03bvclH+xKe9CY945AsziovnnhswfGzJOkGA+QoA59TsmmHfRwVwbt5kG5rXCaDqYDavDEZiXVoUtqQo1qAxdXBmyqCJ4UUXwvCLvmWm3J8VYTQi88onLr+oBZocE/uF1ZbikxsLCGgjqUzaXPG/0qMyn3ty1Q27ohFkvjXHYmem7M9N3R6bPwfyw85Wp5ytTz1aknqlIOV2R/PvDpN8fJh0oCFuf7rk+3XNdusfiWPs5oZZzQm8McTLSDbU6kh7gVJ6FZ4pIHyKBRNTealcmWBF9+1PXXxdG2O7PDTauTvd6UenxvOLO8wq35w9dnpU7P3vg+OyBw9P7t56W2T0ttW0pteYvmnm62VTRzOlmpx56lPod2c3eK0raU5e4qy5xZ13Cjtr4bbXxWwkwx9LBvErIAPMyLpgfBuk/DFpYHriwPHDhgwC9+/4L7vtr5rhNSrCdFHrtM7dT2sE3LIqTKl+29O6XEQsLC0t2fXA2BwiLzuZFL424+anrb7MCr61NdD+SH2ZZkxPxsi7sZW3Iy9qg1prAVqF/a7Xvi2rvF1WeLyrvkm/6rs/KncUF2f1bT8vsWoj3fVSTnXiYsCXHf2mC07SAq0OcjBaH2/2UFRogLBrMXcreSiBBSJ4TZDHB5/KmVI/zD1MDWoX+rdU+L6qox+T+/KHrs4cuz8qduiuar9CK5vONebRuNlU0Z9CLZno3mzVm3lEbv50E8yYJYEatbATmLypDDSpD2GB+EKCHwFzmv6DMT7fUV7fUV6fER6fYRz3DaXzkjVHeFyf5mly6F4shjYWF1ff6UGwWNAn3p/qq3DmzKt75+9wQK2F2ZGtd7Kv66LZHUW2i7sD8kFuN3XxaZtfCmGJaNBeZNxdee1J4Fb31P7n3XVn06kyvBTE3h7mf3pp0J7yu7AP91w1kvWcCyeuuTo/K/IWh1hN8jLekedrU5Ye+rA15WRPYWhPQKvRrrfZ5UeX1otLjeWWvFM2SLGC83Wx+/5cweq0weo0wapUwijVjlgbm+wjMfrqlfrqlvjolvjolPvOLvecXec8r8ppX6DW30HNWpvOEqOsI0k7lWbjdjYWF1WfqZTaXPG/8JTtM1fPCwnCbs6UJ0S9qU9ofJ71qSHjVwAtm9HZPB7P784euz8qpUowEM6NcRmCmCjLkMELuXzTLPNWQvTk/cF6kzTD309+nByheWpYUvXMCiai99efs0LEeF9YmulvX5Ea1iSLbROEv60Jf1ga/5O9tMIvm+z0vmukWsHTSAkZ4szndbMaYmTJm0/1fLDAvqRKDWf9hkH65GMwLGGD20Sn2mV/sPa/IG1F5boHn3AIP7Xse2vfuzsm/q57uNCH0msqdMwcFfriMxsLC6gP1Dptfd3WaFyeq+5tpBpn/ci8q4pkw/Y+mtPZGCsxxr+pjJIDZ50WVFxPMtD522S2yXLZmlstmTwqvPikwfXLPhEnlc6T7F5VlP4oEX2d5qodYjPe5fCo3cjCUPu+QQFLyvHFjvOtEH+MT+REhz6vFD6uN52F5v6jyeM5+WBKK5iJZimYJFjCxN5vezeaOmWnGbC6YQ6WCmSqXfcTlcoHn3AJPispz8u9q5d3Ryrujles+K8dNLer6KK8LK2Mdsb8BCwvrg6oX2OxYnjnZx+RgZlBgU3n2H82ZfzwRg7n9MQPMfO/1Xi+qUIOU+15P72OLy2VaE9uYTeWcM2KHUfavj7NOki3T76rilwjcxnlfulKUoNjT6B4lkFS+bNkU7zo70PxKeVpy++PEVw3xr+pj2x5Ftz1iFs01Aa1CvxdUQ1vsAnN69uD2sweoaLbrrmi+ILVoZljARCn7UdHM081mj5mRMfur6gjD6vDlVeHLuOYvMZjFA2ZWH5tbLs8hqayZ666Z4zY7x212tuvsbNcJcVZjfC5iQmNhYX04vRebw+vK1P3Nvkn1jn9Rl/dnS86fzVndgLmuJ2Bm9LFZ5bIx9XbP3JRFvl86lX8iTUbH69MP1SYtTnZW877cZ0vA/SJZEkhed3WeyYvSDDI3eyjg73C01RFs5vMEIBeYM2d1il40XxM/LFmLZpoFjEoaIbzZ7G62eMwsNmZTYP6C68qWAGZ6H5tWLvNTeVaWy6wsF40sF41M5/ExlmO8L+5P8x0MzRgsLKw+1juyObdFtCzi1spYp7AnFQV/Pc3/syX3z+asP55k/PFE0N6U2t6YLBnMgRLB/IALZkvOdJleLp9vzD1HdrAp0+/Jhkzk+6VT+Yd6wbF6wdH6tCOP0vZWx8+NsZsVeC2+oaJ3v5oDRN0mkMQ3VGgHWZzIC0tua6CeF1E0v3okdfpQKbGhTetwkN9IsYvmczIUzbwWMOndbLoxWzKYAxhgpg+YmX1srbw7WnnumrnumrkElWdRVM50Ri/1DCf0Gh9pMc77UoCwqM8eLhYW1mBQj9n8uqtzZ5KHboiVa11B0V/PSDC3oG624I+mNPobfduj6DZRZJuIDmZUgfUMzMzpMiqXqSY2KpepWpmkcvoJMZIFR+rT0Fv/4UepKANyU1mYeuj15VH2ilf3SE8gOZMXtTTqln9TOZo+CNobU/keGb2h7S+loS3JBUbrcHRrz+YtmlkWMMqbzelmSzRmM8B8nwtmasDsoX3Pg69cptXKTCrPTHckXoLbU1NuqQWa7kjyUOxZCRYWVl+qZ2wWtbcuDLW+/iC96K9nRX89K/zr2b0/n+aRYKb7v+Jf1SNjNvUuz12X4gUzy/nF6mNfYlZg9PAKWgebTmU2kr8TESajb0XJ34qSvyrwmxFgpmCDQ0kJJM0d7fqhNj/lh+f+2cx9ZNyGdoi0hra4aOZraBOrUyg9W/ai+RCtaGZZwKgIsPU1MVK62XT/V8/AnHdHK+8Ot1zmp7Lg9gzB7Rlpt2ekOUxPc5ie5jA+4vo0vyvYxY2FhdUr6gGbBU3COUEW/o8fIDAX/fXs3l9PpYyZ0caUlCUcSWBm9kULuX1sVnLFyYZMI2Z4BYvKLCTvEyXtFSXtrUvaU5e4py5xY3nEtEAz3+rCD/dV7ntxE0hE7a16odZ3HhVTjyzjjyeCPxgNbY6dvobb0EbfUbHXmpkPjm91KvdsY+77FM30pJFuu9mUMZsMGGHNmAkwaxfQbV+M6TI1V2ZReQZBZQLJ01Ptp6faT0u1n5ZiPzHOaqKfiYJ9n4eFhdUvkpXNNqVpi8Jt09saKDDLNGZ+WRdG64tKqb2kDSyfsPvYrHIZNbGp5Ao+KieLqVyXtKcucXdd4q66xF11Cd/UJeysS9gqjJ0dZX0sM+iDfq37UqwEElF76xcRdlEtNajPQbK5iT1s5nNoo4a294sqL1pkG28WmCVPQ1vsAkPp2cwgsB4UzXQLGN2bzepm8/m//HRL/djmLxqYtehgZpbLEqksRvKtaSm3pqbcmpp8a2ryzcmJtpP9TTGesbCw3lPdsxkNmPen+1NU5nazecfMbGP2u4GZz0n0O61c/okRWyHgpTIqlBGSd1NIriXSH7fVxm+rjdtaG6cncFkYbqMY42d6AknbPx3aQRbRLTVic8Cf4oZ2d8Pm7hvakrLA6A1t7upUT4tmugWMigBjdrO5Y2b/BWX+VMAI0/xFA3OuZDAzOtgElcVITr41Nfnm1OSbU5LQy25Kkt2kBBs1n8v9cqkTCwtLYdQNm193dS6NuEkNmFlFM7ubLWHMTG+KokhO7rpUTyy+2Sc5TdFjpNvrMFl+HeAplFlIjttaG7elNm5LTdzmmljUMl1S4DM/zEoB8ExPINmZ5IGeINXq6HbYLMmhTW9o35bc0L5KXp2ijSF4VqdoQWCMonmvDEWz1G42d8xMBowwZ8wUmLkDZqJcFjhyqUxVyRSPpyTZTU60m5xoi16qURZzgiz69y8AFhaWXKsbNq+KdrwtzGOBGRXNyJvN7WZLGjNTxmzUEeW6siWBmXvol3sagWqKsm79UlTeWSeukreStwURjzfWxKAjg+trYtYLo5cV+88JviHvnlsqgeRuZd7WZA/iqf31VOZhs/dawKcjd3kb2tYtJZYt4rVmbhYY9X3VIfN5AABw0Ibe0KafteCzZ0srmqlutsY+MPouUTSzx8xk8he1x0yfMbMGzOI+tuD2DMHt6WkO01MdJFGZQHKC7eQE20kJNsQr3mZ88NXTeZH9/bcACwtLXiWNzUfTAy+UJPCAmXyLp9de6P1d+piZNapkrUtJATP3mCD1zo7il6km9n5aU5RD5bitZJW8iTz6i3iMdnKQ+3eNMGpRvufSyFt99gw+kFACiarnhaQXIvoYQrZhswQ2AwCO3OFea+ZpaHMCtH9/nP1bzu9qAKiaB7Ea2lR6NnenWcKkmVE0G1Q6TdEDAIDRd9hjZlo3mx/MmhLAjGzYRLmcYj+NRWUSyRSMJ8XbTIy3nhhvPTHOemKc9YRYK+U7ZxSgAYOFhdUvkshmm9I01oyZzwJGebNzfloCAADgmB99mzmgVXjuKAAAAAMTS5oxm+9t3WkRAAAA/SDibX3PYaAbgMB8ax4AAIC5/jx97O/5mthcKm+pZSOZzuPVwih0YXBldSQyGWmnOh2Vc2vYwTS/nzNDV8Y6MR8cY9ic0t7Iim9jsXlVhHjYbGmlBwAAYMHuQolGAaqhTS288WWBZaCGNm/eCBEExpfQKblodpyE2OxOFM3MbjbN/0UEjJDrUmQrWwxmyvZF9bGJcpmPyhSS49DLagJ6xVpNiLUaG2BiVZra338LsLCw5FL8bK582aIVZJHb3szbzaZbwKjCy8MWsfU7E1o326819TsDAABQt0rijpntGPWWI/rzeoH3LjeFr14MAAA6AahivjkXAACAtj/DQESfLlPZy+idnX7ll01lskpew+HxiuqIr6sj0CDzq+qISUFmcn3Ayq5MoO5vZvFAwPqmSrZhs/dqks20YfPdrwAAABiGEMPm49/T6unF508TDu3b+gAAoLP2+jcAAAB0VubmnHqcvf0Q7Tcv+nVfffrResGRzJOjAQBAW9/XaCTxa5uW1SXsTP9pOPHDjYtoRfMSE03qYyiZONOLZlKr1e9fGAkAABrjL6wEAACgrhaFxsynlMW/bcaYEPqM2WgY/WNs+2l6GtnHJspl1MEWU1lcIpMwnhBrOT7WcnwM8RodZqYViKfOWFhY7yIeNr/u6pwbZBH2pEJS0cxvASsz0wIAALAugtbNLjZRBwAAvX1F7DEzdRcBJX+ZPXHUR0VZYP7FprBVBJtzWJZsKdeKWEcRttGWYikq05AcRecxgrFhdfiXVeFfVoUvrwpfXhW2+H7AZP8rzR3tff9UekUlzxs/d/vd81Ex37C5qbvNZi8OmytuiOvmB7ef3j9BBzPSYUezJ4VXntxmsHLx6WONOTsOcX7zQeuj9YLvCTZL1QEzVDTr7mf/yqcmTlTRTGr1jLILI+k/oXtAo9BzbuT+oZwPPOwmArPZ6LnsXxryiwkCMyqX0VyZSWWiRKbx+IZatPilGmkh+9ERLCwsLLp42GxblvZtuh8XzLwWMFrSSOYPSwAAYLZNOrU0ZYPezQ2Mr4vHzK5Lae+am+9R67DEG/qCwDBUNJPasa3BThsAAICWH2XrtZot/g3aCzLp5bL5VObbOhXxSBXKdCTTeBy2rCpsKflaUhW6pCp0ZrL9D5nBff9Uekv/cTn5TsPm2mCSzTw64u747IHDU9dlAACw54eWUquWkrM3dAEAYPG53+hsPmxP2gXQVGLHlobMnxsyvjWfCwAAi07uepR2OPMXgs3fWe4TJe3x2YR+NPyK59bauJVX0Pd7GxYIo9ek/TAMAADWz0WT5tSjSgAAsG52ZciiCgeE55FuaNJ8jmDz7rOkN9tSVQcAAIDOPvU8d81c94k70O8wHJ/prBG0+2MAAFiuJrg9I81h0i/TAQBgywmqj80olxGVY60mxFpxkHxdLer6ONpriNMvxzOC5Lr7goWF1S9is7m5o32yjwm3m81bNCczLWAuNvoAALDkin2r0L+12udF6gEDAAD4KowcMxdcYoATAADAomA0oSTe0HUDiKKZ1PYtJJs1/QRH69N4K63pPgk76xK213rO1Wf/0jBTd9qJ30g6ktFqLAXjLypDv6gMNagMNagMQcuyiytDVP2McOE1jgAAIABJREFU5TdKYm7QdZTjxsdmxmYzc9hcG9zKz+YZlonsrfSCC1OoX1587lf6owxkR44Y5fymKn7wdDZr62Um761L2p2BWtlac9Pjt9TGbfLaCABAbF7tuYHvM5o9KSl40UP7SQsAAGCka8CCMn/dUoLNw51JC1jkt0MBAEBdNYwaM58cBgAA00cHOatnGCnRP+SWE9NoA2YCzGS5TK+VKSSTMLYYF2kxLtJCNdJCNdJibMS1T11POZVnGUbaq3lePJjmF15X1t9/I7CwsORDbDYbZYeeKojpUdFMLTSHlV6dDQAA+odKhL4vqr2Jhva+X4ludsI3BgAAAAwuXGgpsWwuPnwYvRfu2v/knnHT7QXoDT0g90xjyIpFAIjNXzZaBJvTvn/kvxjNpRcZbRYl7a1LMjyAPsimJbXxW9N/HA4AMaGsiTE01QIAgP1X+KhMVMkIyQbkgQTifhH1ehisnuG0KtapX57N+2tTvJt1RabsRjDaZjPB5pVhkjab43cYcEApkc0hXy/i/OZFJ3c9SjskZnPSnrqkXWI2x22piaWxOWqpqSbnQwAA0N6U/USCzcgCdg7Nqoc7kRYwgs1fTyLisl1nEWwGw2ycZqY7Tjo5nf1xNx9HYKb1scmhMlUr05CsGmmhGmmuGkG8xkaYjwy+MsPvCnoQzR3tHpX5WxPcR9w5ezDNL0BYJO9LelhYWB9UDDa/7upUuXOmR0Uz9bYe/rIu9GX64SUAAKBhnerzooqw9R65Q3SziaJZd3sBNWZG3myd9Xn3LjXZIzbrBIjfyknzlw16V57tx3grJwfMFlPJd/PNNWaT6G+v+69Q5xAoKjORHGJA5/HDYP2HQcSrPEi/PHBheeDC8sCRXhfkNOaJGk+wzoXJkDrCYjMnqjNkD/oaLwkpsWwuPkP2tH99UmDyBH2bpbMqN4/Yf/MnOsja/pk/NmTsu0b1tFOZbE4k2bzJAGWBeW2g2Ey4wPSOLWIFgT0M0i8Xs1m3lGKzuloU2pvyINk8Y0wYtc38C1E3BxABI9PTHKZbLqP97Zmq7MnuY4+PpTrYdCoTMB4bcW1sOPEaE35thN/lYxmBrCfS9k+HR2X+7mTPEXfO7k729KjMx3tWWFhYXDHY7FSe9U2qt6SiOU960fyyNvhljb21PgAAGJhYv6g6dQQAAAxDCG+2PcHmPUepfRuG/8teFwAAwDz/7N8eh3xFsBmZv6wRmzX8Ur/LNBoNAACbvxJvwZqjnuoUr9iNNTGGxISSTmgTXipTSGbD+EHgwgcB6KX3IEDvfsCUeJvfcuUyR4L6ZktWkzZ54iKQyWYUo+36TOzmM7FcAAAABhfOt5RYNsdsWgwAAGDx2V+fFJg0UWwmtqe+R3kji3470JDxY0PgUqLzcfKbR6kHiQeqvSAzaXdd4jc0Nm+qid1AY/PKVDRvBqqe4Uurwr64uw4AAMBa9YdBC0k2f3rRTrfUV6eExmZioZmcN8/bOz3bdVaWy/jtAAAA5u6elO44w3o5gvFwX2T+Ov4pwWYCzEQfmyyXOVQmeRxmRn+p3D0r5Vu6112dAcKig2l+I+6c3Zrg7lGZL7+uQywsrF4Xg836oTbI1iuLPZtTNNcGtdYElJhqAADAt6de3P0aAAD2/fKs3AmNJwsuorp5yz0ipIJatlmdl3eh0V6HZPPJx8GGiwAQm7+skfNLwzdlfybatNHWzaDiKRCbtbQEYif2Ks/1NDhrTk8lqGxAp/JD8bUixGNEYr37/nr3/Rfc919Q5r+gzG9Bmd/cQs8Rd8/11xN6T53JizLKj5CeCBb7inviwmsVyWb+CHSybmZo8dmT4vGEzqpccthM1s0MsdicQWfzRoMaBpt1hZErqiPncn3axg4oCEx9L/VzGuNjz5JspuVm23/N/RSUbBxnCm7PSDMZyfFpA+3takwwo+kyArNqpAVF5TEklUeHXR0dSrxG+RuvjXOW8RmF15UdTPNT87xoGGnvVJ4lp00aLCysXpSYzc0d7WM9LkgvmjMlFs11IS9rA1uF/uRC89dH9gEAwBF3Wrhj7HY0oVx87nRzkdmTwgNo3rz4zImmvHMkm+f6Z/3SELR8EQAAjLnmf7RecIR0Zav7Ju8TeS9Atbb+T2tr47fVxhmgebP+cUNh9FrCLqSpnhr5VXWEYbWJKgAAaE5NZdTKZKEcSGRIoRgpGox1S4lIKeql5m+S2yLqx+f0znrd1bkw1Nq34X4Pz095dsPmp2WXLHVJJJ8/TY0n8u8ZE+MJis3Zvz3OIqI6AQCLft1LNELmLs6kGiHaCzKSdtUl7iTZvLgmdmNN7HqSzTrkYGLutwwwL0LfXT0I0Is/9CnF5hiSzZGejNzsnF9pS8zTRwcS+V/T0xympZoM1+aAmZwxk2C+Pi7qurhcplMZ8TjkCnqNCDZR9br4Ds1qQZPweEbQNF9TneAbdmUCDGksrEErMZvD68qoDClZiuZ4btFM35sCAABgGCJ+K7dtKbUO2c2tXRYQjiFG+Nemg9Svz12caakBAABghm/S3rqk3eSaDV0TPVFolJuGHufX9I7oMqmMCmUakike+1JXfolXsc/8Yp/5xT4TIq/blQn68Tm9j1CSTMarJkkmbfb5qVbG+SmP54xj2yh15Ca5oY7uQlIx2qzbU5LuW9DjwL4Vx4GxDk+xj1vQs8D4Tk7xJnQSx6YYudnkKQsi/4vMGKGM2ZMSJIMZjZZ5qRxsOjLYdGSw6WivC++5N1XyvPFkdtg0X9PZAddMCuIqX7b01l8GLCwsuZCYzcYFcT/khHLZjNqh9CAwCUVzjX+r0OdFlRdhzwYA7DMic7Op93EqmxMAgLrZ5JEigs2E/yvr1zEkmxdlWqIPOMOHPWMGAACgpZlGT3N0mUHHs94RHVoHm0HlMnHksi7J4/nFPvOLvecXe88v8kbXEdBrUoLtrhSvfnxO76m4hocrY53SXjVKN2mHv6wLeVkbzHd+SmwEe/bA/ul9zokL9l3I8zxsZkR1Mo5C8mVoUzmdq8mcTmSwZ12d4g/pJC80E9HZ9Nxs2pkpsmi2J1M5acbsOGu6+YsGZmK0jDrYiMoIySODTEcEmYzzNXYsz+qtB1f5ssWkIG52wLVpvqYns8Pkd50PCwurRxKzeVW0o4PEk1OM9GzWWYtQzoVm+rEp6n1cHLlM3kKgHymi3sFp4V9EVjZxnojx9h23pSZOcswyNV0OYd4N5KEyqpIJJCMYF3rNK/SaW+hJvAo85xZ4zsp0nuRr0o/P6f0V1/BwWdSt+FbRu52GlHh+SuKJC94Ybe7tKS6buQ83ckV1JPO4BeXQDiLOQZb56Zb66ZT40m9BUg1tTSabJRbNiXbEKjMxZpYMZqpcJqhsMiLIZHigyVifi70IZrpE7a12ZQKd4BvTfE1xngkWlsJLzOZlEbdc6wokNbRRvcW6BckqmtEhSKr/6cQpmmm3EMTv4OLjj+TbN+M8kShlP3lXSlxX8b1308Esni4/pLc9qerKjyiUmUimSDy3wEO7wEP7Hnrd1b53VyPTRdX7Uj8+p16RoEk4w/+qo+ieVDbXcNhcQf9mi85mK+YBMfrNZnbqCDNyFZ0O++4Rdd8iaVdd4s46ekM7dn1NDOtaM8qKQQ9XhoY26QIjD0HSb1pIKZpZ3WzS/CVuZVNgpmrlEYEmyn4Xx3he8K6696Efoqi9FeeZYGEpvMRsnuJjEt1S0/3qFDmhpIrm4JcSi2YHTtGMqit0pIg+kqSOP9LrKuZtooSdtQnchieqmL9igplWLgfRymX60UDiTZyGZDGM5+RTrzvopZV3Z4iTUT8+p95Sc0f7wlDrY3mhsS8fSTZp1/iTD9RLbAR7yEgEeyrt/BTzZrP4sif7LqSE21O9MGyW3NAW32aWUjSLu9k0VzYPmE1GBJmMCDRW9r4w1dekj6fCOM8EC0uBJWYzdeiX9xwkd3UKvZuzimaP55V3JBTN18l3cGokSb19Uz1P9N6NLj/SG56cooqnlb2MB8xkuVxGvXf76nCoTJbIBIy18qiXu1auuyb5Ugw2I53Oi5odaH6zNk8Cm8VGMEkmbfZpyCdEO8S4KV8GNosve+7nM4JtIh8xYrMsw2biuy4JDW1eF5j4BKT0opkO5jA2mJX9Lo72PP9tqnc/chHnmWBhKZ6k1c3UUiz9HCTlAkMtUPIWZLUPX9F8q5uiGb13E0UzMgqhG1OHSAcvNYnkVlTcGbOBxIqKaGITHWyKymwkUzB208xx08xxm53jNjvHFb0Uic0QwsqXLQtDrdcluvs2P5SZzQ+4Z8ToHgI0qqA6IshG8BufSfvwo9SDlJNAJM0IRvVFaMPmUCnD5nkS2MxuaKeRDW3Knk2bNBPebHE3m1iXooN5eODlkd4XJnpfHjjLdTjPBAtLYSRmMyt4hBWgTT8HyV2dopZt7lCbNpyi2ZyvaGZZwOguIaqiYlmEWGNI3lY2C8z0cpmfygjJFIzRWd9sl1nZLrOyXGZlucwQ3B5xVwHv/d2tzJvkY7wtzcuzuZyXzdQCFZWkTZn7aE+2SAaTdqasJm0ZjGDMvoiUYTN6sm6zc8RFszq7oU2cgGTYs3mLZtL8NTzQeKT3xdEe561KUvv7AUoUzjPBwpJrSfSCSQnQ5rjACNMQ9SbuRN9pljpp5ljA2N5sagzJKqdkBjM5XSbLZe0CLpVRiYyQTMBYI8sZLdug17QUe1Wvi/34nD6cXnd12palTfIxXp3oal2XRy03+7yoIr/f4mczzwIVw6TNXaCS0aQdy3rQK6ojKDbLZATrbtgspaE9IY41aWYUzSMCjUd6X0BUlpfhLs4zwcKSR4nZ/Et22O+0C1QS15rbHkW3iSLaxDUWywVGpGc/Lbv5lF00o57nj9d1ANBZmUsvmgOXoa3n76wO07zZu+sSlxGxXz+upI+Z034YBoCSicuXEsxB7G1XNF2mlcsUlYlJZLYrgWS0/IoKLPI1M91RLfrGiljHfnxOH1qvuzo9KvPnBFnMCb5xvDDK63kFl808y809WaA6UZ+OZhaUSfuAzCbtHhjBZB42I4c2u6EtoWhW9r04xuvCRJ/LTuVZ8kJllnCeCRaWHEnM5gBh0boEV76GNn8WWAitoS3JBWbN3Gk2brp3Cd20WHz6aGMOmjSjimovuk0EtqwSv2Un7qrznKcPAADDr3hQ3exVwqgV1a4z9AAA67SYTc7uNmrI+MY8d/HCa7YLPY+CgvHMdMeZAseZgtszBLdnCG6PCb5iUZzUj8+pz5TbIvo21WeMx/mvE1yMyuL4lptlZfOpxwSbjWhGP9kWqGQ1actoBOMZNqc6TEshhs2TE/nZrBppMSLIZJTPpc/dT22Id4lvqOjvh9M7wnkmWFgDX2I2V75smeF/lWIzy6HNXWumBpM+NMcQd3Xqunj5lSqawXiLEPakOeskCgLT8BVbwMh0ZS1tAdHkpN6s0dkDJRMntMcs2/SRylVGF3xdWVRGPEYwnpHmMB29Uh2mpzqM8zNWmLdmWYSsvxviXZXdzxgmOJ8ojXVoKZM9eORcd2w+xGVz9wtUEkzaZf7SU0cINqMHjR6xNIe25fiYGyNDTEf7XR7mflo3xMqpPEtRHVU4zwQLa8CKcYeKsmrTI0d4GtqcLDCqunIm3765eSMmTfcuNYWvXgwAADoBOXR79g/1gqP1/gaLAABgtJkPtVSzFh181D/xdU3MerEzKOKr6ojlnuvEkZwPg0nLLg+YtWlgZuRDZbGoTENyqv30VPtpKeh1a2ryzc/cTslpJ/M9hSC9Pt7lU9dfdSNsNmd6n61O42NzAS+bJQWP9HS5mVqgYlnx0YIc3aTNjNFmG8E4m81iNo+LshgeaKzqd3moy8kvwu0UGMlc4TwTLKyBJgabqUhtxrCZFjnC69BmZYFJdoFRR5rnrcjhsWd/YzYXAAAWGW1CRTPZ0J7kFbuBnD6KLbupRz8FAIC1Guht+kEgbZeGC+Y79BJKbNkVv1mT5qBU+2kpt1AexdTkm+g1JtTsm2TP/npCA0fxDRVn86K1gsz/6/rrnFDL1YK7B4oiztRm0NnMDQWTLXiEfeVC0nKzmM3lFJupBSpvks1Mk7YEI9jkRFvVSIsRgcaqvpc/dft9oo/xiczg8LqywflNGBLOM8HCGiBisBmdiZQ0bOaLHBE3tFkB2mj5leUCu5h3ejwAAOzYwdlp/p5xyjdxV13CjvQf0bnARXze7CVVxmMAAGD2pCSe3iZ7kYaonxhgpjrYdCojJE9JQi+7KYl2UxLtxnpfGjg7rANBr7s6BU1Ck4K4dfEuE32MR3mcmxtu9VWa+76SiNP1mczgkV5j8zIum8XLzb4kmzkLVDQj2Mx0x4lxVqNCTNUCTId7nBtx9+ySiJsmBXHxDRU4rIMlnGeChdW/Aqwfb4p3s6rI7G7YLI4cYTq0GS4wS+5li4CdAACw+NRhcnWKCgI7/Cj1O5Gv/iIAABh51XNnXcJq1NA+YMYtmpdWhX1RaTwaAADAaHfamLmEbgiit7LRgNmF79SBA0nlmySV7SYn2k1OtJ2cYDspwXZc1PUZ/lf75dnIi5o72uMbKkwK4gyjHJTdz6h6X5oVcl0/4faSVJc1OT47SsO+q0pghoJJY/MmmiF/dffBI/z2gtk5rtOSb02Msx4bbjYu1Gycn8korwufuPy6INTapCAuvK4MrxLJKJxngoXVL2KzueR5o1aQuYzDZlbkiKSGNopyvNiUdx6xedHvh8iGNrXwinaat5hpAwCA/k9ra+OXHEANbWLSvJKWzbmkKtSg0nGSHgAAjHQLpBVPErdoZmW7aGQRy1GcDVdi7jglEY0eySuB8dYT461V/Yzx+K1HErW3CpqETuVZJgVxe1O9F4Xbjve5PMTJaMTdczNDLOZE2yxIdlwkcFtTFLi6KGBlUcCKQv+vCv0MC/w2C2O3dh8KFqKVR1TDs7NdZmU5a2Q6T0qwUYu+PjHcQi3AdITn+SFORiPunl0QZr0xwc2kIM6uTCBoEuKVofcXzjPBwuozsdkMIdwU73bjYQZ134IbB4a2p1iHp1iRI5RDm3516hxiM9ixjeECI9Kz94uS92X+PBIAADYtIS40b9TnK5oNKkMXk3XzSDdii4be1eTadGdluRBgFojXW0k30E0xlRGS46wnxllNiLMaG24+w/9K3z8VhVRzR7ugSRggLDIpiPspK0Q/3Jb1+q/Lr0OcjJivXzg/Y6QXZsN8WR8U+JsUxHlU5guahBgYfSCcZ4KF9aHFw2ZRe6tWkEViq+hdh82c4xZUFlju/8/em0Y1eW7v//er/xtXf+ecHr9aBxBBEQUHxBGtSms91Km2ap212sHWDtqWOqIiEmQGmSXMM4QACWPCEAjIHAZRBA0QZBAckVpcLl0r/xf38zy5nyGAIwHua+XFOcBBD5h8sve+9rXPGAIAwJ4dZEMbPTn1rSr/YGus5SoAADD5fjtsaFP2bHrRnLK60V4PAADMZ0rJrmZt3LKaWMr/Ra1L0WbMcnK3lWnT1VB5Bjx1kO1pmOlpGO+AJ83DJXFr/c6c8OH+W2ANJJxngoX1jsTBZrVanais/iIn5G0Nmx26qshTzf5LAQBgqXUZ0dCmnEHfq2Rw9LjVaTEgZRxD7DTTJ82pa5pSVuX99CEAAGw2IyxgaDeb3J/hDIQiQyfQ/RnqyMGMbE+jLBjZ6GEgcOQpJO/594FFaXmyB47FGCnCeSZYWG9X3GxWq9XfFcSdv5ZLvz31GsNmpKHdWW7bmbJ+NQAALE7UNLSpyxbEPSIib0TT0N6kzNiApE8QKWARmwEAYMWPi+sTLBFvNr2brSWpkbrXyzoLCKlsmOE+NeWSZYrX+/xNYKGSdymt0wOG+2+B9crCeSZYWG9FWtn87OWLT9P8Alur8vo6pE/uZPe2ZbDYjA6b6XFgzMNTcK/mTGfZT65LAQAGrknwuAXp0KZdtthFP9K8EdmiIWKhbiYvuWgOAPjwgj9X0azpZs8vYYKZaGVTMY208wbEWUC9VOdZ8Q54aWQYtTMnHFvwRrRwngkW1ptIK5vVanXv8/5FQrfYrgZOIxjj9tTgw+bO8tMdpSfLThkAAFaf+Jbu0P5WlQ93afaQS66M1al1hAsMZkIFzFwBANhkRk6aWUUzvZvNGdNI5Sdr7g65G6S7TRM7T4+1x/aWYVTdg87lyR7D/bfAejvCeSZYWK+hgdisVqtVfY8sU7zC2utQNqNGMOr2FC2qk3vYXHa6o/RER8mOwwCAJWtLiGHzYeS4xb5WzTlI8rJF+gamCyx5Ve5PHwIADtpp7Nn0oplYmmKOmVkHAcnDBuRBQDc9kfPMeB6elg2vjhYL+Q0lw/23wHrLwnkmWFhD1yBsVqvVTY97VqR6XbghQ09cJDDZzHF7irbZ3Flu21l2ipmhzRw2723N2dUi3dEs2dZMW2umucA0Rw7InWbSnq2laKaNmRmXeok+drqbQZrr5GTejLiLGMzDq+7+vjnxjri0GsXCeSZYWINqcDar1ere5/1bpaHflgpE9JvN8MSFtruQDCPYGfpRyN+Y21N5+1tz97RI0WEzPHWArjWv1qRnE0FghAuMCBtBJs20g4CaMTOxLiVBWtnwTK+AtyTZA79GDLuOl4p86+XD/bfAek/CeSZYWJwaEpuh7BXZn2UFRt9roJ+fYpq02akjdiib6ZvNQx42Iw3tBuHHN6i8EcoFRuw0M+3ZmqKZNWYmZsxu08Suhgm8g7IYXKsNu569fDEn3hG/QxqDwnkmWFioXoHNarVa1HJtSYpnQHsNZyIYp0nbvqvSros0gnWU/MXF5qEMmymH9irNZQukoU24wDQ7zcikmVY0E93sLE/DTI/pGe76YpfpcRd9cKGmG/Ktlx8vFQ333wJrOIXzTLCw1K/KZrVa3fS4xyzRaZc8Nrj7GsukXa/dpE0YwagYbYYR7ACDzQMPm8kAbXZDm+YCkweZMSbNRNHsaZTlMT3dXU/gMD3mAk7+0h0ZRl/ARTMWFM4zwRrLemU2q9XqZy9fONfkzohzOFQuDLp3nWRzPbVANYBJ24bG5lcwgrGHzQyHNruhTew0k/ZstGieJOBNjjpnUyrCTlHdEQ7pHIOC90blXUrfejlPIaEethUZq8U+8LE81cs00Wly1Lmp0efZMex/lKSg/0O32jz4DfFTG2tE63XYDNX7vP+PkhSTBMcjNemQzVwLVEMzabfmHSBSR6SoEYxrs5m4DMgYNjMc2vOuBqMNbZM8v1m5vsY53jMll/VSnfRi7PbmR+P6TNeEQzpHsagzJzyFxErsayX21Ys6P45v85/QE+Yp7gtS3K1y+WsLQj8tCP2kIMSqIOTTwtDddaKddak7alO21yZvq03+qlb4Za0Qni/bVCPYWC1YX534eXXCsoLghXkBC/P8zXP9F+T6z5f6zRI6zxI6jw8/PY5vMyXq3Eqx90qx95mKDOogCnaWYOm+Xp/NUKq+R7vyIs0EzkevZ6NJ2s4DsZk7EYwyaW9lslm7EYyxPcXIAisMNEUa2gZprtPi7D8R+2IA6KBwSOdoUu/zfnmXkqeQ7MqLtBC6juPbLEr1XJ0dsFkeuUke+cuN7CPXs2xVV+GOpT1pF4XdtZMdJcfJBht581t+pI14K/+9Kv9b8t38PuTs99fN2dR10S3kisf622mf3hAuq4hcWhE5O9d3ltR7dobnDKHTv0NOGCfwNmXzeQqJvEuJ36Zj6aDelM1QdQ8612cGGsbaf54felpZyFhuPjckNjNN2vB2LxWjvYZgc9LHAxrB0GGzaWHgHFnATMllPSFvSvR5C6EbTvfVWeGQzpEuaXsjTyFZnxmoH3V+YrjtklTPrUXRP1annb0t9yNj9j27CaMofO/OI3csz3eWn+0sO9NZdop0pfzZXvw7ct8dgvkHlew7Mqdof2vu3tac3S3SXS2SHc3E2e+v6GCG65frbokow8rqxmTYfltSFTVXfmVGtqdR0qWJkbb/F35mpegyTyERt9bjqhpLF/R22AwFY+5NEy/NTOB9VRJ3WlWMLjefGmS5mZPNTJM2LXWEFtXJNIKZFvjriZynxV00iLlgX5WN3Z66LBzSOUIFQ7O3SkM/DD3xcZrPzuLYkzdyvTurQ+/fDCYz9v3JaZcXmXzgcpdYsOQumtuv0ovmQniqjl0072mR7iLdo9uas74iFy833k6nLtdRYLZCwAzf4q+8Llhxnbgwu6Q6el5xkGGm+8wU53+HnFib7udbL8cvGljDqLfJZkpNj3v+LEnVizpvnuK+rTzxl6YcNHgEPuXgAtUP2pebtbKZw6QduaiSMIKZFgQaZXoYJV0aH3b6sDwBe7BHhHBI58iStL3RpjR1bqLTjLiLW/LDT9bnRN1vjCWvuYc/uBl6vwFmBQaQq5WvXjQXMYpmGIRwUEWBWdPN3tac/RV5GmcTOQuzviVeR654WDWlrKEMKywwL6+LW14bt6w2dmlNDPSWzpH5G4ldp8baGcTYH5Yn4GIa6/3rnbCZkrxLebAgdk7ipf+Enpif4rY6L/iLivhvbmayg0f2kWzermEzc7mZc4FqQUnorFwfgzQXw0Tef8NOG8Rc2JYTirujI0g4pHOkqLxH9Utx0kcRtmvSfX+qSPW/o4ApgYmPbsc/vBXzsAkGBYaRmQcwYx+ub2iK5u4Bi2bmpLnwSFsBfBNPdrPzOLvZEMxUN9v6NgFmaFWhwExWzIkr6jVgXlYbt6xGA+bFiih4A35RZcS84mDDTI8ZQqfxYaf35UdL2xuH+5eANVb0btlMCW5KuNXm7ciNmJ1w6T+hJ8ySXZfnXlmWf2WlPGRDdeLn1QnrFPEb65PR4JH1JJtX1CVYVISbl4WZl4aa5PkaZXkYZXkYCRz/G3baINZ+Y3YQ9HTgrYmRKBzSqeN69vIFv6FkbqLTkhSPY4p0wf2mtN5W0eOWFPJcLJWujxTNtIb2ZTJnqKHuAAAgAElEQVT2wJV0idKL5vIhFM1au9nsMbM1eVL201upVuSYmdbKrk+0ZIF5SXU0TEqAYLaoiLCoCF9YHr6wLMy8LGx+SYhhpqeRwNEg5oJTTQ5+qcF613pPbGaIQjVPIfmjJIVaVTRJcBzHt2E/psfarxR5w8eP8kS4iYFhPAqEQzp1Wd39fRcV2dOi7HbIosLb6yTkrVh4xx0pmm+jDW2kaOZoaJNFc9VrFc258MQ7o5vNHjN/Rvd/cc6Y4RImAuYo6CpdVBlhURFhUR6+sDwM1gML4O2ckpD5V4PnyAIMU10+irD9tViIg0Wx3p2Gh81YWFA4pFM39ezli4uKbOM4hx9LhekPm3OftEuf3Ml+0pbZq0rvVYkhmx9pTtLFPGyKetDIbmizXWBvqWiWUEUzNWYmima2MZsAcxI3mKvZYKbK5VBzhMrQZEqFARuKXSZHnfu1WIgrBKx3IcxmrOEUDunUQYlb62fF8Y6UJef2thf0deb3dRBshkUzq6HNcoFpGto+tIY26QLr0pzAebOimebNht1s1P9FGLMbiKuyK6+zZsyaATORkWBRHr6wPJwsl0MWoFQuCppbFATBbFZ4xaww0LQwcLrIWS/6fFhj+bv4RaiCrQEh62Dsah1jwmzGGjbhkE5d07OXL74riFufHZR+X1n8d5e8r6ugrzOvryPnSTva0BZpaWizXGCahjaHC6xTk3zwykUz3QK2id7NZoyZtYIZbmAqkAEz2scmy2WqVp4rv2ImJ5BsWhBoWhAwh4gd9DUSOn2a5vdWC2iEyxphQo8hYTZjDZtwSKdOSdX3aLHQ7eK1/LKn3SV/3y36u6uwr1PW15H3pJ1is6ahTbIZbWjDtWY+c6251qO7VosLrOwMkkrE3mkeoGjmsoBplqa4jNkJltcSltfFL6eZvxgVMwJmslxGa2XTQg2S58j8Z+f7z873m53vZ5LnZ5DuOj3W/q39e5bZ0GBMkRrTecwIsxlreIRDOnVKdQ86V6ReTu66Wf60p/Tv7qsImzmHzdod2jeoq3SstWbFJeo2nZa8kbdUNCPdbHLMjBiztYAZHTBzlssFgQiVCSSb5Pma5PrOyvWdleszQ+JlnOiYcafhLfw+CDbbyKiPEHjGcB4rwmzGGh7hkE7dUd2DzjVi35yHrZVPe8qfdkM2y//uoobNmoY2MWxuFj5qTnykZDi0Q7ka2lxrzRWwoc12gVHp2a88aWZZwLR0s5E9ZmbFTPqx6Z4vsokdMEcWgFDZ1ySPQPKsHB/jHB/jHG/jHO+Z2V6zkpzeAp41LW0UxjIbzOYxI8xmrGEQDunUHfU+718sdMvsaVb8c6/yaQ9saBf/3SXv65Rphs0JW9nTTwAAABtFt6IfckSODKWhfbqj9GSH3xIAAACLE2kuMK4gMOmn3wOTGK1FM5c3W7v/i3Jla1rZxycAAACY4E0HM1kuww42SWWfWbkEj42l3jOll2dKL8+UXJ4puTwjy9Mwzv7N16voA2c2khldb6zRJsxmrGEQDunUHe3Ni3K/UVT9z/2qp/cqnvaUPaU1tPOetOc8uZOtnc0AgPUizbBZS+QI0dDmWmv2hWy2SNTa0N7fmru3NXrpKgAAMIl5taKZ6GbXId1sTfIXsS5Fzpj/ItkchIBZUy7DDjZZKHsb53hTPJ4p8ZqRTT089cTOFkK3t/C7YRjCyA43yyeGAT0KhdmM9b6FQzp1R3UPOi2EbjX/3K/+517l03vah80Em79Mow2bz/4CAADAysF9wGEzu6HNXmtGz0EyGtr7WnP2tEQvWQUAAMYxA02atVjA2GPmSPLiezhq/kJb2VQfe7aMLJdzfWflEu1rksoEj42yPY2y4MMDPgziL772yEZmQxs0UyUyQWeSzMSXwE++MZ3ZA26s4RVmM9b7Fg7p1B2drci0qUyr+ec+bGhrHzZTbKYPm0XfUmyGDW1HzxVUNWfimY1EjlxZiVZ6P/qT9298F8O6OQGy2csc/bLvPQ605u4ji2ZSW1coMzcrMz7lLaQ+NJ4XTBXN8w4BAAA4aGf2DfnpA2dp3eyA9ZpvtvQbUwLMNrBuHn+ZALP+DuTPXLzHEJbLUm+EyhokG2bCh7thhvv0DPfJSQ5bpaGv90vhwqQGyCxPGPwAB5yJrxwSbl/la7HeizCbsd6rcEinTmlVqnd0Wy3KZnLYzNhs1rAZ2Wwu+N4KAADAz5Fw2GzzM2DIxCPLtbvG+W7G1jXMTxm6ppzsKDnermHzr3cSrVYzv2yKU/TeFjabMyy/Y37lh7wgWDQTbKbrX+cuE9vMV9YzP7f0m9lXg+cV24wHAAAw3osFZqjtv8JyGaEywePpGfDhNj3dbXq6m0G6m77YZVLE2df7pZAcRnFLEVnGtfcMONmsKbdZX6VSMb6a9QGOb4TB/V6F2Yz1XoVDOnVKBtF2eQ9VFJspIxgxbCbZnNmb8BUnEQAAYOWhmpuh928GV180BQCAg8fgsFlhZwIAAPt/7K52rjxrDAAA+w52Vdp1VfzmthwAAH70O9FR8hfJ5oUJ8l9KjusDAMCOjSrZd6r87c6LAQDge7c9LdJdmp521pfKzC8Kf5sAAABfLYFBYAW/fAgAAFvm09g830iSsLzOx8gSAADAftsliujFVacnAgAA+OCMO+L/MtVL4s8t+pNgs2fAHNmx8QAAsFY/z3dWro/hH7MBAMBil4HEa0a2F4vKBI8N0l0N0lwN0lynpblOS3Mdx/9rSxafp5BI2xtf8c0oB1VJtDIKXOor2eCkI37gLJMB6Yu3t4ZFmM1Y71U4pFOntETonthxo/qf+1X/EEYwVurInWztbJ7nla/ZbE45yPUlltuqqp3uXqHVvT8GUMNmG5TN3A1teD02avEqAACYGZO1RZm5OZrTmmZunCdc1ZA0D/5FvjkHJ80Lz88DAID9pxcrohaJv/0XAACY6afQxsxzi4Lmyv+g2EzNmGdF7x5HfXuLXfrZnkZZniiVKSRPS3OdJnaBD32xi57I6cPQ09L2Rp5CsiWLbxh9wTD6AoXqIbi4OVgK4TjkIpbxhdyohp9l0pf+tbhsHhZhNmO9P+GQTl3T94XxvHoZZdIufaotdSQesnlLWovwUbMgjWwo/xJJsdkJmTSjWi2svnRX8Zf7cuYnfvQ7Tmfzz22F+5yXML/se7fdKJujM79QZqx1XMj8MgAAAHoRwo9RNtfFL6+NW3iOZHMVxebPZ5aFLSgNnY+w2UzDZv/Z+RcnLWZ9d4sd+hDMmloZlsgu08Qu+iJn9DFJcNEyxRP9UXf391GonhPvODnirHV6AE8hEbfWv9rCFWcFzAYnk6iM/077r6ifjPntbYLxKHpYhNmM9f6EQzp1TdL2xnUZAZDNDJM2deIiq7ctg87mxEdKHy/C2jXPKw8Omwk2W12w59xshvctkvYir/pLPy+7+me7twXCZrg99V3818iXLV5SJN2BsFnjAlv5yypGSGeD8OMbGjZDe7a5hs2Ri8SHyLqZVjSbya+YFVJs9jPxWAv/7A9dvWdKLusfMwEAAIuv9TM9pme4Ex1sOpX1Up2ox9SUS1PiLgy8Jdj7vF/epeQpJDtzwilUn6vIFChrmh73DPJrG2z3Wc0uhblRTcOxjUzzdfSCGrAiULT+uVhvS5jNWO9JOKRTN7VE6B7fcb3yaQ/FZq5EMIrNLCMYWHmw5mbI/QZ+tb0pAACAtSnXvHvqPFMOAAAA2P/DXcUl4X4AAADLN1fAzWb/pQAAsNSazuYjCbsgjFddhZEj7qYAAGCxpEiyoznKYhUAAExwDN+szNhYAOfNwCBa9OmtVKvILQAAADbPa0j6+IaAxuYaks37Ti+qjLSoOEnMm0+5zC8JmX/VWW8JAAB8cNzRtIBg84cefkZwwLx4t4Hk8gzJ+Qnwr2jxtT4BZqKDjVJ5asol4pHsOEnooBd1/pW2BCGq3WrzDuRHmwtc/ht6kkL1672d5e5oc6Ia/Ryrf83Y2MKr1e9NmM1Y70k4pFM31fS4x0LodvVJV/nT7tK/7xb/fZfr/BSbzbdiannz4OuzlYPz/Yag+zf+OAIYMvbIcL6rcLyb/uUa5qfA6lM/tF/9Q8PmwiNtCatZPm2w6vdNLZKvm7NXf099aOG8gvQlbJ+2QwDMGzGDbD5wbllt3NKamPkEm08RKWD+n7P+jHUGhYFzCo6RbPad5f4p62sAWPi1Pr1cRqk8JdmReAh5ejF28i7lm/xSnr18QaF6ebLHOL6NdXrA8VJRVFPl0FDN3IkaCNXI5waJ8X43q9VYnMJsxnofwiGduqxEZfWXOaHl3Gmd8PxU/JcAAITNxPkpEWGJNvXMhYlgRxE8m3hkIKkj4i1raGD+kbg9RbDZPAE2tONXoXhe9cfmFumOFsn25uyt8qMTETZb305b/C0K5kDyskUisdZ84CzMG5l/lmAzFTaywA8p/pbsNyZiRkg2u/sY5/gY/j6b+AKLHfqZR/4FAADG40Ncp6W56JNgRqk8WcibLORNTnIwiHewq8p6678jeZfSt15+uDCBQjUM1yvv4SSjSqVSq4JtGOauVy+btX4l8m21wRm3vt9ImM1Y70M4pFPHFdFYsTbDv6C3g3EaMvvJnUz0NCRyfipmsPNT1IkLrhhtzV1IRlQnet9iT0vOLorNzVlfMi9CitbeEhGnmtlZYMz0bJjQGWZexpw0mxZSidl+Jnm+MJIT7jEbUeYvopXNAWaKypOSHKbHXTxR9j5WBOVdSn5DydFioZXIZxzfxkrkA59iWup1lUqlVsuCGajWagRjGbZRNLOkPfaE/TW41B6yMJux3rlwSOeIkKT95kKha2zndYrNpEm7jX0acuDzU17U+SnWiQvGXcjfSTYfaSv8CYnqZByF3NaczcjQZlyEZARoL6+Lhw1tIm+kijxrUcZcnTIrvGJaEKgBcy4VyQkDRuC6lJtBuhs1YybATJXLSQ6Tkhw+SrTXiz4fNExvQMt7VBDV1ukB4/g2y5M9Dhcm+NbLB0K1SiZTqckK25q1MM0m65BXq7W3vofoMcdSYzZjvQfhkM6RoqbHPYuFbn9WZWgWqMjTkOLHrSkkmxmnIUNobIYm7Tr2+SnGzWbqLuTRO0WMGO2DdDYzjkJyHp4i2HxdsKI+kRagjdyCJBrapaFEdDbtoAWdzUjRTBiztYB5UpLDJMHFibF2BjEXtLSXh0F1DzqjmiqPl4ooVB/Ij3arzZN3KQd/i4zw09rGxpoF2UFZOkDrm9sFzvxKXFer1ZjNWO9aOKRzZOnZyxd/lKSaJ7l6KUulQzjbrO00pHt3DbpAxTg/xTpxUQjZTNyFbCXYTDvYDO9bkGxex7E9xXXcgsZmrQ3t2fn+Jnl+s3J9tRTNrtPSOFrZk5IcJsTb6UXb7cqN6H3eP9y/Oq2qe9ApUNacq8i0Tg/4b+hJc4ELhepB/toqlQq9GT2ksneA1jdzAs1CMW55a4TZjPVuhUM6R6LqHnSuTfNbl33F7XYJyuakR0qUzejZZm2nIR3vVqGnIdHzU3+0s28251Ns3kuymXGwef3tNGsONg8wbB64oT1I0czuZkMwT0i4MCXWzjTh0htast+/mh73UKieHHF2TrzjzpxwnkIyOKrVQ1mt1t761lJQa+gOx+I2uMmtVmM2Y72S4BamvEspbq3nKSTUY4skZLXYBz5W0R+To84tT/WC//ljsTf6+CzDH/0mAmUN/Oa4yNYRiVvrP03zW5ziceqaFGHzbcjmqAcEm4MHZ3OlfVclehqSMoJBNjNuNn8Dbza35OymG8G+4DKCrW5MRo1g8Frzstq4ZTWx1LDZoiLCgjwHSWSBFQXNZTS0c31n5fjAM1MkmzmK5inJjhPi7fRi7EwTLkU1VQ73r+gtSNX3CD6dKVS/bgw4Ia2tb9YncJk8gDCbsZjq7u+DCxs8hcRK7LtG7GuZ4jWObzOObzMh/MyCFPcFKe5L0r0/KQixKghZIwteLQveUpm4vTZ5W23yV7XJX9YKv6hN2lwj2Fgj2FCd+Hl1onV1wjpF/DpF/FpF3KeKOCtF7JqqmFVVMZYVkaY5vnNyfGbn+MzO8TZJc58pdJohdJoYaQv/uHlJzitF3itF3mcqMmAL7tXSDbHehsp7VHvyIvWjzu8uivNpqxwSm7sJNms724yy+Vc6mw+p8iCbGSZt1AhmPbgRLJYygnEOm2kNbRnV0PaBDW2jbE+jLOakebLQ8aM4u48iz34i9pG2Nw73r+VdSdX36A1iwOG34G59a+lgYy8YtzCbx7RgxAG/oYSnkKzPDLRM9RrHt5kadd4i1cM6P3SjPOLIjayfrmf93JDtoHVkqLHaIp1J2bdMRw+zANpEq4Fo/UmyDEqyKI+YXxI872rwjGzPGRkeRgLHydHnx/Ft5gqcV4gu8xQS6ETV5VHfqFF3f59LTa5ZotO8JOf9JQnOzaUom4NINvtoZ/P5znLI5pPa2UwtUO1rzUHZrM2kvYbB5vpEy2sJ2o1goQtKWcNmGRw2axzajIb21JRLE+Ls9GMuTIu2O1EmHmvvDl8zBpyr9c2skrHxa0BhNo85NT3uiWqq/LlIsEjo9p/QE0tSPTfkhW4tij52XXKiKZ/08mh2YODLK7kDoyl9WHYe0mqreYXN249MDRlu20230zfcTvuctgzDfKllWHuoCeLcoiDTAn+DNBdDkYthIu+/YaeN43n78qP5DSU4r/tdq+5B59mKzEVCN72o89Y5wT/XZPh01XKymQoeuahhcxmDzdqWmzVsbmaymfo3w2XSHtAINpTtKcnlGdlehpmek4U8vYSLkyLPzoxzOHY1ecQNld+R3iAGnLGspS3iG1fRhDCbx4TKe1RutXlbpaHTouxMEhzX54R8X5ni2Hx1gOCIgX227JdXWDTDNZghFM3pG8jmJBwcMl5nWZ5bxNpDratWRCyEBp+y0DkFAYYZHoYpTvqxF8aHnf40zQ96W4b7Bz+a1d3fF9VUuTsvcmK4rXmy2/arsX825HjcreFk86sGj2j+5bCWm7nZfIPFZkbqyBCMYNPELpOTHAziLv475PiGrCv8hpKxViW/qt4kBlylUqllNqxYUVxGE8JsHrXqfd4vUNZ8VxD3UYTt4hSP3UWxp+pz+HevaV+A0bDZAwl10vhsO5k+2z/bi39HXl45i+Y9XEXzYN1sCOZEy2sJ8MyfpgwiwBypAXNp6ALkNXdeMd+0MMAoy3NqiqNBvMP4sNPbckKjmipx3/udqrxHdbYi0yrN9z+hJ4wTeCsyfOFAxFZ1dehsHkrwiNbl5htJzAWqwdg8R+ZnlOUxRcibLuDpxdiN49tYpnodu5o8imfJ71pvEgOuUqlUwdYYzZQwm0eh5F3K7wripkXZrZfy/6rNjr/XmPq4JVljsr2FGnkoNvtrllO1hjqd7Sw/00Gw2Ya5A6PJjjg0hKJ54G42NPWg/cml1dFLFFFUi1KzElMaogFzUdBcKlCiMNC0IMAkz3ea2GV6kuOHYae25oTiYxvvQU2Pe6Dv10rsqxd1fkL4GfMU93WFYV+Uxh6sT9t/TXyyowSyeSihYF83Zw/O5obB2FwePjvfzyTXxzDDQy/VyTCRNyHizPiw0ytSveCCAB6FvCO9Ygw4lkaYzaNHz16+4DeUzIrjrRR5n6qVpD1qZSQhJyFJyFEPGiMe3BzYyON8t9rxroLtAoOvragLjLEDcxApmtm5TtqK5lXsSGQNmGmzQwuylU2rmEkwQypTCcmwY2mS56uf6jQ90WFyxFmnmhxcRr83URPKI0WCNWKfNWIfaMI3ineYm+K2QOSxUsZfkR+0viL+ixrC3r++OnFDrYD9j2cTF5sXV0WZl8KaOHj+1eC5RUGGme6GGe4zk50NBY5TY+3gH7dI6L4i9fK+/Og32Q7CekO9Ygz4mBZm82hQ7/P+i4rsaVF2O2XR8XcbqLTFTFbaIjsJOfj+jSvarxRQy6mcLjAYuPgrhwssd39rDud+KvryylE036BiF8luNu1cQSTtYgG9RTlXfkUDZpn/bHKOCEeJ8ICBsdTbKMtDX+A4McL212IhfoEeRjU97pF3KaEHmKeQfCEJRtfil6Z4QqbSH3+xP0gt2q0Uea8UXV6bTizNi1vr5V3KwQxKWMOpV4wBH1vCbB7xCmq4OjfR6UhZctbD1oK+zvy+jlzN2V2tiU7stEW/e/Xe9CsFrAtCREP7OEdDW5sLTLKjOZtjP5WraOb0ZjPPFVSELyRDJGgVMwPM+ZTBB/pvfYylMIvx8gyJF1yS0UviTYu5wFNI8BGOkSJV36MtWfwtWXxs0RqVeqMY8FEnzOYRrN7n/dukoXsKYtLvK8mzux3o2d0MqqGNDJtjHjYxhs2BtGFzLWQz5dBmXykYoKGtdXVKmUn1JNcPXjSzvNnIlupCNpjRVjYDzGS5TFF5RranUZYnucDqZiBwXJrsgQvoESRpe6O5wAW/qRr1ev0Y8FEhzOaRKlXfo8VCN8+bV8uedpf8fbeYdnb3joRxdrfu0nwAAFj5Qy1xdjeCaGhzD5t//AmsFnIMm9kNbcYFIaqhze0CI3aaeQYAAAD0IzmK5sUX5gMAwIGzjBVVptu2hHBlU2A2/ms2AAB8fdQkj1pXRcplDZU9DDPhDQP4cJua7KgfY4fdQCNIz16+4Ckk5gIX7KkeO3qjGPARKMzmEane5/2LhW5p3cqKpz1lT7uv/n23CGEzeXYXGTaTbP6+dtBhc9b2NQAAsEo40LCZ3dBmXBBCG9osFxgXm8mi2cIOstkW8WZrtplh7CL7lJBpQcBMG4rNCJiRJjadym4G6fDhapDmOk3sPD3WHndKR5aoFjdue4xiQV8CjBCmHrYVGctTvOYnOhvHXfwowvb/BR//KMKWivSHjz9KUtD/CSy4R9BbcMzmEalVqd5RbbVVT+9VPO0p/ZvGZsbZXeK0H4vN2ofNGjbTh81lZzoGSnSiXSmgN7S1u8A09mxq0oyymcObzQIzda6AZPNvMOAJATPRwaZT2dUgzRXeF4KPKSlORrH2uE064iRtb5wT7+hWm4d/dyNd5T0qaOn/szTVSuxrmnhpHN9mZgJvYarHuryQ9YXhnxeGWxeG/68w7POiiEP16Qfr0w7Up+2/Jt57TbSnTrS7TrSzLnVHbcr22uTttclW8jDL/CDL/KDl+VeW5V9Zmhs4J9l1RiJvHN/GMPbiKrHPj0WJ0LSvm9YzzOaRp8imip35UdX/3Kt82lOOsJkygrHP7ibVOaJsPvkzAACAn8NtfiYTb4+EePfUefVkfb0Gzaffd7Cr0q6r4je35dSHDFyF1LD5q8MAAAB+8Nz4A/np792hQ3tXi3RHi6sx+s2+u0S6wHj6AAAA9CIJNi++aE58jeVhU8jm/bZU0WyyD/kmS7+ZXaIZMxsfNyU+vnivPmTz9t+M6deECDBnuMN4ZIN0DZL1Rc7woSdy1hM5T0u8eKYifbh/vVivrGcvX5yryFye7IFb3CNLTY97+A0lu/MiZ8Y5jOPbmCe7LU71/LIoamdpwrEG6RmlnB6CpHDooltTO8tOQQdM+1XKnYrWDNSsjWrp7W/N2duas+WGeJ0ifpk8xDzXf06qq0my8zi+zZSoc5slwb71ch2prTGbR542ZQYFKisUBJvhsPmuvI9gM2oES6OMYBo2N0U9INlMl4lntmc3B5u/+ZH5lQauSXDY/OVhju8zySl6T4t0V0vUklXMT03ghVjfYrJ5CQVmVPttYdFMAzPUbhtYNGvAjGr7b3Qwe8CjBdNhB5tOZb1UJ+oxNeXS5CSHmXEXh/vXi/WaanrcsyWLvzMnHLe4dVlUfvDEcFuTBMeNeWG/1Ga4tFWgPTx20ALlS6VS/dnhwdRK589tms0RNph3w3EbGWsD3TBblJmfN6QsKw03y/Y2THD4d8gJeMF2GEtqzOYRJlXfo/Fhp/IeqiCbKSOYvK+zoK9Tq0mbxuZGks0r9lffCLwn3WMFAADgSIhnd617d8a2NQAAsEpY5dBVaV9hawQAAHv3wmFz2SkDAADYve1O0W935CSbl6y6KvtWFbcCwvh7tz0t0p1Fv08EAICtq5SZXygz1jouBACA73j/uyX+TMPm5FU37afA73HQzrI+wbLu3CQam09NBACAz2eWh5mXhZqeMgMAgCUHTIqC5sr/GA+/csex2fl+Jnm/fUiw+VfYykbBjJbLKJWnplyamnJpavKlKcmO8DGObzPcv2GsN5K4tf6ttbhlwThA8q2ou7+P31CyIfPKOL7NomSPr+Wxf9VL+d3XqOEaakqlToAzzu0QV8BZqf7s8GACzG2DgjmLsqlCNwwR8n877bPG1MVl4SY53jOFTuP4NotTPHzr5e/Zj4LZPJIkbq1fnuyxKMk9mhw2c5m025km7UfNAoTNkRSbfw6DJy4ueq6g2OxGZ/OFpL0ctSlYsrak6Nc78i9hK/sHT7g9tc1pMWTz7hbpTlZDG16dWndLvBZlc95PHwIAwPyZEmJ1auH5eQAAsP80dXnXojx8YcrBDzR/+AHjoiCzxP0fAADA7EnxxMaU4R+wp/0LOmMmwIyUyyiVCSQLHacIeZOFvElJFydF2A73LxnrTUW1uN+s6CFuL+CE59fWs5cvopoqt0pD9aPOf5Ufcf5mgYAZTcja5Lx3DRpf6OdSiIWRC8g1M3aqPy08GMkoRMG8EwHzVywwf347zfq2GBpi1iJLnosqI2ZleU2JsVsp8uY3lLwfWzhm84jRuYrMnTnhvc/7HRSS38pTUTYX0Reosp+0oWwWImz+js7mK3Q2eyBsXimsuthV+bu7ZtKMyiKBxubvaGx2heeDNlyyYP7PvuMx2ZwL2bzJjMwb0bC5KmpRpacB+89fst9YfsUscd8HAACwVp88IkSwedsvjPu7EMz6dDBDKk8W8iYLeZOTHCYnOUxKcvgo7sKu3Mjh/j1jvR01Pe6xTg84kB/9ei1ukpvnQ/IAACAASURBVMwAA/o1JG6t35MX+VG47ebcMNvreSmaiIUB4o+038HjulHLGDOjZ2o14cFURiFSMW+ng5k6JP85eRYPOlU/aUq1akrR3OC5Kfy4Icm8NHRWhsd/w09vzOYLlDXv1H6I2TwC1N3fZ50e4FabB//rs5cvZsXxpA9atS5QsdM6tbH53vWAe/XcbE6quthVeQyyec3pnztKTxLvUjWpI1vobN6qYTOyPRW9FXmJW2haIPr0lgPB5gghyeb5RpIEy7r4ZbVxC89RbI5cFLAe/s8m+IUuKAmZfdKUYrNp4r5xAAAwe1Kcn0me76wcH8PfCTZrzF+wlY2AWdPBJqk8KclhkuDiJMHFiYKLkyPP4lHlKJNAWWMucKGeO0OVKtiaRDL5HwE+LTyouvv7/ixN/SjCdl32FdtrOSkPm9N6VaLHrclIZjCjaGZ0s2m3dhh38LTcqEXHzOTOiAwBc+4+Viv7K2UmG8zscnl1Y7Im5x9G/ZMn8kwLA41FruPDT++XxbyjXjdms66rvEfF7s7VPei0TPEqetKFLlDla1ugetSciLA54kHjCYTN/vfq7T0tKTa7kmye6Z5u31VpV3HGCAAAwNLE0hMdJX8l7gYAALBr652iX+hsPkhn89cx2wAAAFiYF8LtqUuGJJs/aXLQI9n8ccMFYt78zbnldXHLam2JefO+04sqI+edMQMAgKUHTUtDF5S46C0l6+bCQNOCY8S8mVia+pWYN287YpRFrEsZpLtRM2ZNuSx0RKn8keDiR4n2HyXaT4u5kNF2Y7h+y1jvTr3P+89VZJoLXIbc4kbIrPUjWDSp+h59VxCvH3X+WGVaygNl9pM7mb1tEMwpj1uEr1M0sy1g5VyR/qwxs4p2pha9hve1lorZGgEzs1xuEDKovKI+wfIabPLFL62JnZXrOzn6/MZs/lt3d2M267R86+VWIh/OYk7SfnO12Cel+xZjgQo1aYuoVlIdD7L52xoamwNpbA6GfaQffqLK3OWbKyr2s33aLgI42qHYDOc6FJt3tki+bo6wYPm0wcpfVtyis/lG0mL7+ayvI9hsQdbNNBFsJsNGGNp6hNnNZoEZpfLEBPuJ8XZ60eeDGkre/+8X671p6C1uqlCmlcnERzGcmep93v9naerMOAfbuhyGF5Vic5KWojlkgKKZZgGrYMYGM7vZhei5HVYIEu2EPBq3gIJZ08dml8vXBSuuo1SOg2n/y2pil9XELq2JmZ3nNy3efltO2FtsvGE266h6n/fvzAk/Xioa4GvKe1SLhG4O12Xa2JzKweZGNpsvQDb/BNlc7VR5dibF5vKKs53lexE8G7gmUc8HlM3f0Nm8vTl7a3P4QhTPK39ZRdy3INkcTlyEJHI6AQCW38+GPe19p2FIp9lpM+JTSw+YFNuMBwAA0ymJgXNkAbPz/Yz+JPFssWvK7yYkm2HAiCvN/JV8iQbmxIsTE+wnJlz4b8w5g5gLeC92jAi2uH3r5Vq/gpvMamoAjfvaqIIarhrHOfxZlVHY1yXr68zr65A+ac9GvKiwaBa8YtHMsIDZkRaw0/T4I8YdvMN0/9c+8hTeTvq6FL1iFqNgRvvYHzckfXwDub5DGGLiKSoTt2uro5dURy9RRC9WRM3K8ZkafZ5XLX0rc2jMZl1U3YNOK5GPuLV+0K/sfd6/Ny9qaYqnj7Jc63LzI2Wi9rPNWp4VHGmd6PkprhMXuftbcznvQiK3p0Rrb4msmlLJfhHBZst6Yti8rCaWltPJzgJDgsDIgxY+xjmahWaqaGZ3sxEw209MsP+/2PN60ec/EfvgqM4xpd7n/cdLRcuTPcp7OEpg0gLGQjDJbMxmqO7+vrVpfnsKYqSPVHJ68FH2kzsZSEM76VFz4qD2bO1FM8MCxtnN5hoz56DphNu5wZzGAWa0j60pl+Mt65ADPBSVFfBEHny9ilxUGbmwInxWmsdCodubHyfFbNY5RTVVWol8XulXW96jWpvmtzTF81x9nrYLVCibqSsXHGebmc8K4jQk9XaV8ZRg3GwmRjvNEo67kKyoTnjfYsX1RMv6hOV18ehFSOrqFAzQhpct0PRseJ6ZuDQlRdnMLJrJbjZvMlkxj485pxd93jTBEZfLY1bw7e/hwgRaE1L72pRWZo9JiVqvzU10utJSVfJ3d/Hfd+V/E0UzLVyhF77+EGx+k6KZ0wLG8Gazx8yE/6uZVids5gKzFQvM1HSZLJfjlteS5TI3lSMsKiKIhc/ycNOCwOnxF32ua2/PDEGYzTqkZy9fHC0WHi5MeL2WSHmPak9e5Mw4h0MlgrDOepTN1JtW5ALVjYHZrC1JG2Xzj3Q2aztxwbgLybg9taI+0fJaguZaM/0ipHlZ6IJS5mWLOQUBs/P9TfL8ZuX6Guf4zJQSYSMDTJonC3kfCS5+GG07KfLsJ2IfTGUstVod1VSJtLg1a1NMNuNVZ0TONbkbsvn5j9uQJRGOhrYIaWgnPLod9/C21uu0995K0cwxZob+r63kjdrNLFc2Z8WMXJFPoN2rheWyAjb2SCpDJFeELywPJy7YloWZl4XOLwkxEbkdKoh77Z8zZrOuSNX3yErkwycdScjmxqu9W1f1PXJQSIzjHFan+/6iEF9prx0imz20s5l6x/onm83k21XG+SnGzWbqyfBJE53N1wUr6qknAJvNHMctTAsDmQ1tKUdDmwLzJKHD+Njz+rEXJkXYHrsqfPNeE9ZoEqPFjTzvSBBTyKbI/NpPzhGuZy9ffFcQ91NJcuXTe+VPe0qfEkUzLcn/SRu7oR3/SFM0kxfwGlgX8Ah7ttNdjuu0WopmjTf7W6R7Rx8zZ8Ei4QskYEQLmJPoYKZPl6lymUFlFMmloealofBQHnyYZHlZpfm+Xq2F2awTgoFfpAufEXvwmi8A0vbGX4qSjOMc5iU575DHnmnIC+6+NsB1SJTN1LL/OQ2bSxhsPqKdzdQSIeP81FoGm28kIU+DuGW1sfBt6eKqKOa1ZpTNjGGzlDFsdjNId9UXuUxKchgfe25q9PlJEbZ786KGMrzHGrOCLe6jxcLe5/1M9jKegVyfHCN43i4NvVQvU/xDpR51F/99t5De0CZcYL1U06454ZEyjquhzQgCe5WimX45nuXN1jJmJpO/kHUp7RVz/PK6eNjHpspl2MTWdLA1VKYhef7VYOoxr5g/W+r9WWbAa+AZs3n4RQV+qdVqjk1KlUz2Zo20ugedbrV5GzKvTAy3nZXguDEv9LBC5NhSgrLZSzubqb0FRvAIyuaDA7E5fahsrqHYHMnNZrYRDBk2G6S5Tk5ymBJvPzX6/L9DjlumePIUEh05KYM1IsRvKJkT70j2rjQQRlrZ7EVnmc1gXzE6dKYi46/KtOp/7lf9c6/iaU8pLfWI1tBOYzW0YwmzSxNn3ghMz0Z3mgcumrVZwBjdbC1jZsKRCtelBgEz0semymVNB1tD5ZAFJSHzSSrPK+ZTj7nwXF6m55fSkFf9gWM2D6cYgV/qd79FCY+yHSqIM0t0mhBuu1zsvaUo6rtq8dEGqUuXArKZCsmz42AzMen55dXZvI6DzYJXYHNREIPNBulu+qnOkwQXDRIcJoSfMYi+sFUaqjsn3rBGonqf9x8tFlqJfDhd3Myi2UZGdrlsZPBNNL3nZR2sGh0HM+Bd2pp/7iv+ua+toS3R3tCOoTe0+fcbGC4wVhDYqxXNlAWMfjleY3nh8n+Re8wcYI6jwLyEWBvRlMsLy8MXlhMdbILKdCRDHs+Fr1fkY5bI7YIi+5V+5pjNwybOwC/41EbRTHs1eKu9s97n/dL2Rp5Csisv0krs+5/QE/8JPbEwxWNllr91Yfi+6pRv69MpNmt9brDYTI15kFZS2uBsrqXYzLFANSvXZ0a219QUR0PhJYP4ix+GnRrHt7FM9dqQFcRTSMSt9ThrE+stqrxHhbS4EaHPT/SZaR2sQqlsI1Or1TIbm2CZjZZt6ZGk7v6+RUK3vIcqis1lT3tKnnI4tGkndoiiWRn3kGDzAC4w9+5aTXp2F7swYE6af75DL5pbGX4XCWc3m23MphypnBUzDcxouUx2sFEqkzwOInhcGGhWGGhaGGhaEGhaEDhH5m8QZ/9KZhfM5uGRtsAv6gluE8w183rHnbJnL1/Iu5QCZQ1PIflSErJG7DuObzOOb/Of0BPzUtzmpbgtSr+8Ssb/WMb/pCj8q9rkL2uFX9QkbaoR7FVmH2jN3audzda3xUw2NyStqE9cUEL+4y4Kmim9PD3DbXq664wUZ8NEnmEi779hp+FfYJHQ/dM0P55CEtVUKe9Svp87MFhjXLDFHdVUiXyMqpIJQUBbB6tUKq7kbZlMJrMZ2WRWq38tTrKrzan5537NP/eRYfPd4r/vsh3aab2qYG9aIuBG0a3oh01RDxrDHzSG3r9pA4OPjoT6D7g6db5r4KLZC8YVzYunimaWBYzuzYZ3LJjlARmxAMG80G4+APONMhAwp3/7L9oLsJl+SuiCUrKDLTzwAQAfnLikqZI1PA6YAx+ygDky/zkyf4M01w1ZQUP/sWM2v28NEvil3WlCfGY4nuaQ2fIupbi1nqeQ8BSSP0pSVot9VpGPCeFnIERf6fHvkBMrRd4rRZdXii6vEF0+LE+E31ygrIF/HGYw1vCq93n/4cIEK5GPZlBC61pzzJk1T1qZzSiYOvc+7zeItivv66755z7nsJkeOXL110+5SgornidZNFNs9rtXz3aB8ZgbImWc9uyf2jwpNg9cNFPd7HX0fAUy+wiuisA1znOTAACW35uTYJ53dh7X/xnwwUlnslx2mrIEALDOUENlGo9n5/vPzvejHlOizw+9dMZsfq9iBH6xh1P0D9M4zG53jwiV96is01/HpoiFpSOC46fjpSLizSLHDpX28xgjvGiOaqrckR9FFs3cw2YqciTMezX8/7wljXRoi74j6k2vPAabYRaYZ08d7RwkhwtMi9OFMWlGiuat9NBs7m52Ay37iCyawb/OXSYq5itkmP/ekwvLw8zLQheUhs7cQ3xsgjcfdrANdwEAwAd/8UxJJMNYpNn5fiZ58OELH7NyffWEPPuqoU6dMZvfnxiBX0PalFKp4FN9RCcGCpQ1B/Kjh/tvgYX1RvKtl5sLXOgtblLEk1nL4aqRXEDvzYtyuyGn2FwBh82s7ansJ3cyexO+IsBMc2hHi74FAABw6PiDm8H3G/4k2fzbEfJl7yc+0dAmkvyXbxIQ5+8A2LO7o8Sm7KQB8V93fXmn8EhbweE2T1jSmsVRRbOrieaF1GJhIWoB4xkARIfs2d3s5XU+RpYAADApCFpeyMvxyw+Z0QbMznpLAADkFfnCQFOvzwAAYPHemWSVTPF4Vq7vrFyfWbk+s3KIh0G62yKh2xB/8pjN70McgV+MuRVnqcyk90h9eqvVatisHu6/BRbWG6m7v4/Z4larOQI9aWQe2QX0qlTv6LZatKENh80ccWDp8PTN9w6PW4SP0ciRyPUAALDym+oG/v2GP44AtozdMy7dVfA0V3a06wevn9oKfkDYvL81d2/xH5NYX2gUDYvmELOVzE99eDGAiMvWhCucnQQAAPMM02G+wqmJAAAAJgYQfuz51Can9zoAAADrDGEHO2HvOAAAWKtPUplAco6PcY63cY63sZR4zJReNsrymBxxdog/eczmdy5G4BfxQWR4TGDahnHnhk7mEfm8pulAfrRAWTPcfwssrDcVbHGfq8iELW521DZaRXMYSDjSunV3z8og2g46tAcfNkM2f+oUhGRoxzy8FfUw/5AVAABYpzTw798g2Wy5W1Hn2ZP99RoAAAA/BTneVThUkGz+McC2s+xUItFBNnBN+r296JALrFh3bW4r+F5FsNk0Lndfa/RSaD5b9fuG5uytzVkriT76V0tvp1kX/DIeAAC+NG9KXdOUstTBHAAADl3QdLOhMTvj+38BAMAGE8KVfXIiAKTzK3Q+En80N3H/BwAA8JlBQcAcWcBsGTwkP3tSLEFlCskzpZdnSqiH10yJ1wyJ1zi+zRB/8pjN71b0wC9EMplMraaXz0wL6CjTs5cvrNMDuNdGuaQKth7FPw2skS632jxzgYtAmaFSqVXB1iwyAxsZR83MdWlSp+9oLBG6J3bcGMqwmWTzpUAkDozB5iCKzUdCoEPb1gMeqL3ieLfKoeKsEQAALN9YXn6ms+xU2SlDAABYuq6s+Nidot8SdgEAANixqU1GYzNRNFssllOT5ktGAACw0Kwg7X+3mA1tVjc7bllt7FL+BgAAWP7tPCJcwV1/OQAATPCj5RLOlV8xu7wOAACWUE3sox8CAAD40J2gMoXkGRKvGdnw4WmU7WmU7WmY6T4+7PQQf/KYze9Q9MAvlhhP01GOZrVare593r882WMoNxm1nx3AwtIVdff3HciPtk4PQMy3NNCyxtBcxhHd3rPaLg273Hh1CMPmtnSyp22PDpsfNkU+iPwcAABWHqhuCLp/4xjCZo/u2jMkm3l3qy5W2JJsLjvdUXqSZPNnZcVH7xT9SrJ5Y5vsO5WnGcHmnL1FkM3b1jQz2AwMosXrbolW8BYChg7akd5s8jRtEMlm8soOtH19cMqFBubCQOO/TAEAYMcxcrRsP3ExAAB86EZRmUCyUbanURZ8eBhmehhmeuiLnM0SLw3xJ4/Z/E7EDvxiSyazYbnBdPT5+RbV9LjHSuQz4HIUyyQ3+n8qWCNY8i6lucCFanGr1WpVcLBMzVkPsz6k8zYx19rcn0qEQ9tsjv8SAACA+WU5NWyOetjk4QXnvYds7t+4cu86xWavwdh8ouyUAQAA7N7eXvTbnaJfKDarZN8ibN5T9Dusmy3k2eRO8yVDAABYaFaApIBFbkFeU+bPlNDjCK9sAAAAsN4YJn+VhZmnfPMBAABYGxJghmH+fxAd7Dg/eAdvVu5vRN3sSlGZxmPDTHfDDPfpGe7TM9w/SrT/oTBhiD95zOa3L1bgFzNxF5UGRGOGQNL2xp054dxbVcwzQCPan441hkS2uClHBQeZWf+aR4BNTNX3yDjOATWCITHa6GZzW1qvivcr8eTdlEYOmwmTNjDzzIVxYBSb4fbUaZLNDl1V9iSbN5SXnULYvA1mgWnYnE+xeXZczu6W6CXEvPmotTLzC2WGJZw3r/x11S3x2mjiDYNxHgwbuTAFAADmG2Ujd2mro5cQGSPrjSvCifN3pSGzT5oCAABYZwjBXAjBDMZ7kp6vHB/jnF8/BAAAkwkRDCpDHrtNT3ebnu5mkO5mkO6mH3uBEQQ5gDCb37LYgV8a3OjuE/B9i99QcrRYyPwoUjCzSw38w8PSccEW95YsPtXiJgpo8r8wr9iMkKsYmzKDApQVDCMYK0Zbldbbmvq46Ah39oiDC3nfQsPm7lr37ppTCJsvVJyh2Hyyo/Q4yeat8LgFyeYNqvxDKg+CzbHSXS3SHbHb2H+mQTQsmvkmLJ82WHHYgpnhf5owf4nCzcvCFhBFM6V1BiSYSc2eGO1jnOM9M3rXOAAAsJrCoDLBY1eDNNdpaa7T0lynJDuaJQy1oa3GbH6LGijwC99mZ+l4qYi8aa9W0wpmJoWHMRANC+tVJW1vhC5uemdoYDLT5ji69i+97kGnZarX1Sd3y0k2s41g6F3IgMu0zE4zr7yQ+8TtqYB714+SbIZxYBSbL3ZVkmxeuqGs9GRH6XFirXn3Vhg5QrJ5vSr/oMrDlGQzGdLpjOxfQRcY0dBe0xRkjOJ5xY8WxKSZKJoXIwvNE/3DzEtDFyQz2PyZQcExFpu9Z0ouz3S1AgAAix36DCoTSHaZJnaZJnbRFznrx16QtjcO/ceO2fx2xAj80n45TueeeMOonTnh4tZ6znv2qDCbsUaWnr184VabNyfeUfOCwHKFIR/gSCFiPg+Ge8nKtiLjj0pxOXLiooDrxAXjLiRysPkmdXvKF4nq1BYHhmZoH2uHOZ3yI20Fh9sK0OMW6NUprpBOenp2wwCH76IWVUbOO2MGAPjgtMuCUs0Ri7nyIPL2XcDsfH9ixpzjY5zjDZ3Y+sdMAADjjtoaZrhPz0CoLHbRh0gWOeuJnKcmOmyRBL/Szxyz+S2IEfilRt4GYzoPoGcvX1iJfOpqBDYD9fbYXlcsrBGg7v6+nTnhtBa3ikFmMnWb9rJAnc+gvtPwL1k9e/liqzTU93Y5w6RNGcHSkZvNqBEMvT11RXN76hoa1emIHGxG71toOTyVf0iVj+Z0oqea0csWaHo2dW8K7jRT9myyaI5cVBFhITr0AQBg6TemyNKUmfyKaWHgnIKA2dTN+FwfclHKa0b22QkWAIA1k4hymUZlPZGzXqqTXqrTZIHDAoHLq+YWYza/kTgCv0hxoJiL2GNcqr5H1ukBqr46LZ4v/CPDGtnianGjrOV468ncptSNJave5/0rUy9H3bmm7fwU+2YzxeZg9C4kvD3Vw7w9daGrEh5sPt2puW8BM7R/vSP/mZ6hzThugZ5qRgO0GSen6EFgZEO7KmoRbW/KTE9IW5qiDsazwOxlFL5jHABg6080MFNUTrk0NeXSpCSeaaLTUBZHGcJsfn2xAr9kNoBzYYJ43qmCrYGNjQ2wDpapMGgowXHAs5e52oIPcasBa0QLtrjNBS7ouJGwiRH/yGkX21UqNRVOpFNLVqq+R5+k+XndKi3s6yJN2lrY/FDD5lBONtPuQlY5cN2e+pNkM3Xfgmhoq5gNbfpF2nRr9rV4dt6IpqENw0Y01+JpRXNBILObLfWeKbk8I9vLKMvTMNPDEFbM5GhZH6Hy1GTHjxIvzol3fA0wqzGbX1vswC+uEm8UJWK/S4lb63fmhHOf/8BgxhoVUvU92pLF35LFp79SD+ym0DoIUwVbD8urSe/z/o2ZV/6syqDSOrOetGX0tqURRjCCzWQiWFM4yeYgks3UzWY3ks3oXUj27anf2GyGDe2Bhs3IWrOWhjblAqOKZvOyMBjPOUjRzAZzuuu0NLKPneo0NeXS1JRLU5IdJ8fbLxC4oDs7ryTM5tcRPfBLUy6z7di0NF1MZu3yrZcfLxVxXcHFwho9krY3mgtceAoJ8+wN18uEliWr4Td1/1GS+km6n6CniUjrREzagkdKKq0z8gHBZj5p0vYj2UzdbL5Eshm9C8kyglHDZhk6bN71qsPm+kRaQ1tBa2hzFM2FtKIZ6WbDdSlo/kJa2alOBJWFPP04+y3ZwW9yGxez+dXEDvyil8vM97mqYGvMlyHqaLGQcRFErcawxhptevbyBU8hobW4Gf/IIYu5j1npypNA2t5oIXQ9W5+bRZq0Uwc2aZNsHtikPbARjDrYTA6bpTuaJduHMmy+QR82Mxra5ayGtsaerbVonp7hbpDuxgbzhHg7o9iLYTfL3/AnjNn8CmIFfhGiv73FfezX1LOXL3bmhNNWADmb3LrwyoSF9WaiWtzaep4DL1npwrOgu79vT16kpeiyr6oKXaAiT0NqTNpB929cuXc94F49tUDlTrKZ06R9nGQzZQT7icsIRg6biajOTSSbBxo2w6tTNbFLq2OgQ5vW0OayZ2stmuGYGQHzJIGDfuyFT8S0nZ3XFmbzUIUGftGeK9bBKka5jL7HxWR+FfU+70e20ZAfM/ljZNrtsLBGsqTtjXPiHd1q85jNz8GXrHTlaSDvUi4Sum3KDQ3qqONcoEKHzb73rnn31JELVNVOJJsHNmkfIU3alBFsnxYjGLrZbNWUuqYxefVNITw8teI6ddyCw6FtXqbNBTZI0awvdtETOU9J5k2Nu2AYa49EXLypMJsHFzPwi/0uFn1vi2H8ZlL1PVqe7NH7vJ/4iVI/W81EH/+IsUaPnr18ca4ic3myB9Ix4liy4rgqqSNwVqvVanVUU6VxnMP/pEFuLeUDsZljgarKoauKNGmXv4ZJe6hGMOLwFOewmeXQZjS0afZsWtE8JfnS1Dh7vejzXnUFbzJdZguzeRDRA79kNtbBweiqIUpkHC7yllTeo7JOD3jWfMWa+mGqgq0BsLZGlqBVwdbWwaoxeCoEazSq6XHPliz+zpxwqsVNZnFr3qJSYi5e6cyelUBZs0joNi/J+VC50K+rdshsZi1QtV/VyuZBE8G0GsE448A4h81XzAoD5xQEzKE3tGdIvIyyiaJ5WprLhIQL+rEXpkXbRTVVvl0qQ2E2DyRa4JeWdVv0tgwkSHCwTMb57bCGLIGy5kC+Z7A18sOmNSa4JnA68eqEhfX6ErfWs1rc7A42I65E52qCugedf5am6kedX5LqdVgh9umqZbKZvtzMWqAahM3UAhWnSRuJ0daSOkKwmYwDKw9fSN+e0gybCYe2pqFtmOk5OYlnEH9xfNjpHwoThn5U6jWE2cwt7sAvzmcB93MHg+JNxVNIeOm/094PyWxQ/zvtjRIeRGONClEtbs3rPvWP3TpYxioQGBZvnXqTKu9SHiqImxhu+0l24I/VaZe7a4fIZvZyM5Wk/Q3JZnSBagvJZg6TdgM0aZOpI1qNYAMOm6XeU1OcpiU6/Dfs1FZp6FscKg8gzGYOsQK/kE9pS+Jkp1npzDNk5OpAfrRAybcBjB85s2im/+wxoLFGvJoe91inBxzIjyZa3EwCa62ZdfOiqkBZsysv8j+hJxalem4siDhyLZPXXq6dzVTwSBHJ5gImm1teic1MkzYrdSSUzebZ+X6GGe6TkxymxV38V8jxDVlX3lHvWpswm5lCA7/oECCeD4MvNKhkMozlt6FnL19YpweU97BHbUCzsUbNEPC7IqzRJYGyxlzggqYpMMQO40ZHbDooeZfSrTbv88zAieG2cwROn+bw91Qln2wtujBQ8IicHTyyB2Eze7lZ6/kp9MQFl0nbTB5omOkxLfmSQdzFf4cct0z14ikk8i7l+0QyJcxmmtDAL+0M1rkcgFGs3uf9y5M9iJhDrc4vqqON3xZhjSr1Pu8/V5FpLnDhGG1ynKca/otVQ1fdg05+Q8nOvAi9qPMGsfYL0m15ewAAIABJREFUUtw/yQ/5tCBk7zXRwRuZXKFg1AWqHILNWoJHOJebLUk2UwtU84r4s/P9p6W56oucpyfwpsbYjQ87vSE7yLdeTqsHhkmYzYSYgV+MTrXMhpvOI+E5MNLV9LjHSuTT+zybe0ttkOvPWFgjXswWt1rNiWEdL5oHkKrvESypeQrJarGPeZLrOL7N5Mhzc1Pclkn8LfOD1lfEba4RbKwRbKgWfF6d8HlN4q4W6dfIBSp28MgSRTRcjjIvDVlQEjy3KMgw02NGuruhwHFy9PlxfBvjeN4K0eUz5RmwOH4rgSFvUZjNajVX4Bdq8CIwbUOf5OB95vcoaXvjzpzwZy+VxF4JJbxDhTVmBFvcvvVy6iMq9PmgJX175Kq7v0/epeQ3lPAUki8kwavEPtRjaYrnOL7NwI95Sc4rRd7UY226P08h8a2Xy7uUr3cY6j0Ls5kW+KURcaINLZ+ZC/+4eH6f4jeUHC0Woh/RcBl1AuBfBtboVe/z/uOlouXJHqym66gj85jXmGYzM/CLIRlXoUx/6ZfZ4KfC+9PxUhFZNLB2qPCxZ6wxIxiIdLgwQVNRsF1hWCNcY5fN9MAvDslkNiw3GH7ZH2btzAkXt9arZcHWSDISe8UTv0RhjXpFNVUyW9wq/M9+9GiMspkW+DWg8EBTp/Ts5QsrkU/dg07qhYjV2eYKOcTCGo3S3uLGGvEac2xmBH5xbjBj6bJUfY+s0wNUfY8Gi1HFb6awxoRgC/BosRAuf2KNDo0tNjMCv3T0LCrWYIIvRs9yr1hzQXgk7XhiYb0l8RtK5sQ7cqYZYo1EjSE2o4FfavVgG8xYui1xa/3OnHDWiI0ZG0b/BP7VYo1m9T7vP1ostBL54Bb3KNBYYTMa+AU1+AYzlm7Lt15O99hr9wbgOE+sMaPyHhVucY8CjX42MwO/KA1hgxlLx3W0WEg08diWMEI4zhNrLAq2uKOaKof7L4L1mhrlbKYHfrGyKYawwYyly3r28sXOnHBpeyO5VMU4OoLjPLHGrnqf9x8uTCD3GrBGmEYzmxmBX1RlRb1M4w3mUaDe5/1wHY653Im337CwyPrkeKkIt7hHlkYnm7UFfnGmbOLX8JEuVd+j5cke6EuP1g43FtaYlG+93FzgglvcI0ijkM30wC+ZDe3lGWdgj06V96is0wOevXzBWnqmh4bhXzvWWFV3fx9ucY8gjTY20wO/OG9F4QNSo1MCZc2B/Gh6nCfeYMfCogm2uM9VZOIWt45r9LCZEfhFiKtO1lRS+GV6dImnkPAUEnLpmWNxCrv9sLDUarVbbZ65wEWgrBnuvwiWVuk6m+VdSuqEJ/XYIglZLfZhPPSj7cwSnVaJfVaJL82wP2aa5LNK7LMuI4AntPn/Nlv+f5st5wQnwuOdguCt6/6ysQbWwcFwjQpr9OhAfjTxikOgmdYegR9jDTkwrLHGnLr7+w7kR1unBwzlrADW+5dOsLn3eb+8S+lWm8dTSL6UhliJfU0TL8H72OYp7uYp7mtyrqwtCP20IPSTghCrgpCtVYJddak761K/rk3ZXpu8tTb5y1rhF7VJX9QINtUINlQL1lcnfl6d8D9F/KeVsea5/gty/efn+s3L9ZuVcdko5tSEkFP/L/jEOL7N9Fj7lWLi5jZPIRkpN7exBtCzly+s0wPKe1QcHGbjGmeSYI1tybuU5gIX3OLWQQ0Pm8t7VFFNlWcrMj9J89WPOj8h/MyiVM+NBRGb5ZHf1aT9fCP7+O2CS3cVvLtV9l2Vdl0V5zrLbTvLTneUnuwoOd5R8mf71d/bi4/dKfr1jvznO4U/tRUcbpN9r5J9q8o/qMo70Jq7rzVnT4t0V4t0R4tke3P2tuasL5WZXygzNiszNtxOX387zfq2eN0t8cfXEhdVRCwsCzOWXp4pvTwjyWlKjN2/Q06sFHn/XpLCbyghF6OxRpJ6n/cvT/ZQ9dVxn7xAM2dwJgkWFm5x66TeE5t7n/eLW+t/KRKYJTqN49ssTHb/X07wzqtxx2/mubRX+t2r9+m5drmnzrO71q27xqW72umuwvFulUNXpX1X5fnOirOd5Wc6y051lB7vKLFpv/pHe/GxO0W/3ZH/ckd+pK3wx7aCH1Sy71T5h1R537Tm7m/N3duSs7tFurNF8nVz9rbmrK+UmVuUmZuVGRsRMH92S/TprVSrptQ1TSmrG5NX3RR+3JC08obA8lrC/KvBxlJv4zR3I4EjLK/3y2IEyhrNJXMs3VbT4x4rkU/vbX/Eo83pOMAFMxaWWk22uLdk8XGLW0f0btlc3qPiKSQrUy9PDLf9JCvgh8pUN1V55IPGsAc3Q+438O/fuHLvuv+9et9717x76rx6at27a127a5zvVsOi+aL2ovkoLJrbqKI5/1tV/sFWomhGwJz9VXPWl8rMzcqMTbfTN9xO+/x22v+0g3nl9cQV9QmW1xIsr8Uvr4tbVhu7tCbGvDTMWOo9M9V5YoTtXIHzmfIMaXvjO/25Yb25pO2NO3PCnzVfsWbQGe+zY2FpkbS9Ebq4aY5arOHQ22fzs5cvBMqabdLQjyJsF6d47Lsaf0l5NeGRMu7h7ZiHt6IeNEU8aAx7cDP4fkPQ/RuB9677I0Wz+4BF84mOkr9oRXPhkbbCw20FsJsNi2ZNN7tZsr05eyvZzd6kzNhwOx0F8yfawby8TgPmJdXRSxTRixVRi6siF1VGmhZeMUh3NRI4/jvkxMbsoKimSjyn0VnxG0qOFgvRjwwpk4QZMIaFNYb07OULt9q8OfGOZEQE1vDobbJZ3qX8riBuWpTdein//I38uHuNKY9bhI+bEx8p4x/djn14K/phU+SDxvAHN0PvNwTfv3Hl/o2Ae9dhQ9urp86ju9aNXjRf6Ko4P1jR/EMb1c3O29+au7eVu5tNjJlvidfdEq29JWKA+WMGmGvjltUgYK6KWlQZuagywqIiYmF5+MKyMPOysPklITOyvYySnT+KsN2WE4orad3U8VKRb71crVazMknUjFgS62CV1gOTWFhjTN39fTtzwnGLexj1dtgsbq1fm+a3QuR9slYqfHA7o7ctrVeV+rg1+XFL0qPmRKpoftjE0dDuuebdU+fZU+veXePaXe10t9rxrsKhq4qzaP6zvfhYO0fRTLeASXY0Z28ji2bGmJkB5lUaMCcOBOaKCIuK8IXl4eZlYealoQtKQxeUhMy/Gjz/avDcoiDDDA/DRN7cRCcciaeD2pkTLm6tp2eSqAeJJVEF22A6Y4154Rb3MOpN2SzvUi4WullnX7msLMt90i55cierty2jVyXubU193CJ83Cx4pEx4dDvu4a2Yh7ciWQ1tygXmQbrAuIrmssEmzTQLGMObze5mWzWlrGlKWX1TuKpB+PGNpJXXBRDMxIxZA2aij21REWFRHr6wPIwAc0nI/JLg+VeD5xXz5xXz5xYFzS0KMpNfMZZ6TxdeMoi5gHtBOqVnL1+QOYWabjUrHE7FberGwhpdevbyBQyNkHcpo5oqqdAI64zANWLfNWIfxmOV2GdOwqVpMRfYkRLU438ZAdT3gest8IHnfW+i12dz0+OetWl+H4u9w+7UFfR15vV15Dxplzy5k9nblt6rEj9uHaChDYvmgHvXfe/Ve/dc8+qpo7nAumirU1xFs3ywojnrq+YsmjdbSzd75Q3BCqKbzZgx08FcFmZeFmqOlMsolc0Kr5gWBpoWBJoWBBhLfQwFPLNEp/IeXHjpilR9j6zTA5DldYhmeucaZ4ZhjQp19/dBNEJYwsSIGXEOMDHiP6EnzFM8YG7Eakng/wrD/lcYtq4w7ECt+GB9+sH69IP1ad/Upx24lrb/mnj/NfG+a6K910R7ron21Il214lgsMTOutQdtSkwXmJ7bfKX1Ukr8oNW5AdZ5gctlfibJbuaJruaJrv+X/gZ+IdOjTpHJEEpJDyFRNreiMMkBtVrsjmyqcIy1SugubL477vyv7tkfZ15fR3SJ+3ZT+5k9ral9apEj1tTWA3tCLKhzXSB9aAuMMUAq1PsolkzaUaKZo0F7Hb6http1rfT4NKUdv8Xy/xFgpkcMGv62POK+fOK+AwqzykImCPznyPzn53vPzvfzzDTc1qcPa9a8nZ/W1ivLXgBhWzNcXAYF85YI04Qw7718j9LU63SfPWjzkMQWqR6WKR6bJJHbpRHfFsj/vlG1unmIue71U53FZfuKhzvVvG6qhy6Ki92Vdp3VV7oqrDrrDjfWX6us/xsZ5ltZ9mZzrLTHaWnOkpPdpSc6Cg53lHyV/tVm/arf7YX/9FeDLMljt4p+u2O/Nc78l/uyH9uKzzSVnikreCntoIf2woOt8l+UMm+V+V/p8qHLt1dtzI3Vgusq+IX5wUuzgs0S3WbneyiF3NhHN/m/8LPfCz2/qMkxa02T96lxHuqlF6Hzd8WxH2dH5n7WHX177tFf3cV9nXK+jpyn7RLn9zJetKW0atK622lhs2UQzvyQVM40tBmu8C0NLRLT3aU/NVR8md78e/txb/dKRpC0ZxNFc2sbnYq2c1m+L/iltXGMWbMGjCXhi4oCaHAPLcoaK78ipmcRuXZMv/Z+X4meX4meb4meb6zcn1n5foYCp2sxD54VKMjErfW78wJh/+ZCWfSBoZNYFg6K5ifyFNIDhXEfZLm+5/QE1Ojzi9K9dyQH7arNOGPBqnjnXLvnrrLPXVePbWe3bXwddW1u8alu5oG5rtVDl1VGjB3UWAufxdgPqjKO9ia901r7oHW3P2tuftac/a25Oxpke5uke5ukW67lf6ZIn5JAd9c6m+S7PJR5NlxfJuPxd4HZLGwwh6ztH41Nj97+WK7NJRXL6t42lP6tPvq33flf3cV9HXm93VQw+Z0rmFzNOkCC/3/2TvPoKrOte9fH58ZJ+PzOj4agiCCIAhCEMFQQonlGNuJPfauYBSNokYjCgjSO0hTOmx6771I7yIqCoINAWswx0wmmTnvh3uVe7W9N01Jsq+5P0Q3IIS1129d7f9/eY+a0JZY0KamwCi9EaYQGHs8W0zSLFTNZsx/tcbhYNbDwEw1mJnpMpvKCMkLiv3Viv3Viv3UivxUsj10U9xlfZcpEgGdVYSrN9M6UrbxLIupGSgt3lEarZXkMjvykkGG9+bquMMtmefulQYMdgQP3wka7gwc7gwYuu0/dNtv6LbvUIfPUAcCs+dgm8dgm/tgq+uLVtcXLc4vWlDyIx2Y66QBM5rJ5YC5HAfzPmEwb39U+P2jwm2PCrf2FmzpLUBzQpt6881b4pdW39QuCVyY7v55tK1yvMP6whsosf7npDqjY/OWonCPruqmX4cbfh2q+3XwVpenAXFTs/SQ1GyO4pvQ5hS0mx0HmuwHmq48b7B93nDxef1Pz+pYU2CEEBi5OoUlze7qAACgGieUNAtXs9H8V0usfgs5lU2WsjUvaAFoKqRiYE7a/RnxUy9XLAvUKCOpHLtjGsC00/ZqRX6qRb6qRb6qhb6qhT6KWa5L07z+OZfUFI+Tt1LD7tb+979cPFNgpuQ8ZSGLjx2DH0aSe9p+qE42zvCdFmazNMPn3+VRJ9pzXfrqbr68e+Pl3bCXXaEvu0KG7yAwXyfZ7DeEFJw6vIcYYHZ70SpUzbYbaLR73nj5ecNlGsz1fGCuQWD+kQAzMfRz/EklSprFg3kvH5i3Pyr6HoG5lwAz2qzZ1JuP1KK+68n7jhRaXt6Z+lVt5KKiALVU1/+9eV47xXVPeVxMd9Pfu2M9CjZfbSk41ZDR8p+XTb8O1/86VPt+MCXAnLqxbcmR3GwO55Mc4Ra0BabAbvFMgTGEwEg2x4pNmonZbGppijv/hdalUI/53CwAWLpXnQSzZmWw2llN6qee4RWgXhKwoMRfrdhfrch+th4ALJMv9J1f6DO/AB1vlXzveWku+yviJ++3KAvp47c///i+OFJwH527BS0LWUx+FD29b1OXsSTVQyHmyorCkCNN6Q4PqqJf3Y96dT/y1b2IV/fCX969+fLujZddYS+7Ql52BQ/fCRq+c52RNEtZzRZuMz8TW81+Us1MmkcF5mJJYM4nwNyTt4GkMgLzup6ctQ9z1j7MQRoV3z7M/rpNpFsdtjDXZ06c3YLEa5ZVSVl9nX+/5EdaNg9+GFkgcmoYGWz5z3Djr0P1vw7WvG86vxwAzLdZmwEAWCdKbDYjNouXHGEVtM9JKGgTq1OUEBg+ni1V0sxXzab2mDUvaAHAZ+ddKDBrVjjJ6QOAxsytGgAAW6wXFPurFfuhLFl+MwDAtFO2KvneKvneKvleynnEmRNn1/Hq+aT+LmUhZbz7/YNFpj9XVIFb55a1n2UxedHx6rlHe+mavJBpYTZfZ/sfakhz662Lf/0g7nV37OvumFf3KTaHv7wnlDQHDIurZruR1exro6hm87aZRw1mrMcsFZg3MsG8HoGZpPKah9kIzKseZq16kPWvB1krH2StfJBp0i7SqghWz/L435vn9dO9nFoK/zYLMtKy2aYu42JLfut/XjZTbEYF7eUeoi53fQCAo65Us/m2sy4AgOnRbCdt4i534Pyrezdbr5Ip535rstlsZQUAAFahh6zIO6JlEJrQRgXtw+5LqXulomsS6WzhrQUAoG/osgUAAPT0q1zVAABAJRbtNGeveuikRN9mddVK8aT5sjx+D95zEVWzcTB/WeumsBQAYKYfBeaghQm7pgGA/k6V+J3TAACWKaAKNkqUXS0AAPS2KuZ5Ked5Kud6ziPPFymOa/JDJvV3KQvpo3/kjWGaFz4HwJXz5Fu0koUsxhtVAz02dRlqIkftFLfvq+Iv3ytPetOT+OZhwuuHotcPUAcw5lX3aJNmnmr2IE81GwNz41jbzKMCs8RSNl3HxsG8DgPzagzMFJVXPMhc/iBzOSnA/E13hn5TtFqRr0ryNfnoyyiZ/tS/6nGFtGw2zfCLfdxOsbnu18FUVNC2Ti4bqT+9DABgUw7ZbCbYLDaO3UTNZisrvlctryPJkW2W7FcUXBMP95cfJNhMhumPa3ppNq99mLO64sRMzleVj0RJ83VVY/ZL0229iWo2Nf9VYzMLAEBTPilEC41kl19XtSHT5RL72foAADPcfanatUrk1mkAAOZyuZ7zcj2UctBxV8p2V8x0lYu6NKm/S1mMKhqG+lflBP325x+ChWzZWpUsJi6y+jqPV6fMjbEzzPQ92pge8qw99U1vypue5Dc9SW8eJpJgZiXNEcJJM6eaTSfNkmezmdXsi8/QRoxU819sMD+mwYwWZ8SDedvowfztw+xVfGBe9iADgdmim1CUQo1Lo85EjfLrCzLd/y/yZ2Qh+FeseEvLZqVYu9LX/a3/eUkOgjX/tBwAYFvu89KRZ7H+ZgAAJxKJZjPF5uOxca8fxGQeRH/S9C4Jfdnl5I3AuO/4UIfXYLslwWbDjU3NVweaTnkaAgDAzp3P6s7XX1ACANixGRW0a88pAABsW9tfdqDfi2DzYXdU0N7c66pKsnnNw3AtEwAAMDlu1J1h3p2ucwB99HrtO0nGhUenAwCs1WyPX9oWp2OrDQCw+wKVNH9ZF65Te0Mnde9nAAArlStDNCuCF5YHaZQ7yiEee/qrFfsp/agOALD5OF2+zrWaDgCgNjPcXSnbfW62+9xst7lZxJkWZjOpv0tZjDaSe9r2lsVScp4sCJOZtIzNshh7NAz1H6oQfR51aUV+8ImW7KjBOxlvH6W/7cXALFXSPJ4RsDFUs888rTnDnP9ibUxZPq5AM7mHWRtTksC8tbeAC+bvGGCm6tg53Do2N13GqUyce6mm91JN76UadyZqlgepZXnMjLy4pUR4ymRKhrRsNkj1THrW1UKyubbLywAAwMobqY7ccdcDADji9K4/821fGlnTPtL+MO71g+g2Jy0AAJO9rXdDXnYFpe/nYbNVCLk9FWQIALB0dX3duaSdnNQXAPRNa8oO9Huh8rhGPOVsQbE5Zw2RNC/WqCCnwO45KAAA6KgW8RW0m7HZbEpjxG8lAIDBHrXK4IUVQRrl1zVEZB0bNZhjtk8DALCQy/NSzvOcl+s5L8dyOgAAfObkNjfLTTHLTTHTFR2FDOeZERcn9XcpizEEEirimE/JbC9kMa549/uHsLu1i5JcDNK9zrYXJL3szn7bl/m2L+Pto/S3j9IYbOZPmkkws5PmsYyAMWezBarZY24zTwCYWZNfrAYzp47Nny6jg6hsejfV9G7K1+h0JRt3JmlWBKumuc6Ld3BtK/5L7ExLy+ZdpTEeXVXUkHYaNqGNx8ac/ozRsNmTZLOqZw7pb4HYDEuT6iyxTjMe2gll+5ls3tJbsAljM1nQ3rCYngJzQDyWD08yup242E6H/UV3/bS4IVK3nhb/WkSwebca2mMuC1Q5o8H7/Ux3JivY2RdnLkZsRjx2oY5c8lW9FI9J/V3KYmyxtyw2uacN+wuZw7Msxh4oUZ4bY7elPPrGk/a8d/057/qz3/Vlve3LfPtowpNm8QvNPCNgnGr2+NrM0oJZqMfMADOzjs0LZmnSZZzKX3clm3Qlm9xJNrmTZHwnSb85dkG+z+zoS5tLIqZ4Gi0tmztePddL9SCHtJsvLOeFFMAJUcbbR2m3nXUAAEyOtD+Ifd0d3eaoBQBwwAZtNhNs3ntsqN1zsO0omTeTcmBU3lx7FLHZ7Px+5vbUgf6yfX2IzfoG1dSENsFm5dicb8m8Wb2MWp1CbNZRLcR2mkPXYN+6lmI6ljRTbIYVioS6iANqMPPERkulHPe52e5zs46i1efPHF0UMlzmpDsTJ81ZMV7mgTFF47c//1iVE0SMd0rl8CwLWfBETHfTApGTQbr3T+2F2W/6Ct49znv3OBex+S3B5klKmsWPgElZzWZtM0toM7Pmv1hg7hsvmFc9zBaqY/Oky1JQ2bgzybgz0bgz0agz0eh24sLy66qpLvPiHXxvV0zNbvQo9pt3lca4d1U1/jpUf9drKQCA+dkuTBEs5wgAABx2fPsolWTzYSabzxBs3sfDZjD8rrHJfqDR2oPoN+94Vnu2/iclAABYnFj1w5NKq8RtAACwdXV/6d4+T00AAD2DatLcosdFhWTzqoc3NYl+8w+G3elm91K1Ub/Z2FLvdqLhzbUAAKCtnIvERi7MJtn8ZV04rf+VtOcznM2xqKCtMTvGd36Bj0q+t3Ke1zxncwAAMJud7TY3y00x88hnAABqM0Kd56Q5y6ddk0+7Jp/qNCvRXi/FffJ+i7IYZ7z7/YNhmlf/yBuB1rMsZCEYv/35h39n5QKR04aSyLiBu8W/PCn85UnBL4/z3z3Oe9ef+64/h5k0p73pTX3TK2XSPIa9KaGFZkppRKpq9pPqU5w2M+/8F77KzALzDinAvF4CmLl1bElF7K4U8VQ2up1gdDvBsCPBsEOk1xi1INdrbpz9lea8qabeOAo2v/v9g0mGb8rA3fRAcwCA5Z6JI8/LaPupxI0AAPBdNoPNMa+7ozA2B+NsHmz3oNnMCGX3dLTZvOUo+yUFV9H+/tK9fZ4aJJu3Eo6QFJuzVz3MWhG7gftl5cOTjG4nGHb4qxhxXlu6XxNPmqtDtSpPzwQA0JATBaqXBiifRv/gdkUSzMrMBrNipqtC2Kb/AQAwnZl2TT7V6YtUpy9SnOSSr6rEO/wlOhz/5Oh+O2SR6f/u9w+szrMsZCEU737/cLWlQE3kuLsqXvTibskvT4t/eVqE2Pzucf4nSZqlGgGjlUZGU82mhTnR/Bc+mE1pjOxiVLMlg5lvJDvrX0wwC9ax+dJlisomYqlMnHbRV+3xS5qi1PN9FOLsrGtSp86NenSanf0jb4wz7A6ZAQAYBDSyrCGdTwAAwIn41A5+Np9Gns1MNh8ha9r7SUgre6RTqiM/Pr21CcOzgmsC6W9Bs5nU0KbZ/C/CdcpRgf5UXdUiXG/ETxnHs+EBzfoI3bpwnVpam1Oz0knOAABghlfgghKioD3txyvzC9BUNuoxu89GjyQbjihkuMxxNAUA0N04K9XpixRHuRTHz5Mc5oscZaojf4koenr/++LIqVngksWUit/+/ANR2bIuNX34QdnIs9Jfnpb88lQ4aSanwKROmkcrNjKeEbCzT2vOClazpW8zszRGxg5mcQ3m+0wwS0qX+ancLvqqXfRVe/xX7fFftcUjzWb95ugFhb5z4uysa1KnQg49ah+qwQ8jy7IDr92poKwhiyVZQ4pRBHPH2Oww0HRloBFXHaFktFlSnZS/xXbS34JrPMXU6aRdpww7EijLKUwILIIxBVYdqlUZolkRjLaZp51xWFDir1bkp1qIVbNzPZVyPOZmu8/NckNjX3PSnWcfUwWA/7E6K5fiKJd89f9EV1Tir8rA/BeKsLu1J2+lfurvQhZTOrL6OhcluVjVp+W9flQx8rx85BnFZjxpZk2BTXjSLLA3JWEETLLSCN/SlLRtZhaYH422x8wPZqrBzKlj86TLjCI2P5XjKSovbYtb2ha3tJU4Bq2xS1piFhT4KouuBnXd+rSX2Vg8It/9/mFnafTm0qic149Yts2UWmcSR60zDGMzbj/FYPPzRq7FBcsX8gDJ5p2Pirc/KtraW0iZQq7ryV3zMIfS0EaOkBzXKVJAmxbpZK5OVYct4qiAKRf7k+Jf3ir5qJrtocQEs3zauem6AGAyM8VxdvLVOfH2einuXGFIWUzxOFeXGdBZ9am/C1lMxeh+O7Q8O/DbgtCUwftVIwOVI88Rm0tHnuEF7XzmFBh3dYqVNMdJPZ492qSZfwSM1M2WpppNbTMLtJklbExNCJjF1bHpdJlZxBaTK7exqWzQGovcgdHRb4nRrY9YkOWxKNn1EyqAjoXNKKK7G9VEjkfqUnPe9Bf88iSXyWZkDRn3+kE0bj/1suv68J2A4dt+Q7d9hto9B9vdBltJNgch+yk01k95Np96ijxPKq0eV+Iy2rv7SpBh81ZiEAz3t8haydXQvpNs3JlET2gTAtrEWrMuT0E7eGF5kEaKi2fwAAAgAElEQVTZdcWtAKAxO5abNLvPzcbBfO2LoI3/AwDrD8yKu/JFtK1jS+EE/p5k8THj++JI2VC9LPB49/sHm7oMzSSXoN7GW+8Hqt8PVJFgFlPQFl6depj45mECnxAYr3r2+JNmKZVGpKlms9rMvIPZGJgL+JW/BMC8gg1msQ1mNIwtVMTG+sp4BZtNZQzJ+s3UidZvjtaqDp2X6Li5OOKTNKHHzub/kqMQqiLHE01ZyS+7SZcLHttmxGZkPxUwzLaGRPZT9gONV3jspxgWFyxfSFJ1hDZsXv0wexWvvwXT3AK5TuEC2tyC9kJidSpgQTFV0CaSZnY1O81ZPu2aXIrTzLjLn0ddOl6dMnUGCmQxhvjtzz8sMv1lzQhZoGgY6jfJ8D3XnFf7/kXN+xe33g/gSXPZSNIW7twpEYed+PRGWElzLJE0R38LAACr0icgaRbcmxI3AiZ2NptuMxN6yVoixvzXDnabmRBRVotjmFisuLYYAOCQMy+YxY1kkw1mnjq2NEVsQSrHYFSO1m+OXtJEnaglTVFqhb5qiU4ffxl6XGxGMfhh5ExdhqrI8UBtUtizDiE2h0rBZtwakmE/hXk27+8v3dtXsovwhaTZjLynKDbTzeZ7lL8FwWai2dyCNZvxCe0qpJ4dtLD8unpp4IKSALVif9Ui3/mFgkmzXKrjrPgrX0Tb7iqN+Xtbiv5zon/kzaqcINlvUxZXWwq+SvdOHrhb9/5F7fsXVNJcOfK8gkiapWFzbxpbbwSBGZ8Co9n8cZJmaWaz+arZhF6ypkigzUzMfxFsVo3FMuZK61kAs5zCRwtmgQYzXx17VFTGEuUlzQwk6zXSR6f2hkrytQMVoo85KDoBbEZBrRMsSfeyas6MGLojyOYhBpuFbJtxNh8j2XyQyeZtj6ghbbYvJNOwmTMIhjtCMpvNREG7Ikij/Lp6KfJm9lMtogranvNyiU6zQobzrAR7xTg7uahL5+uzZLny3yw6Xj23yPSXjW3/Y6P77ZBpht+J+vSGXwfr3w9SSTOnoE2weXMOPQWWK/0UGN1pjqLYLGXSLKTQKbQ3JU4FTLpqNs82s9RtZlySU6DHLAWYsQYzXcfmpMvs1rIglfFEmYXkSL2GSL2GyMXk0Sjw1Uxy/mgd6AljMxUNQ/3Hq1M+j7ykneK6pSru0v1yFpv9STZ7CLOZsm0+ibO5XwKbeYa076WakobNfINgDOMpTrM5kGAzPaHtpZzrKZ927f8S7BTj7GdGXNxVGjPFhd9kMZ7I6uv8vjjyU38XsvgEkdl32yjDJ7K/reHXofpfB+swNjML2s9KMDbnc7TAyIJ23Ho8nT4ey7c6FbWKyebTx7BPsbCzF9xpDjWjP85wQyPN5n3Ix88yaDdl6GcZyASzH6Z2aLC8Fq9mezOUjY94k7PZVN5MtpnjscKB6ak1BJgJoUbVWArMzir0xy3WqsimwKyH7JAOOuoeJF8/4MgH5uSvu5L1Hcjvy/iolr0OAMC+yyhd1twLAAB7LyEw617WBgDYc4miMuFsBACE9yBJZUEkRyxuiFhcTxzNymDV5Gv+dz7GrOjEs5kK5Bz+TXbA/ws/b5Z3fWd9kkNvDc3mQQabHUg2/yw1m7djbBZcoOId0qYGwZrEDIIxms3zcj3lUhznJl6dEX5BL8Xj54acv42DtyzER0Bn1bm6zE/9Xcjio0ZIV83agrDyt48bfx1q+HWw/tdB4YL2U4zNQlpgVVbLgBXaPhWc1SmKzV1hL7tO/8D+FOSry+40N19W43ygcQqRNO/leOwCAFgGEGwmhRfxWJyIkuYkczP2S/Ku8fv7SvcRmoygKSre9ah4Zzynom966tve/I2YMeD6ntx1ldazOP+WUiyRMesd5LwGMMMxmAVmExzMeOy9jNJlgs17LqEiNsnmiyhXVt/D/rzpl7xYVKaRTPJYF526cHR0am+qZ3qcrsuY7ItwEtlMxW9//pHV13mmLkMzyWVOzJUlGd7rq6L3t2TYdJeNis2HSTbvEcvmldKzmRzS/pLF5opg1UKfuVluX6Q4KiVclYuxVYqzP1KZmNzTNhV20mXxkePkrdSwu7Wf+ruQxUeKnxtz91TGN/863PTrEGJznbiCNs1mbiz2q0b+AroAAIfs3vQkvnno72MCgPxz8YI2zeaV6V2hLyNWAgDsPzXcGTjc6eBtBABgYWfHTppzN5sDAIC57bkXLU4vmg8QCk679w00XnneuIdg89I1DfUXn9UdI9yDdm57WmPzNHUloq/Z+YNPqq2fVG8kVJ62f/e40qrmLGnIW364v2y7qz4AwBGvfX2UXjJoxBfvfOSO/H/knGOw+S89var8jT0uGJsjdAgRZWuLh9nfPsw2IGC8Qe9B5vIHmYuJP+qql6Wbd4eqoQ8+4MACs8kdO8JCcN9lo85Eo9uko+BeW9RdptncGre0NU6HZLN+S4x+zsHpAACr1VGunHUA/VGNmyjTSA6nkPwlOrU30dHI8fq+NHpSG14fg814DH4YqRrocWop3F4avTjVfVqYjXaqu1lh8OrqqIOdOZb3CnE2/8jLZqbwyGaO8AjOZnq5uZOfzWhIe2FFkFqx39xs97lpzkoJjtNvnlNNcFyTH+rUUlj09L5sIOgfHr/9+cf3xX8x81dZjCF++/OPQxWis03ZLf8ZRmyWoqD9tFiYzbp+1elve9PesAvanCkwtDpFsznkZVcwmgJrsafN7yzsrvAnzYabmqhOc5AxAIDh+sbGK88bCDZbXic7zYEGAABLV9XXnCGSZoMVtVSn2XcxAICBRU2FJaegjSmNUGwu2lH9oxwApZ3MbDPTbF5XgZLmxdoVVJvZSQkA2fgue5ChS9a0UY95qaMuwWbWSHaR5QwAAB2VAqLBTDgK7rVFRWzNPQSb0coyUcHefVG/OUY/ZDXfr0hLMVMSkkkeU0en9oZOzQ2NfN8VeUGTl619bDZzo2GoP6a76VJjrnlWgG6K+7Qwm2lhNguSnbXTPXQzvb4uDzMpD/u2Pv679tR/t6Wsa0te05q8/WE+weZeNptXMdls0pWiWxf+ZR2awb6xsDxIOddzXq6HaoarctK1eYmO6J9TS3AyzvA9WpUY0FlVNdAjG/+RBSve/f7BItNfpiTzN47f/vxjc1G4c2d5639etvyHTppRQbtGsKD9tPiXxM0AALApR3CtOcjXlA2F49GooI3pjUTSbB4u2m3B4YiF3RVWp7kJsXnPIXo8G7EZjJIbL5NsVvZIJ8VGAgwAAEA/qeZM/XklAIDtm+m9KV9dAADQTaywfFyx05Xju3fYc29fyR4eNm8252wzf0eKKKvE5qwl2LzRgJ7/QmwGxdiMb7ppNqMeswHBZnt8JNv4TpJxIWLzOk1yHptk8yU086VBsBkVsWO1CTZfWNIcrX2J7jTjMTuIp3DNQrIOyWPWWVjsvyTNc5Lw/OnZzBsdr55XDfQUPb3v1FLo1FK4rSTKNMufOrMif0ZMlXj+9+Z5k0w/8viuLQhDXzC5p61qoEfWM/7nRNVAD3WSe9rQZYDOd4U3zbL8JR7DDJ85sVfMsOtQzPl34Q38n0DXG3U+9f8MWfDEoQqRc2d5239etpJJs3QF7adFGJvFmFskvelJzD6EQcHkYBtLQBtjM2GkC8vTOwOGbtuTNW1bzHLKbbDVlWCz4cYmSgiMyJvXNTRcpvPmQHJvCrF56cr6mtMEmw2W11Lj2T66AAAG5jWYPGfCVux71je6VbK7z0ODZPN2Mm/WrypA7cVN9GC2M8XmNWTerFVBbUw5KQIA6KqXZVhQbD7ggIa/aDazRrILj04HANBRKSDmsRdf0QEgG8ytOJtj9Jtj1HcDweamaO1LWgAAhge06Qo2m8qswrVO7U0uj7VvheFHo8hvRV7QZKRzU5TNspCFlIFol9XXiSh4rDrZPCvAPCtAIeYK/pSmk+6pk+6pk+6hk+7xVV7ANxU3LcizqTl5R0fm9o7M7R0Z33dkfN+Rsa09fVt7+tb29C3taVva0za3p21uT9vUnraxPW1je+rG9tQN7anftaf8uz3l320p/25LXt+WvK4teV1b8tq25LVtyWtak1c0xOmXBuuXBi8pDVpSGvRlro9Gmht18G9sTszlr7P8vs7y21sezwK5rH7z0cK1reRYbVrbf16ipJm3oF3NX9DmsrkP0+nsTXvTm0Ig2fRoB1prjl1DsJkloE2x+Y6TtzEAgIW9w/Bt/6GCHSiHtrhiS69OoZ3m3E3mAABgbntmoPnqQBPhGGT+s/XzBtvnDeR49tLV9XXnn9VaEv3mHVuf3jr9NGUF2W/e96Tq+JOqDcjm1+zsrscVRwlDXn2TGnw2W9/oVvEuks3q8UXfP3JXR9mnc9Tm3vxNvZGLTQEAZl2LZLD54U1tot983BQfzDb5wag7w6I7nWIzGv4yuKoLALDfjrMrFUBYCO61NewQfZV/GNkAogazQWssMe1leFC7OUa/GZn/Auz+Sa8xSi8TNZhhdlDk4oaIxdfRwtq3qpxEmYtkFo+JUx26qDp0UXWoWq7XgYr4Cb8mZWyWxVSPd79/oJLdH6qTLbICzLMC/l/4ecQ23XRP3XRPw1z/VZUR/6qM2FAnOtSZc7Az5+yjKpaNPCUj/BPHs5alwICLMODrnrhNHq77jysM4+r/hDMPcweUsgHY1luwtbdg/b2sb1pE37TEf3UrXKckUKckUCvHe0Gq64JU1/+9SfyMOLxjupuqBnpky/QTGEk9rRuLw9v+8xJj85CYCW2OTifBZr4wteroTXlTacmZ0wYLJ2+2VXPkSpLNwWTezPyUK5e4Ps2pnOFjAKNkYqd5N9+ctpJ7KnGpJ27nvqqTiJLmBFPOnDaYnt7YV7zrEcXmwu8fFW6N4/70m4x7cteTbFaOzVn9MPvb2I3cf0sxmlhl1jkAAPTwlz7F5jvJrCVmoojNCmpLKmQNz6u7fkIz2Kq72K98dsGNSWWxSCZhzDhVoYuqQhdketi3FEzsZSljsyymUDQM9aNRQaeWQousAKMMn2lhNrMif9bL8DLNv76mKmprfeKxO/nH7uQ7Pm+iVJBwLzz7gUaWTiHhVksqIrGUhHH5BUq2EIGZ1mFgSzHQFT/cLA+35cF1hikw7+CAeQtzfIaSNmTYzvfkmDTFmjTF6lXf0Cz218r1UUt1/TzadlqYjXaKq0mW38+NuWhoUVYtH0NUDfSszA1qGBkk2TzcghW0xUqOUMZTEtnck/Sm8iiOZwsnb8YUGBLQJti8Iv1O0PAdR5Q6AxrPvmkBAGC0tZlHpNPpRYgJ/aUN1zfQQmC7yJr2DhLSSu6pTLERNP+FwsC8pgKpPB3uLz/ULzLB8Wx6ehOhm+1OsZmQAMPxbHpyBXObWTmWNf+FAlWzCYERms13U76+m0IsSu23M2GCGUmLEHVsANhzibUlRdexAcDwgNrPWgAAu36iitiqO5lg5qMyC8l8MA5ZVBWixTzzU5xTH3VM4JUpY7MsPllUDfTEdDc5tRRaZAeoihynhdl8meqBVuzWV0WfvFt4+l4x1V3jWscTKkikQiFTC6lRTNJ8npk0nxFOmo9zNJIoCUPcxfYgDeZS6cBcKD2Y12KuAJSa0qoHWf96kGXSGr+0MXphSYB6sd+CdDfVVJdpYTby0ZdNMv1+bswNu1srK4yLj9/+/OPrDN+kZ10IzOKbzXwF7Scc4yl2QTtVrLmFdK5TvHojlEgnegvwq2dTbMZtLYT8pngdmoXMpiRLgD3MWfMwZw2fMCdD/Av5MeNa2Uj5CxPKxsFsSAp+cTaYWdKb5NYyu7XMrWDzU5nLYwaMK9EJ1qoM1qwM1qwMVi8LnBfvMIFzYTI2y+IjRcNQP6pLf0OSWD/De0VR2IbqmDN3ix366vyH8DtRh/dQu/cgfj9qc2OyWTBpZoJZTNI8tmr2EaaLLS5kiN/FqBsZrmj4PR+YeY16JIKZUjqk7nfolmdyJ2lJY+SCEn/1PJ/5qS7/e/M8ojVVD//UF8IUCv/OyoPViRiYuc3mF7XvX9QQSfMAZ0JbnPEUS6eTz9yCmgKTQkCbNQUmJNL5vPEK9khKsjlAwNaCR6GTbQRJXtVMsynGlSxZm5O8XJFiNtf5EbWZaa1sDpiNuGBmbTAjMDfhYObMfDFby5KpzEIyE8b0qQjWrAjSrAial+l6YuLc32VslsVkRcer52F3aw9UiPRSPaaF2eimeX5TELypOvbcvVLn/vpg8h7Eug0hMPswwTzapPmy2KT53LPac8LVbDxpFlPNlqbNjIMZd5vfKhbM/x4NmJczwWzBde+5n2Z0O0G3PkK10GdBttf8FOdpYTZqiU5bSiIDOqv+yasKgx9GFoicqGo2UdAWuz3FV9AmNLT5dDr53Zo5a800m+m15uHOwOFOAQFt+o3AcragLn7KcoqXzdIkzUIOzYK62T15G2gw5/KJZvOYP/KqchLzX1wwd7DBzNxgJsFMinwRWiJ86TI+7cXfTuYgmUtidBYyj2K8/UT518nYLIsJi8EPI1l9nbaNed9kB8wIP78oxXVtafjRliyHnluszAAv3FFgli5pbnHBwMxKmu3EJs2jGgETrGaPvs0sAOYCsWDO5QMzj/+8RDDjlreUW4B+c7RmRbBanpdy0rVpYTYmmX4/1qYn97T9o2R2dpXGeHZVU2CWUNB+zzuhzSpo97MntMda0OY8rTIK2qykmVvQlmQ5JegFOdqkeTNv0kxcuhKq2UznxxT2KjPhxMwEczvbuEKfKmWLqWOz0mUpqcxGMhPG5ehcZx2VfK8lqR4Tcn3K2CyLcUXHq+cBnVWbisLVRI4KMVfM867vrE24dL/8xnAXfutBYGbegLhJ8+3JSJovPqvjmsmz3PH4R8AEq9k8beZ9o5n/2sxs0XHBvE4YzP/igPmbbqnA/DXbxoe02LuTpFNzQ63ITy3TXT72yhfRl5fnXPdoL/17p9SDH0bmxtgxwSzN9tSzspFnpVizWaignS7ZrVmqgrZ4q2aJdpBcy6nJSJqZ1excVjX7X2Q1exm3mi0MZmTpa3SbAWYqaR4VmMWny7xU5kcyh8ca6JRRJ1CjLHCuyGFC3jsyNsti1NE/8iamu2lHafTcGDvtFNeNFdE2nUU+T1qohIC677DYHPqyK4Q57RI43BkwfDtAQtLciu5Ho02aRzUCNiHV7FG1mXnnv3AwrxkFmAkq42A2lQbMlPctWT80aIlZVBU6P9dLOcnp/yJ/XlsQFna39u8niObeXmJVm8rH5lFtT9GmkLjkCKvZPMqCdienoN3OKWjjVs1NV8XZQRLXPKtENOqkmenQLHEEjNebmb+aLWH+i2H4KC2YCfVN/u6yWCqzC9ckkrkwDuQ96qWBc9Kdj1Yljv8SlbFZFlLFu98/JPe0Ha9OURM5qoiurim+ebo9P2SgXcSo1HVHM9lMgfkGJ2kO4kuafcebNI96b0r8CJiVcNLMqmbvEahmjx/M33LAvGKMYE7GwWzMNqVnO+Aatov0W2I1yq+rZXsoxNt/EX15T3lcTHfT32O1WjvJNfPFfVZBW/rtqWKJzeY3rGbz2Ava3mIL2qwpMFZBWxqfZinHs6VLmul6z6qH2ZLBjCfNAoPZUoM5Ug9vMIuvY4vJlSuCmYVrEskcHquXUicAP2rFfp9HXRr/foSMzbIQFx2vnts25i1J9ZgdeelfhaHHmjODnraR/TOqTMe46UiXNN+ROmlum6SkWXgETJrZbMlLU6Oa/1rPvLVRmYcYMLNc6MWBmUqXBcGcQDb2aDBTVUR0W9RrilQr8lfNdJ8ddUktwelUbdpfd+S749VzvVQPHMwTtz31iKfZPPkF7X1WhIA2NQXGKmhzV6dYSfPRcSfNYkfAJFeztfeDfLjYjSl+MP+ExL9mB3HAzKhj2yCHyll+YdQMtiCVCSSfmgkAADO9uTzGYFwSoF4SsIB55iU5ZvV1jvMqlbFZFjxRNdBjU5ehJnLUSXE7UJ/s3deAbYP0JL55mPia2UJ73R37is1mVK+7yUmauVNgvEmzp5ikeYC+K402aZ6oETAx1eyxtpkZg9kcMGfxgTmDDeZ74sGcJBbMIkYJEQMzawDny5obKvneysnXvoi2PVqVOP7b0EcOj/ZSyxregrYUzeZxbE9JWdAm15rpgrbYteas9eYApBaYxCkwzjOoUNJcKj5pHucIGF7NNukKUjUGAJAPJ9vMwmA2YGfMGJt5wEylywSbZ/ph6TI+7cWTKNNsZvCYhrE/zyn2X1DsL592bfxlbRmbZUFHVl/n8Vspc2PsjDJ9LRvTw551oFUQqkCXzFwI4Ra0o/gK2gjMoZykOVC6pJm50zzGpFn83hR3BGyU1WyepSkx1WypB7MlgJk9/EWB+S4HzMINZlYdGwczm8rEzTHWoCUG5S669REqBd6qaS4zIy/uKYtN7mn7S0idnLiVcqW9SBKbxTWbR7s9hZlCTnhBm2azrdiCtvgpMCnHs0ebNEs1m32HZjOzzSwRzIweM2fyC69j02zmpMtUX5lVvj45AwAAZngRSGbzuJg4asX+asV++FHMcvsmO2CcV6mMzbL4b3JP26EK0edRl1bkB1u3ZEcPdmXi1TksCcAWQuiCdixfQTv8JaegLZw042xmJ82Dgp3myUiapR0BEzubLaaaLbHN/JHAfBvfHBWsY7PSZRrMzdQhlkoX10fML/SZn+46M+Li5uKIKQ7pLUURvvdr2M1m4c1mX2sAALBO8rYm9R6tExGb894lbgIAMDvhdxhJVv5wuzeNaQqp41NBPcJGv4pm2Aj/EIkXtGmdTgB17wKqoG2FHCysQo9YkS9bhTgONF8dyPrOHP9yu3Y/r7/4rH4nLqNt9tNhvikwwtniiLfl44oj/eXbkSPkEW+UNK9CP81hjxWHya9z2J0naa48iQymdGKR0xQAbDR4mPWviuMziT9uWPwg4xuywENoc6IwttLvSqaSZjLWarKEOQGmX/YlqtnNF2cDAGgrXUL/F7WUMom8edZ1Asy4Kics3atOjH2dIZJgX2zmiyxiK27DPkV/pypRu7Ym2OyJUZkL4yKeo5TjoZXkPM6rVMbmf270j7y51Jg7N8ZudVHY2faC5JfdOew9EMGkOYEvaeadAuNdnRpr0swjBDa2pJm1NyVuBGyCqtni2sw8g9k8GiPi95hHCWZ2g5mnji2cLjPFEaOXNEVRSYxuQ6Rqoe/8NBe5aNujVYlTc8DbINUT1+mUuNnsYw08YZ2Y/+5x3ruETfhfLnMOfdvrcJz9sdo+FXGvu2NelR3kuDJreheHvuwKHr5z6hj7JXXvfFTQtrRivwQAqp5ZVNJMxs5dlBYYHkf9uFNg35FsRhc5yWYvdG2vOsz5IgByzjHspJlgs9g46GjBBTOK/XZU0kzGWs0OkeZe9gdOt/XWb4kh2UyG4QGtBpLNgRwwo9hhs6g6lGazTwiriM0AM4qt1uqlAeolFJspJLN5rFrkyz6FvqqFvvPzvWdGXBznVSpj8z8xknva1uaFqIocjzakiQbv0coJ7/rwPRC8OpcikDSzCtqjWJ3i0xvx4ludcmFOgY15PJubNEvamxKz0CxOaYRVzRZqMwvNfwlojEwGmKWoY/NRWZ+PykyVxMgva28q53nOibNbkuoZ0900pdJopVi70tf9QmzmNptJNpudufO05Jensf7IAuKIK87mEyKi2XzbWRcA4JAdepBtd9IBADh48XV3TJuTNgDAgfOv7oW/vOeGsuQfIkKG7wS3OGgAAOyzRm+KFjt1AIC9xxhsNtrU1OL8ImejOQAAWAU5DDTZD2QiPBsmowfT60sBAHbueFZ77lntUWQKaXb+IGcKDGfzYSab9/aVrCTYrL+0umjHo1gDVAU47Moez64k0+VDzmsws6mZTjdWPMg0dkI+Ght0u9PNux0VAADWa+NOU8aW+neSjDuvEzXtmwmGHSLDgiPTAQDWaqBqdu6h6QAAq9Vx20fKvqL+/CyKzbVnZwEArFKpuaF9K0z9vCYAgMEeterQRVWnSTazusuoqbxcsSxQvTRQ5YwGAID+TuWSgAUUmz38cSSzMEweH9VCn/nYmRZmM86rVMbmf1B0vx2yqcuYG2O3puiGS3d1wS+Pqe1Mis1ZpLARt6CdRA6djnkKjG91il+k050zBfYxk2bxI2DSV7OFlqaknv8aDZi5w18SRrKZYGbXsYXT5SaWajGbypTyA2oBqpcFqqS7ykXZHq1KnCJ6JqwFKkky2s99yJo22WxGxlNmJzsf575LQDjakE02m7P5Uk4wOdTeHSNc0OY3hSSNpyzJmjZ6L5z1NKTYbDeQuQ5jM7nWXHe+/oIy9WXMzh9kaIFV4mxGT58Um9G1TbD5sDuqA61z1kNsZguBEWxerF2Rs/ph9rcVJ2YCACzWrMhc/iBzWewGAAD4ThcfASuxmkF9YwSbCVdmuZsJhh2ir26s5ftfoa2UE72k6QJjKrshgmZzAL0rpZ2y9zPq8wz2qFWFaFFs9g5mdJfJzSj1+J3TqE/R36Fc4r+gmGSzOy+SMRIXsI9Kvvf/3jw3zqtUxuZ/RBQ9vb88O3BhkrN1U1bSUHcRY8oUYzMnaZ6kKTDe1amxJs2NUibNYsVGJKuACY6ASahmk0tTo24zi1tlHg+YxTWYeevYvOkyTmUGmGkqU0OzunXh2jVhSrmeSgmOi5JdknvaPu3bYV1eaHBPo3jVEXyzGbWZ9QPqmWyGTTlcNvcGY51mPNZkdke/uu/lY8J+4YeIkOE7Tt7GfJ8E5mntHjSbQ9AbgWKz/UAjxmZ08aev5voum50/yJkCW0+yGc1SbENsPkyweQXG5u8ZbGbuNNNszv72YfYqos3MYfP9dLP7wWqcHx2MLfU7cTaLDNtFi69o8/6vmB3E2phCl9k5is06ta4KSzmfhthcSbGZGMbWKEdUviqnz/kU/R3KxX5qxSdINnOQzCCx9/wCbwO30lsAACAASURBVJUCb5V8+ihluauKHMd5lcrY/DeP5J42/VSPb3ICfXvqcBFgTNJo7AXt8U+BSak3IqXl1GQkzdwRsAmrZks9/8XWGBGS5BwrmKWpY0uRLvNT+UumJZ9GWaBKqrNSnP0nLHQfrkxw6iyXUnWkkmQzWCeR7yBu3mx6/PYjBpuXXbvO3GxmbE+lM2aidreQbLaws+fT0BbH5udMNicRHVeDpNqzT2uOUDVtzlozi82r0R8Pe6Frm2Lzdiab2ePZ/GzeoIeu22iCzTr308yiv0PfmHxkytddyYRDs7Glfmei0W2azV+1xy9G1lJGh3WwbWY03EBuTGkpZlKD2RSbb+gErEL/BFpiVqNq2pXBmgw2U2AOVPdajj5lhmfAghJ/5dMaBJuL/NSKMDazkcyGMXm80FHIcDZK9xnnVSpj8982YrqbFoic1hbduPm4DdvLfEolzaMtaPOuNY92Cuy6VFNg/CKdjpyCNq969iQlzeJHwKSczWZVs9ltZnHzXx8dzBLTZamofJOiMi5ovLA8SDnNdW6cnc/tio9PaKeWwhP16dKrjpDj2Wan7zwt/uUJ1W92edfPYnPa297UDtRvhnXZDxNePxRlHgQAgIMXX3VHZyIkm+xrRZvNEStJNge12GsAAMCy9Nt+Qx0+6Wgaaq/VYJvHYNtRjM1OL5rPYGy+QrJZxSP94rP6YwSML1g+q7V5mroSfadm5w8yC9rHHlcQbDaz2d5fdrDfWwv9iIc99/aV7Okrxthc+P2jwrU4m3HLKZLNWhXZq+jxbILNFhiblzqiBrOV/t2Ur6nZbOOjep2JRrf9EZunX/H/qj3+q9zD0wEAQC4k1qAlRj8E9QFWq9PbzFqK6dTGFM1mjZ8QjPeqVYcuqnaWNwAAAIPdapXBmhXUsjJWxy4NIBvMqIhtPxvl0Ho7lIp8VYuOIzZPdxdCMkFi5Tz2kUt22lUWO86rVMbmv1v89ucf/p2VSjF2m0ojE1/cK8fU+Us4WoMoaR5tQTuer6Ad+eoeb0Fb+ikwIb2Raxy9kQlMmrliI6y9KfEqYNhCs/BsNl81W6jNLO38l1gw8w5/SQIzfx17CdsTl1PExqlcz09lHaZXLrV1qlkZpJLhKhdle6UpbwJN6SVG0dP7K3ODuM1m3kEwjM2M0POryXvXn4OxmSo12fPMaZfFvLof/ar0AGdOGywcnIbvXB/uPMmd0/bKR7MXFJuvMdmMBiH30IPZS1e7cyeVAczOH+CuNSdyB5QBDnuia5tiM7qqKTaz9UYq+NmM9qYsiFz5O537aaZR63n+OeOjercTjW4nYIPZ2sq5cRp72B84/ZKXXiOTzUQ95izFZm2/lTz/hMFutYqghQw201oiCzyX83yK3nalQl/VwuPoEWG6q898DpKZMPYkTi5xFBKvht2tHedVKmPz3yqiuxsXiJz2VIkyhx9UcuxmJ76gPa4pMH7XKSG9kamWNPOPgE1ANXv0YL47CjALjGTTYOarY0cxwMxMlyVTmYNk1tGqDFLJdFOItXNqLfpo7xRqVFsa1RGqpu1JQlrPr4ZUHSHY/MNtSka7J/lNjx2GZ22fstjX1CNs6X4czxYO17A5DGsMz+pe+dSjKsbmZqcBNpsvN/ysQnzS0tX1dZbuZNPV7KfDT/30AAAMltfy6HSuPUL+Y2Y23xL9Zj429/KwmXjExNj8rwdZK5lsNqfYfC/V9F6qAZrNBjQCZicPAKCjUpBg2JFAzmYDYrNBa6w6hufpl7zJa49iMyX+dZYS49S+FUbUsQGVslEdW0MuMQgX4CTATGqJEHVsQOkyypXVZ8X4zC+g2MyLZALD8xjHY16uh1KOx+zIn8f/rClj898kGob6v87w3VwalfXyIS7/y8vmcRS0R7HWPP4pMHF6I1yfZq569gQnzTwjYKykeZTVbJ5tZsnzX/fS+MHcJTWYmSPZkhrMAt1lOl0OZxSxpacybppbHapZGaSa6a6W4FT09P5HeL/Y1GVcbMmXZhCsAmMzXnaSRkY7QZKMNp9Up2TDZn5TSLEa2qyCthhHSPFaYFyRTmmEwDCFTtIIkmU2xZLn5JUA49P/QvUYxhWFO0pxRrIxMBNaImg5iprBxvrKdKLMQjILxvNyPObleCiRRy7FcU1+yPgvURmb//Ix+GHkUIXoq3TvG/0t+MM+nTRz2TwJBW3+tebhO7wF7XFOgaGk+YoUPs2Sdpr5kubR701xR8A2MUUNR1vN5raZpVhlnigwR/OBWYp0WWoqL2JSeVFV6KKqEHRLXVDiPy/JaVl2YP/Im0l91zQM9Rul+/AognEGwXjZjD3X8ns2SyGj3RXGbPfwSnWK8bfAN/tZppBijKfE6HTiAtro2hYjoM31aWapZwvaWtxJRg7NRp1ssymuoQVuM4WuPSaYb+IXGO1ggfQ4MYlsXjCr4WBmzGBLpDIDxko5Hko57ko57krZ7krZ7ooJDhOyiSBj8184fvvzD7e2Eq0kF/vbpTXvX9x6/6JagM0UmLlsppLmiSpo8zpCSj0Fxu86JUZv5BJzdYrPcmqykuYdnKRZjG722KrZo5v/kh7MwpNf/A1m4XSZU8QeFZVDaJM+zH5AJd9LIc7ubF3mpDahkTqYNPZTGJufFElnccHxbB6FjLaQ95SQYbOUGtpi3JpZ5hb4Qyd64sQvaVb5h+NsMdFJMy2ajbkyY86P+KWFgTlYHJiLaTkRVrqswgNmISQTMFbKdp9LHoVMV8XYKxMy3ihj8181ut8O6ad6HKlJKXnTzzCafT9QyWIzu6D9ZFQFbbvjsC4bFehikSjAmkyegrYHWtz8IVJcQZtvCuySlxEAgFWY2CmwpqsDTaepNpu4KTDp1bOlVeiUmDSLHwETO5tNgdlJCQAAFGMz8TazoZMuAMABB+kGsxO19oH8TYHhr7ZLcgAAIBcqDGZx89ijS5fFUbkqlBfJtClQZfDCiiCVTLd58Q6TJ1eCUmchNktjP4UXnPgsLh6IMPtUvO8j5Avpx/SF5PGeGkDeU3RbB68biTGFPIGxmWU8NeaCNusyFms5JT5p5rhASlPN5gVzFSbJKR7MPHVsKanM4rHb3Cz6KCVejX/YPCHXp4zNf8mI7m7US/VIHrhb9+tgLaFhRHXIGF6zvM1mtuSIoIZ2peUyAGobhI/N1B2Hy2bxa83UFBjFZomuUxSbhfRGfuKbAuNaTvHuNEuTNAvuTUkym+IqjXCq2RSbsTZz2Q8zAGY4BvO0mXnATAsfcpS/4llslg7MkWQhkQlmTro8GiozE2UOkjUrCAcCdNRLA+aKrjq1Fk7S++hQRYJTZ7kYRTAWmyXYT5GDYGSdSbJnM/7kivtCjqHZjK8niDGFxB9DWcZTeEFbvCMkXtBe9TCbawdp3p1ufj+dasGQXpBjS5oj6aSZt5ot3GZGe8xjAjNVwcaojCMZ47EicVzlUhyN0r0n6uKUsfkvFu9+/3CoQrS1LLr6l+f1jBKchIJ2sXBBW2hCO5nNZnEFbTdvis2jK2hjbJYwBUaw2TJI4urUWc4UmFDSPP5OM1cFTPwImEA120kRY7Nwm5lnMJtcZQ5Qodgsdl1KPJilrWPzpcviqcxMlLlIDqLOQuqUBy0sv66S7rosO3Dww8iEv5sGP4wsSfUoetWHs5k1CCbRGjKTYLPgINhoPJvZg2Bim82Nk9Rs5i9o42vNPVyr5swVUiTNGJuFO83ik2beajZPmxkTGGH0mMWAmSdd5lCZieRMV+ooZLjOjbObQHMXGZv/StHx6rlJhu/V22XYTCljdKUqDzOsWe4uwpJmd3xHc5lrJJk0O50AAIATIuI/AOBEHJ40k3HQFsub0e3GmxIgtHA8Rwj3R1IF7dP4vqaFvQNW0LbzNiL+3vyKFc5mzhQYIYEEAOaX9nHYfMKD1uhTdk8XTJqTttPfidm5fRib1x8B7CWb7cQNC0kx6Bu7bAUAAH2jWyW7+4o3uhD6fnLOsaRSkjuVNJvhOsqmJ1cKjIBZEAYAAAAznW6Qs9kkm6OZ1WwAAJjhGMRgcwS2KkqqHnLMfGzlAAC0Va6gX5q2ci6ZN4eQYA7B1J0ND2pjYFbbhX2xpfs1GWCmqUyoPQDA0r3KaH1lhw26XSqj/+XbzyAqq53TBADYfpqiMvE3AADw2VknTSaPWUcp11M1wbFqoGfC31Ohd2t2V8SJGdJGbMYrT/lSDGknCCmCkYNgo202Cw2CjbHZ3M9qNqOnzzEWtFcKFbTZU2BE50XQpJl8XiRVwIRGwKRsM5NgLiXWpdDwFwvMKiwws9NlkspCSM50VchwUchwmZt09efGnAm8MmVs/stE1P1Go3Sf1IG7jeQzPlaCe3Hr/UB1HsdJbrl7/C9PS3556sEVTziRwGAzM3R9q7hsvsRkszdXGRhoNp/mCCnAsZuoakeDGQ+rMO4UGA1mPCyDEJh3c7zwlN3TePRGknawP87s3B5c7h+PI96HcJkkFKanN/WVUGBmxGF3tDdlzjU4OOTCHQFbeoj9UcixZzmDzem6B9kfNsMxiAfMKIyP6pOKxGSs1WxHbCbD6LBuK85mJphRGB7Q5oIZxc5z3HSZBjMe28+g2yXJ5tNaTDajRFmJo3sxzcYJh7EG7XJP3GTViv2UEq7atxRM+DvrTF3GTy15rCHtqveM3lAJXXmSPAjGYbO0g2CcZnMbo9n8Ams287GZ2Gw+GmDD02wW2p7yQpe6pmgsE9rcgjYaYJQ0BUaWdniS5oukYrb0STOzmk22mRW3wgyvQArMC5hT2eLBzKByNg+VKSSjMyfZcVVu8MReljI2/zUi6n7j92Uxtb+8IIdWGAJGNe9f3Hqfgm6GBgENFSPPy0eStgKQrnZJWwAAjrr/8qTg3eNIPzMAgGWuEe/6c971kWxG4gnVxxCPj8fhNe21mehGE7sGAAg2k446P0RFvLoX/jKKkLL9ISLsZVcoIUa4/9TwnevDnVcZWsE3CeIfu+E92O41eMMc/dEq1G2QNQUWQsCf8MILIuiD2EzoLezchQrahOvOzu3sKTCkvQCKbsnWT6qsn/guBgAwsKipPPbYRxcAYNv6xxVHH5fvQNoLZjbb+ssOkjcsUsKwZHefBwEiwpnHXZ3849begi29rmoAAJtMe/M39uavuqYHAGB6cgVrBKzixCwAwnz+AUPgcPkDR5LNRJuZUCG+n2Zainx71mvfTfn6rr08AADMcAgyuZNkTAs40MKHyDDgK4rNey6R976LJJtpH9zpl7yXNFEWAlpKmZS8w7eq9RG69RGaF7UAAJbu02SA+YZOjQ1hDrjDRvtWmPYt8o+IzVVMNlNZ8vbTmhXBmom7PgMAWKGI7qQJu6YBACxX5PAYP+plgeqlgWrpbj81ZE/4+2tzUbjXvVu8Q9rlAoNgQmzGFw7jJA1pSzMIJv1mM8XmM9iMhaRmM5vNnIJ2gcCEtpRrzVJPgRFJM87m0SbNVDXbETlYzPDiazPzg5msY/OlywwqY0hWSHeZk+78ebKDQZrnhEvPytj8F4iQrprvy2JamAOl7GZzl6cBAID5uS7h7ak7bghUAADLXMPf9WdTbD4Rj5rNwX6mAADHY5Pf9CQJsHl1Znd0m6M2AIDJgTbijkOZ0TJ0OkmVYACSzYQxrdG2ZqJw9zNR0w5lF7SbbFUBAAy/ayTuR6fImvbl5w22yXzahLD023pmv63+vBIApYvE79NcY6NAfQEzm23YDUtLRHaab52WAwDQW1pdxHLNY3Saq07S3u+m1itYI2Ckuy0zFmtUZC7D2Uy6AjBDV7Uk5etiyxkAADqqRbRiNrkx5Y8ZBoi+aiez5DBS+auFYPPskBj9nIPTAQC0lbJ4e8wRi+sjdNP300Z7S/dpsrrLqciGT1MhhbhLEpJMZBGbZjNewd52SrMiaKH3Cr4fUENOxEayOjHIQ4ssqpcGLMhw/7E2Y2LfYr/9+cfXGb6xT25LHtJ+xx7SzpA0pC00CCbAZqkGwXibzWw2S9VsZrBZqKC9UeoJbZ61ZolTYEI7zeKTZmyOgTObTbhLIQcLXjDP5wEzWccmusvCVE53mZPujI5citPCxGuTMQwhY/NUD4eWgj2V8TiY+ZvNBJstfXi2p+p/XMa5E3LYnI5cdJhsPkqw+QGXzVoAyCWeh83DRbt5dIPt7Idu+2Km8Sw2s9eaCTbv3k/ej055EGxmdZrxMEiq4WPz9k08q1OJ5jxuejbb+kvxGxYxnk2wecsycjybYvOW3oLNvVF6XGNAgs20ChjeacZDMTaDYrNCNKPTjId8BMXmddrUnY5icwfJ5hvcjSkkycllM/IPYIHZQ5H7v3bpPk3W2BdhkbtSmUxfSDYTRWyKzagLqHZWAwBg26mFFUGqNhqcfwAAYKY3i8cB7FNCSC3Oz3D7viRqYt9ogx9GjDN8Y57cJtks1ZA2+faJc6BEOo/H4oNgF3/AfkILRzd6ECyC8YRy7CZzECzMnH7NcFOTkOpIPf1GMLuwHWMzKmgfcDOgLzPXJL7NZupSJ5rNyxhjE6dWMwva66mCNv6gaXLcmFHQdqAfdkFXtZgqaJNlHjvUHNNRIWYgtJUvo1uLtlLOBTpvbohc3EBWbgAA4LMLrlTSTF1gytQwybZTC8uva5Q5Mm0flykU+6kV+Sn9qE791bRTtmLAzE2X6Qo2RuU5adfkkh1V4q9O4PwXHjI2T+lwaCk41ZDJkuMnCtqsZjOZN5/t4mxP5RxFV+TmnMf5WE2by+Y0yuGOYHMFxeb41w/iaDbfJ9lssr+NGG9hsJk0il+e3hk43HkVNZgt7OyHOkg2G23l5M3steZGOm9GDbaTXDabXTgmIKB9mp03c/RGSK1/ncTyI/3l28ma9tb+UvKGpW90ixxexfJmlFUw2By3CX0p1di8DT15K4matvVy5t6UOWKzyXEzrEVHJhwYm5Fjj8kxA+7SFJU3FzJlRjoSDGk24xtThDqxQUusQQtZLQyJXpKF2KyllMnJmK9/i36WWYHhunXhmheImrYGax6bYLOmfDIxiU1Pe1WFaFUGK6E75rbTaPRacRt99yTYrL9LFatd8yO5hNI9JruG5FHN8phwPPePvPkmO/B6bwPFZolD2rzjGnA8FjWbL3FML8glw+I9nIdXDe8CQsK2+Yo65/NMUnnYzP+ESrJ581H2KwquiWypzj6MzY+Kl3PHJpj+FkSzmVsBMvnBCFv8Y4V8OCpoX5bH/9bo8GLyCZIIw4PazRcwh+ZIVU517LOfXFHSrLyd/RIATLNx5FgyL1Mo9lPYwvnIk5dQj1kYzOx0GaeyfNq1z5Ouaia5dLx6PrEXIRUyNk/dcG0rOVab1krKCrLZzGg2D1Rj/ebykWdlI/VnlgMA6PvXE5Z2y9yi3j3Of1dzEuXQy1zD3/VhD/4Em4P42KzjUxH/+kHc62iazVi/Ofzl3ZsvI6l+c+jLrmtEg9necbgzcLhwJ7oNITYP3SRuSlY3PAfbPKj8gMFmtNZM95vtBxrtsH6z7fP6Sw0XlQEAYGlS3U/P6s4TtrU7trFXp6h+c9KJJ1XHnyRZmAEAKLom7nY1AAAws9nRX364P8GUcNOz2UrfsBCb0U6zB5HrIde86h+Je8ph1829Bd86Ew3mVT153/VE6qIc2tR6OWtvquIEEtxXis1a+SBzBeE8v0G3m8Fms9Jj6O6mEJVqejfVNBINf63X7ko2IRrMMMP+ujFmfDvdzp9i8/Qrfl+1xS+l2UyZWFCdvOglTcQdcPrPXnqNkXoNnoqGAACfXfRgNJjr3IgceuleDfailAvhwbf9zKKq0EVJe4gCOFnEJthssEsVcwGCbac0yq9riFCDmUyUCQ/d5YoYkrkwpgSQqaOS4ba/In5i33Tvfv+wJi/E6U45a4FKSEmbGtc41tGb8qaHePvAIVu6znTwwqv7Ua/uEwIAFlddX3aFtjpoAgDsPzXcGTjc6YAeXo/d9Bnq8B7M34reEuaXLwy2ur5oPUyMeO4+wB4ECyJGJS0DLzyrO/8sgMiRjwbgFaON6Hm05pwiAMC2deLYjC7yLRa4v4XpyVXsZrMzeuvNdLqBZHMUAQB01csyLLpD1dGb1sTK4F6q6d0UbeIpfZ1WJ8bmvbYsPRzYc5FcncLYnHngMwCAVaqo05zGKNWQbNaUTwrWrHAieLz1lEZZoHqpA1HT9vBXK/ZTi90xDQBgmTxqM0dumwYAYC5HDX8JgJlKl1lUlk+7NjvRfnGK+6Qqy8rYPEWjaqDHLMuf0uKX0GxGKx+5nMFlOOrxy9OiHM7zMwAsc735ri+LweZenM2obXaZfvA3OdxOsznq1X0v/jntiJDhO1TezAgLO7uhDp+hjiv8c9qhXJ3O0wJz2mg2dRfnx1VyT+UR0E7kPmBvXy/kkWd2ZguTzdRO83fOevgHzjYl8ubNvfmbyLyZEabWy5liI6seZhlwBrBnOoV9051h0e2IyoAK0Wlm99N0DrA/bIZDECGaHb6O8y+t1ewQGXaImEZ7JJtzqE4ezuYovSDOnDaa/7q+iudnIdmM7y7Tnj94kEVsTd6m8tZTKEtW3Mp+ZdoZB34kkyRWo3QWsaOcci3ifsPEvvV++/OPnaXRNs25EheosLdPHDmkHbsOAMDkSDs2pE0UmQAAwOKqCz0sScaxm/SQNpE0G21pphTBQkwBAAw3NDIHwYhxyKVr6onNfrLf7MfeG6TDwKyGtdnshX6LKG8mBsGoR0+gnjixZjPtPcWRHCGSZl21UkpyhKhjqxbSbCZGIugnSJALieVhc9C3fD+CpkIKvqR3Gu1NEcWYrSfVSwPVSx1mU2wu8lN157b0AEB9VoQAmDP5wExSWT7V6YsEB9NM38l2NZWxeSrGu98/LEpy4XrYCbCZkOqsGnleieN5mXsseU+J8Sc7q8tcI98lbAIAMDvRyWAzkgNjsTmh3UmH+Ew2m2mdTgCwuGpD1rTRFJiTN7lva2HnQMxmG21vYep0AoD5ZUuypi1OpxMAzH/eS9a0qb2RndiPq+yehhe0GQLaOJ7Nzu0hh2J2upLFLzOb7f3e2gAA+sa3SvcRNyx9o1sMIbD1JJ7lnGMo1zw0LEPMZgNqMzurAAAs1qngERvRx/BMgpnNZtN7qdoYnkkwkwM1OJ6NjiymFLPzD2NGezibkcAIPQFLKH/h9z5siZmoYwPA0n0axDw2MfPFEhWhd5S3n8YmsQn9EEXq4Ud/lyJ566TK1ziep5124EUyD4+LGEe10Fchzm4y0pfTtRnrim/mvO4Vv0CF3j66flVMNqM2UMUhnqkLxGaytoQHypsJNu+xpIe0EZvBOIWXzTt3kqo7RzE2H8Q6zXjoJLI2mwk2a4iKdz6KXcozNsFg81qazRsNsNYMIf9Orhho070YotIjH55oxGBzPM7m2SHUFNhPFJu1LmpxvhsAgJl+oUw2By0sx9kcoF5CsZndacZjujO5LsUFM6uOTVD5mlyqk6LI4buCGxM+lc0NGZunYmwpCve7X8vr/c6/2cxc+RDyhWRLdfLJgeE7mqPytwjjkwMLJAWPGHJgEoynmgWMp8SZW/CsNQu7TiEwW3JEOg/wiXQKCYERC82HXYUUOtdykmaWp4Wg2RRbN5srAcZxs2DpfzEsmTniX4JC2RzNL67gF68mNncSu4LWD8F3otTLmB1lvixZjYVkFoyRcAR25ma7LU3zmox7ZVJP6+JU98C+JorN3AUqVt6chOXNcZnEU9jqTOxBlmQzMaSdvg+DhdH2FqrZbLSlmXpTEHkztbBwhZk3r64n5i142Gx2bq8EiwtPms3xRFdWPb5wa2/BGkanBms2M/JmphwYnjcz2KyjWphodPsyMQuWT01oE0+QSjnU9UmxOUKLaq/w7TQrkwMN6GLD2byAYrO7n2qRL8Fmve2K+d4q+d74/Be9LoWXspljX1S6/HmSg1KcvUd72YRfabwhY/OUi+juxu/LYhCY24SazZJktNH2VMkYpTp7knjYLJVhcwjT9k6iKaR44ykht2Yx5hZnMCVhSQLa5UcwxX8xIp07HxXt4E0pANTi8lnKDOIVOllGkJSnBW42JaCbTVtAog1RsWCOEwRz08SAWYsJZs1KbBKbFPYil5XJaS8xVOZmyWJ4XMg+KmnOEyvJREX/yJuvM3yP1qUKuVxQ/Warjt6UNz3XiX7zQdvXD3wJGDt6vbof+ap0PzF1cdXlZVco0fQx3tWClLSpwlK7F9Zv/ulFq8uLFqLfbG57mj2kfZ3qN//0rPYc3W/2+/HprVO159EEw+LEqh8eVx4jSkfb1jKazRib48mujemP6x4Vbu2N0ifGJk6uYm82O1H95pUPMpc/uKFhAgAwwynUvDtUjew3699N+bqL7DcbW+p3stm8tC2Oy2a9RpLN1+ktvlkBN3VqbugEoG7LSuXqUHoRYNspJput1UsCFpTYIzZP+9FetchXNWY7mm+Y7uqtku+l7EL8/5Wj95g5PWYOmOckOGgkOE3e5Bc3ZGyeWjH4YWSByKlhZBBPmqVqNo/JF1LIe4rST0BrmryGzfxsFvS3EDKFbOVIjkjr1ixgbjFqAe1DOJvFOVu4s0pjOJgnOGlGakp3xVpAcvwfuYrZ+i2CctmL8eVRrh4nB8w8ytiVlBhTsGZFEMZm2soeo3KgEJV5kSwWxj7zOUchzm7y7psOLQUG6V4xA11clwtHvjltYnYykzNcQLI55GUx75KhLVqgStvD/TyTFB61zuP8c9p+6PrfxDOnnXBEmM074jnTzMBk88OcteiS5tnU36CL/C34tvPlw1Gx57IcAICOSj71HEmzeUkzuj4xNteH88xpn3dGj4Y0m8uDNDA2o6sLG8xWnxXjI7+Z/XWmWf+slOOhdHPL/wAAqM284cbtMSMwy6VcVYiz21ce9xHq2HjI2Dy1wrYxz6YpG0uaiYL2qNk8Gl9IpvcUg81UQZuyuuMWtG8KGDYHCvhb1BT4IQAAIABJREFUIDB78he0W8ZW0OY1txBT0D7KtMmjkmZuQXvno6KdUvg0f8dgs2DSvIKTNDPBLJg0S6hmt7Fd9hh+Ps3iwRwxJjAH42BeiNWx8XSZUcQWQ2UJSGaSuIDnzEm7tqkofPLemA1D/VpJLvtuJaa+fMDD5uNx9uTUpI5PBbXcjAvOuxHaecZ7W5HLRdEuHM8Wdlewd4f7YBi2e2+4sUlQrfMHd3q/eRtZ00bXv/WT6o0YnqkFKqbFBcbmR0XrqIFH01OrCbU7Pd1KPtURYssAAIgFKkwODN9v1lEtoq5bJptprTptpRzqEsXYXBf+ZR0Dz5+dd6EuQiWazdc1ynA2+y8o9idnswFAfVaUj0qBtzw2r0mAOcd9Ls1muppNgfmLtGtfiOyV4uyLnt6fvEtLKGRsnkLx259/LBA5oREwoWYz/yAYWdAWZvPjfH42j7PZzEiaQ4UL2n7CBW23yS9oHxcoaLNdp/poh/k9kuwgeS2neL0gJzBp5qtmi6SrZnM0Rih3Kaa1FNJElAhmTRaYqTq2QBF7FFQmkSwWxt7UUSnwVinwVs73lo+5PBnyTPjb062tRDPJ5VRrDuVARbEZd6CaGJeLF62uL1qpB1YWm4Vtm3nUOoXsp/Zh9lPSWFwIyGhLJ9UpRg6M4QgZxdDpZGqB8Yh0smwtKE8LljwnS2mEns1mz39RYJ4lspsTc8WmNmOy57GFQsbmKRTJPW0bisMpMAsNgrFVR/iazWw2MwvaOWKbzXxsZhS0BZvNw3fENJslFrQx9/jmSSpoW/EVtIWsmnmnwLZy7CAnL2lmjoCNqpodI1DN5rSZxwXmICEwC6bLYqjMzZL5YKxC++yyj0KSk0tb8WS/SQc/jPxQnayT4ub64Fbm20dcNvM6UFFFJqldLloZLhcDGJv5lLTZts1SqHUK2U9tw9gsbHEh7AuJXcNsqU5JppB0UQfT6URqdBw7SEqkk2HSvKAkgKnQSctz4koj+Gw2Ev9C1WxChjPpqkKc3Zq8kEldX5YYMjZPoTBI9Ux61sUCsxjVkVuYmd1oPZtRQTtzrM3mCOFms3jDZi8Wm6UqaBM3I9uJK2iPZgoMK2jTSXPBJszUlgLzep6kOXuVdEnz+EfAJLeZxc5/6TCnYaUGM6eOjXWXOemyOCoLIVmAx16sMy/XQzHW7uM0BTtePV+WHWiY6Xv4oGQ2CzlQTYjLhUTbZrFD2mw2C9lPrcfYLMHi4h612cxiM7+/haCGtpC5BSWgTTlblF1nmDRTRpASk2bO0pRcsqNivL1movNkuJGONmRsnirR/XZIK8mFmzSPZRBslM3mdLHN5nixzeYbws3msW1POYptNosvaJ+WvqDdz1vQFpoCo1ensKTZVRUAAFRjGUnzMiTMechJ4ni2NEmzvoMOAMC+yxKSZumq2dz5Ly6YaTZLArMqOfzFAbPkdJlJZR/5zTDdnYFkPh4TDCbs/PjOXJHDx2wNVg30LMsO1Elxu9hZMlp3SCEHqrG5XLDYLNa2uewQ/TBasrdPsjWkkP0U2+Lifjr1iMnyheT1nhL2t4hgsJlpbiGmoE2aNGO2FixPC6GkOcNFLvmqQpydVqJzVl/nR7t+xIeMzVMlxBe0xauOVEpg82MBNj8SGASb4Gbz2Lan7AcaeZvNCMx8bB5jQVuKtWbGFNhmDpvp1akK61kAs5zCOUlz1tiSZorN0o+AsZNmTpuZMf81VjDTSkzbTvE0mLF0WTyV5xdemaUHADDdlTdLFs9jT9aRS3TwaC/9yO/cjlfPNxWFzxddPdmai7N59O6Q7UJsZippIzbXX6ILSIx3wY8CbOYoabPZLMEakjlCwVYE4/Vs5jabOyak2Uy7TjEL2v7cgrYKXdDm7zR/nugwJ/aKUbr3VMiV8ZCxeaqER3upZU2q+GZzgyTVkTKxqiO5BJsFm80CbJZus1mw2Tze7anLpOXOqCRHrJ9UjbagvRdn85imwMjVqWwxU2Cj6jTr2zPYbCiYNHNms6VqM0sazBZbylblSH2x69hUuixUwS7wmV9AsVkaJJMYziXOPOb5PMnhSGXiJ3n/9o+8OVghUhFd/b4q3v9JK69z85jdIXkdqH6WxOYTNJvxR1IGm6mrnWPbLNYakqsINppBMOmbzV8KNZsrgheyms0SC9q5nvNyPYnx7Gx3hQwXuQT7z6Nt1+SFfMytZelDxuapEocrE5w6yykwh50EAICT6SEnycH/k+m46kiANb0SAMs9EulmcxJjS9E6EW82O+PrmMucw/iazYSG9vFYW9r2Lpq52RyFiT0a722lkubwFQAAxru89wEAgNGOFgabjyEVBaswdPe54InUOkMQmw8RrwYdsCK/tlUQnjQzBLTNLljyT2j7MWSvj/ribN7lSgsZKriKGAVtEfa/zfT0BrygHY9tR5qeWk2wmZE3r+/JXUdIdaJYrFVBF7T1UFfyoONiauX1oKNQ0kzkygBgbKlFs5lImhfb6VD/xvTLvuwRMKqajctlGx7QYiTN52bRr2kppNFgVt4BAADbz9AmP6R3BQIzscQMDBlOhgbnFmsEZuXTyDfhBA1mXNZYb7siBmYyLOQJJB+bTv+l+qxIgsfzcq2mo7+xNideivCYl0ufOenXjNJ9PuG7uH/kjVtbiZrI0STb/2R7Hs5mIedmf0lsFnKHpNh8XhybK1lsZi5Q8bOZd0gbZ7PUQ9pJY2VzuO6Yms2MCW1mQZuaAvsixUkxwUEu6tL5+uxPO+0lPmRsniphmuEX+7idzWZWnExDBW0GmFFYJ+P2U3jo+dWggrYzVyeBtLjgYTMrfogm2IwL95OxMh1nM3WntbNnNpspNrvzsLn5kBXn6wKoeGQiNu/mGnlYBrCazT8+TVnBsWRWdE1CYF5/hP2SvKuIKGiLON4Lpj9+h9gcz5EtMD35bW/+xh4XxGaV2Nz1PbnrKq1nsT8OlGKJpFmPT4VihmMwN2nWd+Azb953GYEZc7MgYvplX55qNtfHwvCAFgJz+r7POF9+VgDpibuD5x//7JwTG8x4IAXj0gBF9GyzxRrdInE2s8GMQm+bYoEtk83mcnleypFbp7E/FEkfe87LtZyO/+3iLYo5pLtfjodSjodilptclO2nfiv/97///W/R0/s7SqMVYq5sqYrzfNzEYnMwm80dLDa7SWLzJQE2U6Uj69GweTIWqASHtLFBMPQ0SaqO8A2CcaQ6pW42swvac7Pdv0h0kIu2/SYrILmn7VNfIJJDxuapEkqxdvhmcyjBZgvbu8NNvw5lBiKdAqvA94O171N3AABY+b0fqH4/kBRgDgCw3CNh5FlZl7s+AGE/RVlcnEjMf/c4j7C4OOL0ri/rbd8NP1MAgGXOwZxmM8lmk8PtD+JePyD1Ew5ceHU/6lXpAUJ6kHCJtyGs4/efxtl8LJy32Yyz2W2w9Sd+NiPD5sz15gAAYBl0+XmDLWGHt3PXs7oLz+qs3AnzZktWs5n0xdv0pNr6SdU+JCl8xOfY40qrmrMKAADb1qLKXo2NAgDA1tW0WzPIu8Tu6SvZ3Yec8pBVM6EFJuccs7W3YAupxrC4Kn8Dg80ROkjg0MTa4mH26ofZBofQz7JB/0HWCprNTB+9Aw7sneYue8JEb78d5kVPsrngyHQAgLWaqJqdi5wt1qgzk+Ylzbj/Y5ReAxJz0FJMj9Ct9yA9H/dp1t7Uqb2pQsB4lTLuVw+a8kkhWlXXSBdIZF+B+TyWXdcoO0n8cas1yloUSDajOrbyj4jNx1WLfFULjyPXy2mnrswv8JlfcJxIfyO9VfIJPE93QVXrSwStF29VzPWcl+spR0hGmMvleMzLIdm80VKJRrI7fqaF2XzqtzIdgx9G3NpKVEWOi1Jcd9cnuz5uxNjceZ2cl5SSzVzhERabzwiwmXe5eVRsHvUC1diHtEc9CMbTbP7/7Z1pVBRX3sbvd06OE8doAEFAMRKIRIgYhQBRk3HLMnEbgyZucUHjSlwCytbN2siqiMiiLE13QzeLKIssgqCoLRrUiEHBRFGymSHn1TNHP7wfblX1rapb1dXQSov3OfUhDESRTPfP//Y8SEPbsVLxpiZyXGGE9bF9Fl4oc0TYbCniHFAdoXva9LxZtxwAAPz3XkcWwa4nGFq0kM39alYBuEWFcR3piPFgvmBW9GGe6wjT06aHzTCq2WdN+81jVNHss/IyM2yGaXfeX+kNbJ6tw182I2y+jLIZXk8xPW04bN6WQKVOsa6nzu91Yr55v73rucNm4YY2NhESTPVpqVt1dqctAJxESOrdigrL85zaxPcCQ9hMFc0ekxuZZRm5AwAAeLg2lhnYvEYG38imy6cAQLGZ1dCu3TgSANpKSe3doWLmzdOvFk3PWoD7I6ApkHlTLx1/r3zNCAAAcHMo4+1mU0Wzm72WGTMjMVNItg8cM9PxFTtcG9PfVsHQZRdrJVWsjN+JOhinImxOmViDsLmaMTSeNPoYZwfbAOMRMQecTiY45SyhvjKHSryneTxxVLbCgWbziOh4hwrMM648dlTO90P9Usbo6u/3d54rdVbK3IpjA86rI2638NmMmILx2XzRdDZLNR5ZLsBmo8fNogdUmgGzeQqOzbhFsEPYRTDY0HaoTLAulo0rjLA5tm/dGZWl7XlJEWGzpWh5XZ7iehOHzdMP6uEiGM1mEHDyYevfF/fwGtc0m+8VpvK6ut+qTv51t/Kvli38GFOazWjEBWQz5QlsYDOYV8awefWu3zhsBh/prqVj2My6bGax+YEJbA65r5vvz/vm/fau511PYaLx1iUF3m1cEYuPzHMrYti8+GO+TyfF5kX+mLNmA5vphvYX03/isBk45LPYDLdmDGzmGIHVbhgJAACfTKbf1DzhdPnr/dOvKtFJMyrrDPYKGMXmeRO5u9nZNJvnOBt2syGbwegUViYufBNkoqXebkx/uwiyebY9vZJNsZkeMNNspgbMVPjPos0TqpMmHINs/tC2irXthRbKVNeaYjOskmFZTPNYHu9QYfjncRWcJ25cRZyNVu5ZrBjql7KYIKRd1TETVfIvmvO/u1lnMAXDsRlrCrZf0BSsRaIp2CoBNmOPmz8byHGz6AHVZfSA6jiezSKLYGcEF8EcTyTYFMvsCsIcCsJfUiQzImy2FO27cHLnxXJ+3UwvaesCAADAf+/1B60nqebvspO9Tf1MTzteiTqCnUB97v22dtytPEGNW7+o4Pa0OZfNQnXz6nZm2Iypm1for6X/mj0bAAC8A/R415GNbDavoz7MgNdTqzlsViBs1lCmutPUrJ72eqHrKTSwGXj5t9BbYH5BX/I3tA11M++smV03o15gODZ7TG6smMurm2ffKvMwsFmHspm7nk2xmbIg5rI51B0AAGZ848G9m2IfNJevputm3m42XTfbaZmKhKqbbTWsTFwq9vE7ms0NDJtdrJVwKzuNxeZaFpuda5KpdIFFmydUMWyGTexE9gJ2yGgPhs0Kx5zFVgDQVTKMCaLr5qz4cRUbXqP+OQ4aR3CeN9URz9VV24zqfNQn01fPKE16PXu3T2XaknNFu241SGSzUcPOwZuCCRiPVGDZzBwd4I6bVWJsZh1QSVrSdkWXtOsPudQfnHAqcaw22kEjH5mz100ds61Fa5l716aKsNlSlNd5cSkSDcnMm0Nu9F1A5s1pfz/QUjBO0Pzd29TftgvW0JDNlXBjym/HNegIplpEszknxQ8AAGbFHH3UXfbo7CZYQ4uwmZo3M379q/ewo+5if7uR+dt1at78YYT8VxabsTbaFJv99+99eDn2wRGqwOexGb4HoWz+VkHBOPDeuT33dHPhv+m3h8tmCsles1vhG1PSFJrNG6h5M3Avavimp35tEez9L5mLRPFYx+Qv765dTsdBWkfn/4eeN4+JPrb4dtWi27mevgAAMCYq9/OumPEMm3/Kdqei8b71/6lizk/lXhDGPpt9bmHYPE2GZbPG5zozYA7zNmTqUWx+/xScNwPrzIJplwumHZkPAABg/iTu3dQeet6c4NGW60HPmF/bG/fuuTh63vy1S8tR95aj1PKX11cTm9l59dzYx0MuDfS8ecnWSXUHJ9VtgSNksHgL7CVSbPZc5oAMmCk2V1F711ZbQ9A+ttXWEMdKis1WW4IdTygcTgSPghMXj8V2FfEOFfFjYOKRxyLb8rhx5espNh+NowN3Wc8bylC5vnqoX8qm6cmzp+XdHTvPlXqUxI/N2+976tCS8+pdXY2DMdPGsnlwpmCSjUeQ42Yf05y0jbp1Gpa0J9am2pfFORZHWeftd1bK1jepNF3tQ2V8/ZxE2GwpauvrmaFLYi6bj+D2tKelXWr9+0HLSdxCM2Tzf8/vwDSuY3P/6mHqZvanog/zXEewe9qTk+qoy+ay1fzPfqyDl81cNsOi2eA6ggu/o9jcy2XzVgObzzN1M0t+e9ax2Ny87WfNbF5HH/jtWnG3ccPdxk8we9qFlAODkp+Ot3gWPGsu4O1pg4U+XSdRNi/46cQCTGoe1dBG2ezPZzPbb8RwQIXq633wfQ2zp70vEeMCxt/TBnOcYS1CheCyNCrlCCuvHrKZHftoiPrh/py2UNYi/E1sANmcOP5U4vhYfiaivzVr2wsAMHFUdryDnP+fELwmhzA2sBmm7XIeO2XES7GCK6SHj/s1Xe2bmjWu6ujXs3dP0R2Yeyb3q/bSvd3NaO4Lls1GzbQHxmaTTcFEjEeE2WzUSdv1TPr4U4ljdVGOKtk/c/Y6FISvqM/P67z4Eu12mSrCZgsSs6p9+f9+y6B72uk0pKcdvMQ4ghXD0hkAMFuh7tcsBQAAv6DrsKHNxvOs2Fx6ESw7hX7XmxWd+ajwcwAA8A28KsDmzfkhNKQnJ9WxXUdykTd476/0jOsIh80Y15ENzN8r/PevgxPljRlyUTbDt6HNSBbeBipGftqc84b9F9qqk41nv10rEDuwBQiebWMLWaGQrPvm7Z+gliMonn23zqEsRxg2MwbacsOeGvBwbTS8f01B2XxTi2Ozhus3AgCYsc6V6mnvY97XXJC/3ozYlyhoNpKOnKBPW+mK2nPSM2YAANPNZmXiLtsBA6YMrpz17P0vAMDUADvmSoo+XLFlfoSey2y3wXlzoGHti8q0hz8euIatcDyhcMiGOX0ANq4dKpjeNf0/HqUr47J1NJtxYC6NHZMbPGyKpyfPnjb1dsn11f+uzrLLC7XN2/9+ZerHjTmrO05s+anBXGxe8cLZLPG42bXx8MTaFPuyWKeSaJu8/aNyvp9VcVCur6755eaw+U8sLsJmC1Jqx5k1zSoOmwfp1gldRwxL2hIcwRg2S4+fkhJxYdRGOxJ1BMNZdQrYaBu36hS0AxMNhRQPnhIOt5DoBYaeTgnnNAsYgRlumrHW2TwXMMGkKdqbk+//9bbhTIXrlf2WwYMJuSitQVKkuJ7YiLEXY+Nl2PZCFq1pM0VWy5qHYSacAH2siyK+PVs81C/i56WHj/vLuzvk+mr/8tQJykirzCC3krj3T6bNbMxafKl49Y1TL4DN0gw7B2IK5nomY1Jd2rjyuPHaGEe13CozyKEg3Ls0ObitUtPVPoyLYxERNluQHj7uf0spb+t/iLJZSmxzQ/89cTZLiYaEw2bVH4JslhI/BSMu2Gw2LbMZFs1CNtqwStg9EKtOocBmqR7a2OApIZ9OJBFSkoE2J6cZeUdjNwP5WZA462zW3RRizymYNMXx5oTGnA2GVVgMmE/z/DjxYEatNxlzTdQwRITKxnmMPmPzQ4fHEpBEtfX1aLra5frqz6uzphTHW2UGjS+STdYp3q86+EFD5qzm3MVXtEt+KDXOZslBF4Nns3trlltThnN1smOlwrlc4aSOGqeMsMoMekcTM+vEQbm+WtPV/lIvV5tRhM2WJejcyWezxNjm0xSbxaIhy41FQ+7jstnE+Kk+/CIYJ+KCl9lsmo02LxeSmz21iXZEMinfQjgUEt3Qxqc1z6WthjnhFjM7ETbjDbQ1HDZLLZr1gyqaaTCzi+bGw6zwR+iJyLDZRDCjVtg8MAtTWRqSYdoufN5UR8zQJQ71y3eI1fmor6m3K6/zolxfvaNV51ee+r4u0SozyCozyE0b76qNd9XGTzt9eFp9hlf9Ya+6w/+6VDT3smqOXvUvfdHSriqGzdigCyE2f9hZ6vuj1qMthzl/mlCNxJYUR8PnH1m7rTKD3tHEepclr29SyfXVmTdam3q7Xqm/TpkkwmbL0tXf73uWKPgpF4yTdguLzfjY5houmwcSDVlgLBpSSvyUlIgLgczmweZCGs2eEs+3wIVCshran5mhoc1NnYJ1hlDRzGMzftI8wKKZ280+hOlms0IsOGBOFgZzggHMvD72ODpGl09lOxyVUR6jj70ywnLS/SxQTb1d8FFcqZPrq+HzcWW6b3kqfF7P2g0pPoDnH1m7fcpSmIf59eX6aub3fTG52sNJhM0Wp53nSr+/fArDZiS2Gc9mE2ObzRINmSHIZuH4qQdmZLN5hs1Cgc0QzIuRWB5OQxvL5kE2tOE9KL6hjUROmVw0t2CLZtO72UjmIw/MSRgwIwNmtI+NlsucDjafyngka6PHaqNstVE2qsg5lYeH+oVLRGROETZbnJ48ezq1RKF78CPCZs6w+UGzJDYbj20uEWOz1GjIw8bYDMEswGbWsFlkEQw2tEXYvFWMzQMaNt9mDZtxoZAGMPPZbGJDWy3c0C7ENbQZ92xcFuTAimbBbjZ+zMzsf0kAMzJgFi2XjVNZG22rjUIf6xLZhMLIh4/7h/qFS0RkThE2W6I6H/V5liha//tAhM1NEtgscUlbw7D5Dzyb6WhI44tgmCVt9rA5ftCLYOKZzbChjWEz0tBe83yGzTCf5zk1tMW3wDxZW2ADL5oFd7OFx8wMmCdwt7L5YMb2sfFzZaNIpp6SKLuCMLI9RDT8RNhsoUr54cyaZpVZDqgqKTZLWtIu+uOWEJvhsJlms8Ai2K8/pIotaWfC22PfEoTNvVw2S1kEY2c2YxbBAu+eCbybCAMX3VWYYfOimKkAAPBNgqnD5o+iPAAAYG20UEObYbM39OakLUekN7RdVwLrLOhxuM8aAEB7gYmeTvHcs5nAAIGi2fgKGLabzdn/woOZWf4SBLNIucymMp/HcvjYlMhtiyI2NquH+sVKRGR+ETZbrhbVZCf92CLIZqMHVLwl7QoJS9pKLpsFF8HEl7ST8Ww+wrAZDptFlrRh0RxibBFsO4bNTNGc6M5ic70Am8WGzYt4w2aGzRDM2OspWDSz2Cy1oZ02fgYAAFhnwaI5BMdmkdMp6evZUotmfDebs/+FB3MCD8y4PrZEKtM8Zp7RqnCvkgSyZEQ0LEXYbLl68uzpwprsgz+10Ww2ckBVJ+GAqkwCm0WXtCUuggktaXPZ/EIWwRqwi2AMm6VcNn8hzGbe9ZShoT0DYbMEyxEVjs3oFliB8S0wXtH8rolFM3cFjLebLWXMPAAwi1MZRbJNsdymWDZGFe5RHP+KWEQRvYIibLZoQTzHXD8j8bi5VgKbJR5QYZe04xK9DWaPibUMm7cFAgAACMzeEkh/OjCLWQQTZjOdCwnlH7IdN2xeDvM7NhyEbN4AzTvXp0E2L4aBW+tTFjLJW+uTuHVzEdXQXhY7lfoa351z2GwOuFMz+xvkm/HdvgBpaM+JpoOhfbd649jMXE/5yul0bJ9NU3hs9oJunQAAAEZGpPMa2hSYaS1wZermI1TR7L5vMvPpESGJFJvLqOwp+0OraLfLOc6tWe9qVzIfOtFgZow5nZiwLpgCaSiat440fA8uY/Kxu9mcbrYQmBWmgZkzV+Yh2aZYZl0sG10URsBMNLxF2GzpevLs6fK6vMiOeunHzdUSjpsHcEC1exPgyDWx5jDKZrYmJVbx3DpZbF7Lz+zYmC7C5t0ibGbLPlbNZ7MBzKggm+/UssBMfSoWsnkuA2ZUODYbwIyKZrM7LyVkZEQ623LECJsn8bJCRgQfgGx+jfsZnr4MYrGZIyps6pCLMsCK98mRCondbN7+l8CM2Q4PZjEqW9OPjTrStzSZgJloeIuw+eXQmkZlxA91phxQCbH5jjQ28w6oqOTm1d/BnvblCFcAAFi149dr6QY2zwjQ/5DaV/UlzBwKzOI5gqFszvAFAIAVq3svRfZe3AFzL/yDt4qyede91vV4NsNcSPUs+BusSwq828hmcyJVb647sKqnbmX3AZgLCb5RrOiuXX5HAXMbZt2p+c+d6k8gjH23zb9dteh27ET4lWtjPu86+VlX9Hjqw2ieVSfMbAZgjXzWrdJZt2T21Icy/5tav7rAkQAA8OlkGHB7eiP1IddDO5XqaR+FDW2EzSfWjgAAgHmTYEO7fA38cCLK5oDdU85nTzlIZZG8tjfOveWoyx74Z/3YCQ2CBK62aiQIEnxk33DIpV5mDf8CMzVgfF3aW6fTqORHMMsOt5st0M1m7X9JBDO6em0rQGVrjcxGFTG74iCZMRMNexE2vzRa06gMaCyo/+ueGY+bOSkXYgdUuGhIALxX6BE2B2bBeXN44gwAAAg8KspmehHsQogz8+v5B2+lF8GYJW0hNu9g97ThsPnrOC/I5o13GzegbG4JsgMAgKk+LZQj2EKqp61gLYI1b7dmvhnfbfNuVy1s2joGAAA8Pc5Q11PMvJk7bG7cPAoAADxcGqnrKWbe7HdT63f8c9wP0N25BvXQLhJmc75Xxnzcr+DmUJbrQbHZzV6XM+Vc9hQdbGW72WmPurccdadyIdlspoIgD7s2wmBmF+sipmh2sS5kJs0wp9llTL5Q0Sw2ZjYdzEJUjrTWRNopw/3LUgiYiV4FETa/TMq43jJdl1R4/5p5j5vVEo6bFUk+ODCAj3QsNsNFMClsjnpw4gt/3i+HsJlZBKPZnMZn8/Zfzi4yjc1L5tGXzQybl3fXLr+TP82X982w2Awzm/Fspi6bKTb/2/MWhs3TkEkzKtuP3evUAAANmElEQVRsjuWIIJvRSTOqMekom7OnnMt+l2FzyVH3lqOTUz4GAHDY/NouOb2eDdkMRiUybJ5tb7ibgmwGI+M5RbNAN1sUzJgZsxYLZpkNm8pvqiPs8sO+b6sY6pcgEdELEmHzS6arv9+fWqLY/8PpF3zcTLH5w8g43HEzh81heDZfZrG5hJqd+hRfZPe0uUvaHDYvpWEsnc2TOXUzj80BhVTrdlJhNdrTnnf7FFM3TxGum6nrKdG6mWKzz0YvI/kWDJvhhjaPzdPXTOZvaOPZPGd8C4/NaEgzi80u1kqkbs5n7qaYupm1Amakm83Z/zIKZlYf29DBhmAepQx1KAgnBiNEr5QIm18+PXn2dE2jcmHdsZpHP7+442Zq3gzm6G5k/nY9U7cKAEDPmzsGwOZdFIz37ey9GNlb/rk/wLL5+3vnAiCb/fZuuNe6616aF8CyOVmczWvReXN33cruBGbevLy79nMKxts/uVP9nzt5XrCGhmy+HUu13NfGfNZV+Skyb+a5jjDzZtmsW6UzO+l58+oIP8O8GdjmFn9wo/iDnE8BAAB84sa1A6PYPCI0hcXmjHx63gzGZBx/7+Lx99LnAQAAmDuRzeZ3z2XT69mibAautqrDro3pzkFw3jzbvv6gS30kM292Op36Vm0qNW/2/NJBtGgW7WYbBzOmjw3LZU3k2MLwmeWpZPOL6FUTYfPLquOdFzyK4xW3WtjHzYJsHvxx8y6BPW0em68KsvkBWjev4P5yAmzeqw7AfCWPzdARjGZzIo/N9Uvxe9qK5XcMdTNLFJtPzYnC72nzXUd8sHvakM0/lkzG7GkfQi6bqXwL16+Zz092qkTYrM+bxPuZjQhO8GjL9ShbJcTmyWczDWxuOuJmYDNLVkEy6qb5wGz+Z0fGixbN9G622JhZaMbMBzNdLr+hDLXLD5Xrq4f6pUZENAQibH6J1fmob8HJjJknDh6794OU5OZBHjdn/3bjOwTProm1jPGIEJsPiLD5waXvYOkMAPAP2dGb7g0AANM/acM4aX+5gf5d/fYspebNeDZ/JczmNT31Swz3zTs+Znrad2oD7tR8arhg3r6A2s329GyiHMEMePbdMoPuaWNdR7z5982rIxirThTPIyPS8fkWVetGUF/CZfPUSyw8jwg+QFmO6FA2ZwmzOcPA5qU7HJaywIwYgW1h3zfjJ81Gu9n8/S+JYB6jjhhbEOZZHN/W1zPULzIioqERYfNLr5pfbr5Xolh1Vl36exePzc8zHVJyApVCQgKVxJQL6AgWJOKkjTiCISkXgtGQUhzBBhpxIZILKTRsFsu3wNmB4YKnjPl00mze5so26eRGTgk4dJpSNLO62YJb2QiY39RE2hSGORSEa7rah/qFRUQ0lCJsHg568uxpXPtpV3XM3is15mAztQgmhc3QSfuQhASqOAkJVNJTLnbg2SwxtlliNKTE+KnygbKZc9k8gMBmI8FTlE8nBDPt08mwGZ9sIeCeLTppFi2auWNmQTC/oQwdmxca1FpKpstERITNw0cPH/evaVS+WxwXfr3BXMYjx6SxGSZQpYklULXHPaSKZnYC1aBSLgbmpM2PhjTKZghmis0C8VMQzLNvlbLYzI64+ADDZm4u5PtsNnMDmwXzLQSDp9hRzRkObDZzDLQxRTOGzRKKZmw327D/xdrKHq0Ms8sPm1me2tP/51C/jIiILEKEzcNNV3+/v6gm+2119K4rVeLGIxLZLDG52Vg6pIHNEhOoRFMuTGDzNwY2i8U2LzOwGR8NSRfNDJsF46dmdhrYbCTiAsmFlMZmo/kWWcbYjIRbCDe0eZFT2C0wk4tm3phZNqow1C4/bLoukZxIERGhImwenup81Le2UTlBKduqP6H94/YgTcFyJLM5RZDNlzlsNlcC1VZxNiOxzXg2S45tZthsNBpyZmfph52l/hg2C2Q2o8Pmq8r3rxTy2Tz4YTMuEXJgDW3uTbPkopnVzR5VsN82b//8kxlk4YuIiC/C5uGsnv4/N58tdlbKvjlfUvTrTazxiEaCKRhMbqbZPLDk5oGwGYLZKJshmI2yGcY2G2UzBPNiXmwzh80i0ZB8NvtKZ7Mpi2AebDaLDZub8Gw2qaHNKZpxRmCYopmzAmZTIv9nwf43j4csr8u7+vv9oX6JEBFZqAibh78ePu4PuVDprJR9UX8sufvCAEzBIJth0SyFzbjk5oGzeQ/D5l9aRNi8+eemTRSbG0XYDJe0v+4+/VV3rQibFwmymbukLcBmk5e0jSyCwWGz6YtgnGGzcFqz4Ia2IdlCdAuMs57NL5qtNZHWheE2x/etO1NE5spEROIibH5V9Nf/HmfeaH2vROGiit6kL8/ru8E5buax+SaWzZlcNndIZfMDLptlHDaLHlBJZHMghs31fDZ/hWEz/oDKGJsHuaTNXQSbbvoi2BQTFsFEh80mNbSlFc12pTG2uug3lGF2+WHOysiYy7UPH/cP9UuBiOglEGHzK6fOR32bm4vt80IX1GZHd7VIMuxks/mIGJuvSmOz4YBKIpt3YdjMO27+mWpoC7LZ/MfN1LBZjM1mW9KGRfNxY4tggxs202AWZTPbpBNugfGMwGyK5bbK8DG5wcvr8shQmYjIJBE2v6J68uxpXudFn9LkSaqoDZfK0n5uh2AWZjN7EUwCm3mmYGLGI1LYbCbjkcEdNwsfUH0kfkDFX9K+Zr4lbXQRDB02G2ez6LBZ0oY2dwtsLCyUC8KclbLMG63kWJmIaAAibH7VBcvoiUrZ5OLY1W0lCT0X8s3H5oSH7RLZLN0UbKcgm5+X8Yj04+ZZbDYLHlBdwx5QKYXYLGVJW8oimKupi2DGfDrRhvZYXczoonD7gnDrYyHrzqhIoUxENBgRNhNRuvr7/Z3nSt3UMZNUUcvOKqNut4ibgklks3TDzlADm1+cKZh045FPpbEZLmnj2Cz5gKpdEpulLGkbWQSTcNlsdNhsp4seUxQ+Nj90XH7YujMqcqZMRGQWETYTcdX5qE+mr36vRDFeGflZw7HQW2cGaaYdb2Cz2Qw7txtns1RTsC8ls1mi8cjAj5u5S9oFprp1DmQRjHvZnGKMzQmOlQl2pTE2qgibvP3OStm2Fi25hiIiMq8Im4kE1dP/Z1pHk3dp0pjcEL+Th1Zd0EbdaeUcUKVLNtOO5bC5F8/mfQybzWwKJsZmeEAlxRRsAMYjUo6bB3dAZdKSNiyaBdgsetnsUBFvrZGPU0WOzg12U0dHXDrV+ahvqP9PSkQ0PEXYTGRcf/3vcXl3x6ZmjZs6xqkw8uPazDWXSuN/uWhS0AWOzS/CsHOtNMNOk0zB5jFsNtl4ZADHzRIPqCS6deKXtIUWwcafPDBWG2Wvktnkhzrkhy+vz9d0tZM7KCKi5y3CZiLT1NP/Z17nxdWNSvu80ImqqPn1OYFXKxPuX5LCZulBFxINO42w2XTDziUcNpvfFIxa0pbCZrHjZv4B1UDcOvGLYM7VyfZlsbZqmV1B2Kic7xfWZGfeaCUlMhHRixRhM9HA1fmoL62j6YuarDG5IU6FEf5V6UvPFe28edoC2bxaMptFDTvNZQomKR1S6nEzz0lbygEVZ0nb6eQBW22UgybKNj/0H1m7ZlakKa7UkSkyEdFQibCZyDzq6f9T09W+81zpjNIkq8wg9xLFv+qzV+pLg++c5YRQmZHN0oMuTGKzdMNO85qCPZfjZgEn7YmnU8eVx9kVRzkURVplBrmpY9Y3qfI6L5L6mIjIEkTYTPRc1NbXk9bRtKzumLNSNjo32KP0wJyG3MXnizZcOyXM5ucYQmVS0MUwYTP7uHl8VeK48nhbrdyhKHJ0brDN8X3zTx1RXKkjV09ERBYowmai566//ve4qbdLcaVuU7PGvzzNKjPIsTBiii5hzpmcJW2atR2Vg2Hzlp+bngebF0pis1nMtAdgCmbceGRibYpTZcJYXbSTWm5bEGqVGeRdmrSiPl+ur27q7SLLXEREFi7CZqIhUE//n029XXJ99arGQkhrh8KId3UJs+qzZzdmr+yo+Lqj4nmweaWBzUZCqMzGZuNm2oNl86S6tLdOp9qXx9qXxTiqZGMLwqwyg94rSVhUmy3XV9f8cpO0qYmIXjoRNhNZhCCtFVfq5Ppq//JU//JUq8yg17N3u+sUXidSPmzMmteaH3C1bO2PVS+MzeYJoTIfmye3ZL3dcGhCVdK4irgJ2hgntfyfOd9DDHuXJge3VcKamJCYiGgYiLCZyHL15NnTpt6u8u4Oub46sFnjV57qooq2ygyyygxyLYl7R6d4R6f4oCHTpyFzZnPuoivahVe0ATcqLYXNaNCFBDZ7Xjj2TvORd5oznGuSHSsVjpWKCcXRTpooJ00U/CM7FER4lyXDvrSmq72pt4vESBARDVcRNhO9lGrr62nq7YKNcbm+ekerzq88FYW3Y1GkqzaeeabVH/aqP+xVd3hq3WGf5uy5l1VzL6vm6FX/0hctvlVpdjZ/cF3j2ZbDeGq61B9kzC8nVCWOL45mHrvCcOobLozwLkv2Lkte36SGf6iaX27CP+NQ/7CJiIhetAibiYanOh/1QbChCIfPxmaNb3kq87yRGwzpaMbnjdxgn7IU5tlA4xY+6DdGWtBERER8ETYTERERERFZlgibiYiIiIiILEv/D5eaGpIcknJ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5" name="AutoShape 11" descr="data:image/png;base64,iVBORw0KGgoAAAANSUhEUgAAAokAAAKKCAIAAADeIVbYAAAgAElEQVR4nOydZ1RV1/b253dHRu6bf65eNSBBQQgoCgIRCGI0ucaWxBo1GmMv2InGjsiR3lFUBOmH3lF6FaSIgNhQVGwI9phcMzKSMXw/rF3W3nvtffahquxnrA9B8HAk56wfc85nzglvFClSpEiRIkVvk6C/n4AiRYoUKVKkiCOFzYoUKVKkSNHbJYXNihQp6lOVt7cyJ6m1QVWfx5zv8sImZQbJP/Yyzrd5p/BvkdTagD+B/v5hKFJElsJmRYoU9YwQ7TLvNCMKbqhIcsgMdsgM1ok+OCjUiTlmaT5maT5mad5mad6fnwn+sjRsMn3mXkha3JSxqCljUVP6D03pPzSlL2xMW9iYtqAxbX5j6vzG1HmNqfMaU+c2ps5pTJ3TmDKnMeX7xpTvGpO/bUz+tiH524ak2Q1JsxqSZjUkzWxImtmQNONi0lc1sZZFxy2Ljk8oCplQFDIux9841ZM5+BP7JPrAF5mBX2QG/lQSxwP5n//83d8/XUUDSwqbFSlSJFcv/3rNBLsbK5ImZwY7ZAb/v/BdiG3j03zGp/lMzAmaVnb6v2Wnvz+vXtWcvbI5+5fb5Qcf1hx4WLP/Yc2+h9V7H1bvfVC958H53Q/O//rg/K8PqnY9qNr5oOqX+5VO9yud7lfuuH9u+/1z2+6f23qvYuu9ii33KjbfK990r3zTvXLHe2Ub75ZtuFu24W7p+rul6+6Wrr1bsvZuyZq2ktVtJavaile1Fa9sK17RVvRzW9HPd4qW3yn86U7hsjuFy+4ULL1T8OOdgh9vFyy5nb/4dv6i2/mLbuf9cDtv4e28hbdyF9zKnX0t88t69Zf1cZ+fCzcrPGpWeNQ02290isfoFI9/hVH/Rhze0S115e2tHa9f9ff/FkXvoRQ2K1KkiKCazrby9lYUPk7ODLZJ9x8U6jQ4Yq9Fuq/92WMzyiMXVCdsuHx2w+Wzrg/r3B7VH3lUr3p0QdV+wbW97nB7nUt73aH22kPttc7ttQyY9z+sRmxGYN7NBfMvGJi33z+37T4L5s0MmGk202AuZcC8GgPzCgzMiM08MC8WgHn+rdz5t3Ln3To799bZObfOzmk9833rme9az3zXeubb1pzZrTmzW3NmtWbb1cXY1cVYVJwyKQgyzfE3TPH4T9T+QaFOY5M97DID99bmqOrz8u9fV7Llirophc2KFCl6U97eGt1Sp6rPm5wVbKB2HRTqNC7Fe0K63+zyqNnlUVuu5m2/VuDb0ejT0eDd0eDd0eDVcdHz0UWPRxfdH9W7Pap3e1R/5NEF1aMLru0XDmNsdm6vPfiwViJo3sUNmneIB82OWNCMwIyC5jUUmykwr2TBXCQPzHnywTzzZvbMm9kzbmZPv5k1/WbWNzezpt3MnHYj8783Mu0uxlnXRn1WGGxUEDg6zdMgxX1QqNPwqAN2GYF7a3NCr1YpiXFFWklhsyJFA041nW0oL/0lTWLLdL+v8kO/r4jecbXA5c75oM5LQZ2XAjubAjqb/Dub/Dob/ToaGTZ7dTR4ctksGjRzwSwRNHctm70Gy2avxLLZy7Fs9lKUzb5dsOR2PpPN/gGxWQBmxObvaTbLBPPXNzK/vpHx1Y2Mr25kTL2RMeVG+pQb6V+2pNtdTpxQGzG6MMjojP+oFPd/he1CtGby4f39QlD09kphsyJF77+anj4MvVq1olRtkeI9KNRpfKrPl7nH51bE7LxW5NZWffzx5ZDHl489bj72uPno4+ZgLpj9uWDWNmg+IBk073xQtVM8m40HzRLZbDllZhzMTNC8gM5mi4H5W23APJUL5skt6ZNb0hxa0hxa0iZdT0XH5lL8+OrTBnn+o7N8RyW7DQp1MkxQzS+MCG4ur+ls6++XiaK3SAqbFSl6D9Xx+lXmneb9tWe+zAr+KHzXmGSPmUXha+szXVrPhT25eurJ1dAnV04+uXLi8eUTjy8ff3w5hAtmeUFzvTsGZl7Q7CwZNGtlARPNZmtfZhYBc64kmHNIYM6adlNrME+6lmKPztVk+6vJX1xN/uJKsuWFKJPS44ZnfPUTjwwKdbLLCNxWlZbU2tD26nl/v4gU9acUNitS9J6o6enD4ObyufnhhmpXneiDDmeOLamK33e95NTjKxFPr51+ei38yVUGzAybRYLmS70RNO95cH6PpAVsm5gFTDSbTSgzL9fG/zUPKzMTwTxLHMz/FYD5yxZZYP6CBvMXV5LsriTZXU6yu5xodznR9nKiWeUpw/xAwwyv4TEHh0UdmJp9zLuxSAmpB6AUNitS9A6r7dXz6Ja6xUVRI6KdxyZ7zCmNcmrO979XH/OsJfrp9ain1yOfXkdg5rH55JMrJ1g202B+fClYQ9B80bPjoof2QbNWFrAeyWZrVWYm+r9wMM/QAswUlXEw28sBc3OibXOCbXOCTXOCzaUEm0vxVvXRY8pPjsrx1U9U/Tti78zc0NCrVS0vOvv7RaeoL6SwWZGid0wv/3qd1NrgWJFsqHYdqT48oyBse+PZE+2N6mc34p7diH3WEvOsJfppSxSXzQyYTwmC5hBS0BzQ3aBZ674paQvYevGgmZfNXiaSze4+mL8RgPmrLoI5CQezLQ7mSxSYbS7FT2yKn9ikntikntiotqyPMS45ZpjlrRN3aFjUgWUlsdEtdUpr9Xsshc2KFL0banr6cH/tmQkp3kMi9v037+SGCxkh9xsSn99MeH4z/tlNGswMm+UHzZdlB80NvRQ0i1vA5HizNTdNaeX/wo3ZM+hstjSY6RqzDDAz4bIomONtLsXbNHHA/Hlj3OeNcZ83xH3eEGfdEGtRF2GYH2SQ4TUkcp9hvGprVapi+X7/pLBZkaK3WuXtrU7n0w3VrmbJniuqk/zu1KQ8v5X8vDXpeWvi89aE5zcTnuFsbol51hLzlM/m8CfXwig2c4JmoQuMGDT7SATN7VTQ7KJ90NxTFjCJbHZXy8wcY7YAzJkkMKfzwXxNGsyJkmBWo/O5AMzWDbHWF2OtL8ZaXYyxqo8ZV3lq5Fk//aQjw6L2ry1PyLzT3N8vWEU9I4XNihS9jcq80+x4LnlEtLNNRsC62rTQB01pL26nvriV+vwWj80IzMKEdiQpoY3AfFIQNB+VFzRze5q7GDRL900JLWBaZrMJTVMS2WzZxmwNYOabvxgwXxWAWbzAzMtj42DmU/lijFU9OtGW9dGWF6LHV58emetnkOr+ccSeZcUxSa0NyqiTd1oKmxUpeouU1NqwqlT9n8h9X509vrk+K6rjSsaLOxkvbqe/uJ324lbqCxbMSc9bhQntGFJCO/yJIKEtHjTjbOYHzR2ilebeCJrlWsAkvdkS2WyNZeY+AjNTYJbMY/PCZRbMF5gTNaEuakJdlHn16VF5/qPSPD4+vWdewWkF0u+oFDYrUtT/anv1fF9tzoho5+n5ob805iY9acl+2Zb18k4mC2bRoDmeFDQTXWDE1qmuBs2EQWBdC5p5fVNSFrAeymZLlZkJxmzCjBHpPmYtwcwvMBPy2OLhMkVlGswT6iIn1EVa1EZa1EaOr4kwyAsYleo+NGr/2vIExeD9bklhsyJF/amk1oaZZ04YqF3X1qSqO66deXk352UbAnPWCz6bEZiTRYJmXkJbi9Yp0rwRX1LrlDvXBdZle7YwaNbUNyXR0Cw1aYSXzRYrM4v5v0RmjPQGmGXksUlUtiRR2aI20qI2wqImwrwmwrwmYlxVmP4Zn09inSek+ES31Clh9Dshhc2KFPWDWl50Op1PHxHtPCP/lHtLRe5vd3Nf3j378u6Zl20MmzNf3Ml4cSedlNBORGzuhguM1DpFHtLpJXCB9WXQLG0Bk5/NFmuaku3/0gbMQvOXBks2F8z8PLZ4uFzHgplIZfOaCPOa0+bVp82rT4+vPm1UfHRkmsfQyP1ryxOUeSZvuRQ2K1LUp8q/f31q1tHPEt0212Umdrbk/3Yv77d7ub8hMGNsFgTNveQCI7ZOdTVorpUZNEsOG9E8BUzUAqYhm003TWldZpZqZe4OmKUKzMQ8NjFcxqnMATNL5fHVp8efD0dnbGWoXo6PXrzrmCT3pNaG/n5DKCJLYbMiRX2kpNYGyxTvL7OPBrSeL/ztfsFv9xGY8367RwfNXU9od98FJnPeiMyVU70RNAstYD2WzZbt/+LPGBEbydlVMMvJY8sIl8lUHodOVRg6xsVHR6a46cUeUhLdb6EUNitS1OuKbqkbrVbNzD8Vdreh+NWDot/u42zuQkKb2NasrQvsmCwXGHlIp6sgoU2cnt1LQbO0BUymN5uXzeaXmaX8X30OZo3hsiwqhzFUHlcVZlYVZlZ5yqzy1GclIfqpHiNinf0vlSqEfnuksFmRot7Sn//8HdRcphftPLcoIuHRtZJXD4pfPSh69aCQx2YsaNY2oR1HSmhHPL1GTGjLd4GJzRs5Ipg30oNBs3DYCK9vSnoKGNbQLO7NJmWzxcrMcv1fkmAmmr80gZmcx8bN2OQkNk7lajKVzarCzKpOISozZ+y5UJOykJHpHkMj9x+sO/Pyr9f9/dZRpLBZkaLeUVRL7Wi1alm5OuPxjbJXD0tfPaTYzAVzjyW0u+UCI2+dEps38rYFzWQLWA9ks7UH81UtwCxiyWbBTMpjR3LAzA2XNVNZgGTeMS0LGZnhqRPjrLqY399voIEuhc2KFPWwajrbvkgPmFcUmfnkZvmrdgbMRDZ3I6GtRVtz911gUvNGhHuahdOzezhoJljAeEGzltlsQjezZv8XO2OEC+YrssHMtWRrKjCLVJfZcDmck8SWT+WKk2OwY1IWYpDhZRivyr9/vb/fTANXCpsVKeoxdbx+tapU/Xma36m2+nO/t1f83l7+6iEnaBayuRcS2uS25seXiQntbrrAUNB8UMaeZk09zaSgWfu+KaEFDJ800oVstrDMLKOVuafAHEUCs4xwWTaVx3CpPKb85JjyE2PKT5iWnxhdGPRpompK1tG2V8/7+401EKWwWZGiHtCf//zt2VBomuh+6FJR5e+Pzv3+qEKEzQyYhWxmguaeSmgTN0LKdoGRt05JzBvZx22dIq2c6q2gebEgaJaYm921bLZ2/i/5YBZ3fpELzOLhsiCJrRWVKSSzp+yEadnxkWd9dWKdfzmfoRSh+1gKmxUp6q5aXnRapnivqUwufN5W9fujyt8fUUHz7+1lPDbzE9r3+i2h3XUXmPx5I/KnZ8ud0KkxaJa2gEl6s0WbprT1f9le1mT+kgNmKT+2duGyFJXLTxKRbFp23IQ+n5WGjMzw/DTORRlX0pdS2KxIUbcU1VJrkeKd1H71/B8dVb8/4rAZKzYXixSb+SNH5M3Q7kJCW6KtWb4LjJjQJs4b+ZXkAhOunCL2NMsJmkX7pjQtmxJOGpHIZssqM4t0TIlM/sLMX1qAOcKilpTHFoTL2lCZGygLkGxSik4IOkZFwSPUh1UX8/r7DTdQpLBZkaIu6uVfr1eVqhcUR1X89rD6j47zv3fQYNaQ0C4QT2iLObSlFk/1SkK7Ky4wYuvULwIXmFjQ3P1Ks3AKmLQFTCKbLaPMTDBms2BuxrdLibZLSYNZbh6bFC5LU5kbKAuRHMKcz5hTEvJZybGRaR5Tso52vH7V32++918KmxUp6oqanj60Sw84fKm49o/Omj86uGymEtp8Not2T/ET2sSlkD2R0BZva+45F5hY61SXg2bhhE6NQTOvb0raAoZPGulCNlvKmN3rYNYcLneNyjiPeUcvx8cg3rW8vbW/34LvuRQ2K1KktSKv19qk+ae0X639o7Pmj85qis3khLZ4sVmse+qtSGh33wVGnDcivqdZQ0+zZNAs2jclbQHTPputjf+LWfvYA2Am5bE1hstSGWyMypqQbIxOMTpHjYuPGhYE6sUfPlSf299vxPdZCpsVKdJOkddrfyiOrvrtUd0fnQybmaAZY7O23VPkhDbG5h5IaMvb1sxJaPe4CwyBWegCE07P7lqlWTJoJjQ0i3uztc1mk/xf2Hap3gGzpnCZ5/YiUVkUyRiP8WNUfNSo6KhhmuevNVn9/XZ8b6WwWZEiLXTiSuUPxdH1/3t84Y/HNJs7tCo2d6F7SmIppMaEtow5nV1va6ZngWl0gYm2Tmnc0ywWNMsZNqKVBUxuNpvtZpbyfwk7pjiTv7oCZn6BWSyPLZrElkdlMSQjHtMnGJ3R6V7bqtL7+035fkphsyJFcuVSn7usLA4Hs0SxuTvdU2kixWaJpZB9k9DuvguMOG9EfOVUDwTN0lPA5FrARLPZbJlZ6P8itTIzIzl7DMxi4XJXqUzkcTD/FAYbFQaPLgwele75Q2Fkf78130MpbFakSJZc6nO31mRc/N8TbtDcWf1Hx3nxYnPPdU/xE9qxIkshxWZoSyS0JeZ0iiW0u+8CI80b6cL07K4HzTwL2FRu0MybNKJlmVljxxQ7+UsbMEsWmMXDZREqiwbKZCTTMKZPEHMMMr0VPPe4FDYrUqRZHg0+4wEAYFnuYwKbZRSb6d1T5IS2WLGZNw7sgCPMzGCDZlKxWZZDO5Cc0A51AACASSndamuW7QITbZ0S7GkmDwIjBs0iw0bcRgIAgH4Mv29KCwsYIZvtPBwAAIaHU2A2WQ5Dw0j+L24rs7Zg5nYwC/PYTh8DAMDHgdzqMidcJsTKhECZhOTRhcGjCzd/BAAAH/mwSB5dwJ6R6Z4/l8b199v0vZLCZkWKNKi8vXVS5uZlZDbLKzb3QPdU6drJAMBhM5PQFi02S87QFiS0QyexbO5yQruLLjCsdUqLlVOyg2YOm4VTwKQsYKKTRhK5bA4aaQMAMDSMXGYmgPmCbDBLOr/GVOyg2BygKVyWT2V+fEyz2TtodEGQYUGQYUEg7+gnHzl9vaa/36zvjxQ2K1IkpZd/vR6T6F70LJ5hMwKzCJtldTZL754S6Z4qXUNgMz+hTSw2S48c6cGEttgsMPkuMP68Ec6eZpHp2cJKs+xhI8KgmbWAyfFmc7LZLJuFZWZxYzY2+UsjmDUUmCXDZbyuTEhfs4GyMGU9uiBodAHDZozH+ZxjkBegE+usLMboKSlsVqRISvPzwwOvVzX8L43HZmFnc/BmYDXVO4G0F9ILfc3mBI9N9Fduiufunor7jn0U+/VNiM2la6dgDw4r9zxriXna4udvx/yRqX8R0z3ltBEAADae3r6B/vSGcLQUknJop/3EPpjDwX2UQ5uNmxGbV63HvqfDvu0ibc2O3tbMV+l7pTIJ7YVrAQBgbeD8tfSn1wYSg+bZawAAYI0fSmgv9LAEAFjji4LmaasBAGC191er6cdZ7SU6CCx2Lvbz2/wVNWyEiZuzvrmp0gMAMDdVfQ8AAObGpRlTbqRPifme/Yt2G63pbPbYFQAAsOIQArOlixkAwM/OtpcTbZvpuDmMAjOtmSZU0LxvKPuHY/WzBf4vGsxj95oyX/fBHm8MzL8Mxh94sROhwFyOxc1lx03KjhvuNKEe6heVwS/GAAALtyIq6y4AAIAFWxCVR+4wBgBYsJkOlIN05mPfznKxPhUib6LY7BVomB9oGLN4EACA0ZCYAIN89ozI8rRO9f3zn7/7+137PkhhsyJFoopqqf2hOLrhf08k2IzGaHPAjLQ5SVhs9hJ+GQBsUlNsvuQ2XvDJWVlkNu/ZyP9KU79CDpu5MvbLo4LmtOX8zzkc2NvR4MWyud79Uf3q9fyvgvUhwoT2j+v4X6XvlYqC5gVrBY8AoOuZKGTzLJbNxTibl+Ns5mqoWzS+cooKmnEwI9lvntqaPfOmmz56biybadk52t7I4ICZ+vMN1tdT7XE2X+GyuTnRtvmAKJsb4qxzVn8oeNpDTgjLzBGGP/K/7IPdnuPOh4+r8tS1FnxqlzsXzCdNy7dTbPbngJmjhVtRuMyyuSjYqCiYYvP8zShE5oAZaf4mw/xAw3yGzQEG+QEGMYsoNkcHGORxzshUt7212f39xn0fpLBZkSKyOl6/Gq1W1bzqEGczk9BOWQwAsD7w9/aK39sTgx0AAKZ6xws6m2k2T9rSfPfMy7unAxENV6te3Ml4cW4jAvAUt+MvbqU8v3XIEX3xqgPPb8Y/Y3Pasc9aYhpVYwEAVvz69HrE02sRDa6mAAArfuGw2XZp/eXjj/N/nAwAABvCgzsvBXWGoW9i5Jfr19no13HKAQDAZv6FBq+Ok+jZ2KfUuz06YQ8AsHRV+wXX9rrtPhMBABz2buUltGv26AMALFmCEtrVu9GHCzlstvqqqmLrvaSp6NHXBghdYAybV+FsXu2LKs1fU2y2nFhRsOR2jLU9+pl5/cAPmj0MAABgyJGI71rPfEvVmM3NSjlsnsaweaWKzma76iLwqE46tKQ5tLjqAACMNyxK4bI5yY5h83Jn2+YEjM3xE5vonPYpFDEH6CNa26wyq4+xqo8xQi8gmG7E839lrPgAAOAbA5TKTlv+AQDANIPzYeNSqf8eWXnKrPKU0S4TAIDFToI8NsbmUuq/YeHWz0pCPivZSn24YAtKYtNs3oyKyvrbMTZTiespOqh+vM0YAMBisV5+gEG+I8tmDoz9RwmOTqxz09OH/f32feelsFmRIrL2155xqstq+N8TnM1Lz0oawa74WAEths1YsZli86YEutgcPwcAwN7x0p2MS+7jAQDsN1xiis0xswEA7Nc2sWyegdicsRIIsl1+8eqpJ1coNm8IR8VmVz9bAIANYcGdl4LqnY0BAGwW1QuXQuJspkeO1O43YB6eYjOW0E5aQnoa1tOqMTavDUSV5hWeVgAcNjMuMJzNK9uKFxDZvNobzRuZ7WYBALDai7+nuXzLEAAAi/FlwkFgBDbrxdCV5tKNHwEAjDcqJljAKDb/TGCzzSWKzUNxNofGfc4GzWP1s5ky854hAABj9TI5/i/zkG9IP0NT3dQwYkKbVGCm2ex33CThx0EAAMZD4ynPl4ETylpTSWyKzfM3oww2w2bW3sWmrAEAwGKRXn6AQR7DZi6Jcwnnk9Qjc/PD+/vt+85LYbMiRQT9+c/fo9WqomdtQjYzCW2MzXW/ThXcruJstgis5LIZvs9iEtqrXdhRnYjNMCuLw+aYZ5xKM65paVdDn1zZwWFzM8PmoM5LgRSbf3IkjBzB2Zw9x0Hw6A57t3IT2nilGZdlYuUOAZt/FmVzyUwRNiN7Ns7mxbfzZzFsZl1gZ+feOjuHYvNcW0JPM8VmvZjM/95g2UwNG6HY/N14Ut8UzWZnZAGj2XzAhsNm9cRGls3WDbE0m2cYsf4vxGYYEsIxZptilWZcg4PDzKpOGf8qSFAv2sFzfpmwbA75jGLzVF3a88WyuSjYqCgYY3MQxuZNhgWBhvmHhlgInofFIr28gFF5jig//6GHEMZ+zBmZ6zcy10//rN/w6APKrqpuSmGzIkUEJbU2fF8QToOZzGZ26sgZqja76Ex7+Ssmp+2lFozRZuJmurMZj5vdmLiZdmgjNttx4+YWls2TXX1J3VPSbDYCALBZWC+coY2xOYXKwNolXziM5bS3ENk8afd60pzO+WQ2+zNgFrIZDdCejj5c7YPY/JUIm/mtU1jcLLBnqwRsNjcppe3ZxWzcLOybYtl8OcnucqLpzwAAsPyAzSUOmz9n2RyLsXmsfjYzZmQ3HTdzjNkUm61/NuFP/sJc2YFfY7Q0GZ7Ia5TC2BxPx81qyow90ol2exUFGxUGUxXl+ZtRKxT94SbD/EBDL8rUgBLXetuMEJt18/xH5eJsxkh8lnx0ElXuDQX9/SZ+t6WwWZEigqxSfBIfXGHYfFGMzb93VP3+KIWCsU/S7+3lr2p2ohiaZjO+sxmvN+e8bAvn1JsrmHpzyPNbyc9bnVG9eYoq6BnL5rH+xTHPWqIbUL0Zvsm4dvrptdMZVFHUictm1D3FYTNbbz7r29Ho23F2gQMAgKFvjucjls07KRjv39Fed7g98zsHYNjMGTlC1ZvBOvH8rgdVOxNRinvxQi6bt4iwGSW01zBsnuS0sK14RZsvFUjy2ey1WMBm7rwRd5R+H3zk9OzWnNmtp83sAAAGq8KJbKbs2TfSv2xh682TrqdOun7c0A4A4KPDIV9cTR6LYGy7zhJraIblB2wuxdtcOoBs2ENPqT9vDERs/vBAgPXFWKuLfvoTAQBg4sqxF6ItL0QZLUUfrhiLgmamYyrt5w/Q0z4aPu58+LjgaQBA1Zip/zbRSUapbOTHptnMNkptpdl8jFdgNopbQmWnF2zm2LAtF+tj7muYv8kgn4WxXl7AqLyDg1EMbbFINxdnMxHGvrzzaY63boyzYtjujhQ2K1LEV8uLTtNEdyxoZtkslHVwXeUZoaeZZjO3s9mD5NM2DzxHdTZnERzJs7KoUZ37HJk/s1vZcH23wIxt4leIRnXy2HyYw+amALyBitKydR0XcTYfSVlKeKIOe7cIRo4Ifdp6XimorRln8+Z75cvJbC5Z01ayOn4h4dut9kHzRnA2L2LZ7EGYNxIj8GnDnIk3s3A2f81lMzWhM+o7wV+cPRY1NJ+eTXhuiM1NOJvjTNiXyFj9nBirEzOEf49OaLMrmcdXnzYQVO0/+NXDrPKUWaWHjpXgIayWGXLAHIKzmS0w0xpkyXFij/aeInhEgPmOBnkBBl6kT1ks1M31G3l2A4fNEQuQT3twhK/+GfIZoXbJv3+9v9/K77AUNitSxJcgoa2Jzb8/SkahMwBM9U58lbQQAGCS0xURNm9KcKf7m80Dz3FHdcbi/c3rmrAx2pQ3GxCbo55e/xXDs6lfITNyBGNzM85mNA4soLPJn9PffGAPtd8CY/OjC7+g0BkAHPZtaw+xBQCYOKuGMHJkCYZnPa8UZhYYmc1r/HkJbTSnc8Ya+iEm7fjGHdWbiWzOY9hM3myB49lu82RqejZTY8bZzB0EhuPZbr0VNgWMCp0BwHad6SG63nwpfiLL5rjPG+I+Z5umKAuYZT1VY0Z/qJfBHTOCbX7E8UyDGc0YcefgmQDmkM9wNhcfZWvMAIGsofsAACAASURBVIN2uIzEnNjI8MU2SlksGo5i5XmOyHGtu9WI/tRC3VzEY6PBETibffXP+OoT2OzDO0MTXLwbi/r7rfwOS2GzIkV8eTcWratM4bKZv+KiBps6In/FBcNm6Z3NvDHaWu+FFB3V2a2FzRJLISVmaEvP6RTbCPkTPqdTaoA2BeY5gs0WMykXmNTKKXythdiETrGdFuQtkIQVkPxuZv78L94eC7Gdj4RhnMzML860L3zU12iswEw5sdEMLzQthG6F4jqueYVkKk0tiIxpDOdQ51Pu+U+iy5qyhP5+K7/DUtisSBFfq8viVc0l0mxmpo5IsFm44oIaB7YpQWRnM2EvZMKzm/HieyHF2CxnVCfWPSVzYbPmpZBoTucO+Yun2ohzOrsyQPu7VmHrFHlPs8T0bM2LIHkbmkXnZvNnc7JNU5ygWdz/xQHzSdlgPjzUEoSiZm0KwMxthSJQWYzHnxKON34+STtik+bf32/ld1gKmxUp4ss+PTDmbiOXzVLrp85Jrp9CQTOXzfHCMdpibGaCZokx2tJ7IYOFbOZ2T9Fs1m6/xZ4H54n7LZgZ2mKLp4QJbQbMRDajtmbiAG3h1imRdZCiQTNnera2QbNg2ZTopqlaYjabvJK562CmwmVq9rUomPGxIbKoTOQxjeFsztGjj26m59DI/f39Vn6HpbBZkSK+9GKcsc5mKmju/vqpXNH1U3J3NseIsxkFzaGSeyEDCHshUWczFTSzbG5n2axxv8UuQfcUntAmslliW7NEQvsHkYS2YOsUBeYZgs0WX1FsFls5RfU0ywyaBdlsftDM3zQlns0WrmTmzxgpo9msAczMCilsYRQxXMaT2BiVCYGyEMkCEtPHCz+DQp36+638DkthsyJFfAkaqKiEtjib5a6fOquJzSlSbKYS2tI7m09IsllOsblrC5t/ES82bxJnc9cS2vNJCW126xQ/aM6aRgqav5ReOdVjQbO8bDavzEzaLsUsfNQE5iBJMIuFywIq85BM4DGN4SzCGZHp8fHpPf39Vn6HpbBZkSK+fiyK9r5SLlZsFmUzXWyWZjOaOiJtBEMJ7USq2EwwgknvbEYJbQkjGH8vZLeKzYSENrHYvPEeZ4Z27yW0Z5IS2sR1kKJB81XxoFnUAsYLmkUsYNplsyXBXCINZkIeWyRcFmSwSVEyh8c8DPOP54gsz2GpKotk7/5+K7/DUtisSBFf+2vP7KjLlDaCaTRpFwnZ/JJlMwqaszQZweIljWAadzYflTSCcYvNF7UtNu8ms/mcxmIzcmiv1ZDQLuhmQlvMBTZFnguMDZovaxU0S1vApLLZGsrMLJhDOGAu7gKYxcJlApU5UTKBx54jsjxHZBLOfxJdlKna3ZHCZkWK+IpuqVtIrYbUyqQtNIIlCnfuIS+YfCPYfkeYmaHBCEYqNl/mJbQDycVmzl5IIZtR0CzG5l8fnN/1IPUbasFUMI/Nc1F/86SdyzUUm/1Q37apuohZbmGi1pTQpid0mpdJJ7Q1uMBEWqeSKDbnr/sIAMBsZK6sSrPRMvIWSKmgWUOZmfV/cfuYj3HapbCNUgyYRQrM/HBZd4sRAMDc9SJU5gTKFI9JMNblnn+rD6rq8/r7rfwOS2GzIkV81XS22aT5M2DWaNIWN4KJsBkANsXjbBYxguF7IW/EPGuJ6XaxWcBm/u4pic5msWLzOi+08YIa1UkntKmlkLqeiSihTeyeWtVWvJLD5hgbewCg2CyV0BawWaKtGXOBZWjVOmXLY7NU0EwN6cTYLGkB0y6bTZ4xwoB5NMvmTQIw+xPBzITLXDZzqSyJZIzEHroZ/KOjdklqbejvt/I7LIXNihQRxFi1u2fSptg8L5s1aUdQM7QnbWrWaNLms1mzEawLU0e6X2yu3q0HAACWiVT31Lb7FVurdukCAFhNqdLYPeVnSmSzjJEjmhPaN/gJbRkusCQ2oZ3HsFmkp/mikM1aB82ys9kk/xftymbZLAJmUh7bR/+Mj+5mxOZ1MqlM8VgAYw6Y0z2GROx9+dfr/n4fv8NS2KxIEUFBzWUrKxK0MmmXaWAzVWw+8zIeTZWck8WwOQ6f07m+CbG5dC1nvPHKPc9aop9ytkOa+hcxbGZ2Nm/fQH96Qzin2Myd07mXHDdfWIWPBnfYt41JaNfsHQkAYD2jRtjZnDptEgCAnlcyk9BeiSZ0chLa/uPZh7acVMkUmxk2xyEw05o/9Xb+4tv5U/Ap4/ZbZwi2NSMwf3XEnPmqwaowDbPAqN1ToBOVOulain3RerSKyqAAC5p5bG6KN0E/wp/2mzA/y2X7cDDTmm5UF2lRGzkW2//4wR5vFDSPYyZ0LnEauZj+9GInxpttWk7tlaK0cCtdZmbiZgrMI3fQo7MtF+vQbGbAPHwe9iAWC3UxMFOxMgCYLxiK2DxnnTSVJZCsk+7OO0PjXTadS+7vN/G7LYXNihQR1PH61Wi1quZVh/i0TrJJu+TVA2k2n6biZvtNl+5kvmBWQ3I0K6s14Xnp2sn4n63c86xlj2C/halfIYfNXBn75VJsFu63oMZoc9i8SrizY30Ikc2czub7lWtRWnvSrlUUm6mEtnkCbQSr3KkreOyx8Tw2xwjZPEW4/mO1x1wBm21X8b/qY1WYdFvz+JUAAGC3wepaCLt4itc6lbeWYfNEhs1cfXjAj8Dm2kjDH/lf+cFuT2QBEy63AIAPdrmNqTg5pvzIcMF+i0FOqs9KjhnTbP7IlwtmXIjNPDAjzd3ABzOuOesYMJOorJnH+Pkk5mDT04f9/SZ+t6WwWZEistDkTjEjmEaTdqGGerM688WdzBfnHOm9kMdf3Ep5fusQtWxq1YHn7F7ImRk3Yp+1xFC7Llb8ihLaDa6mAGgv5KknV2g22y6tvxzyOP9HxHXBXki/jkbfjlMOAAA28y/w2HzCHgBg6Yr2Ot7OZukx2r/cr/yl+lc9AACrr6vxhPaiOVT3VOJkKpH/y4/4wmZYMB1bCmmqLvyJzmkbq1FC28sYAGDe5Nt5C2/lzURbLuy3fMPb1ly2eTAAwJyJKKFduuljAIA5VhoS2i46AADjDV3RpqnZY3kJ7eZE27y1HwLQbFbTbB47MifOuiFA3wYAAJbtsaqPsaz300M57ZCoCXWRFhkrPgQA+MaAswhymsH58HFVDJtNdFJOsdssFu0YU37SNHHZBwAAX+mVHTcpPW74izEAwMKtn5UcMy7G2UwP/6IGZTPbHh0N8gIM8tBKx8nDc/1G5vpRMLZYoHvGV/8MtbUC5q7/NMf70+x11Idz1pGpLA/Jn6S5Mec/iS42aX79/fZ956WwWZEispqePrRI8ZYwaVdqMGnfLxBhs3lgJWUEu+Q+HgDAfuMlptgcMxsAwH5tE8vmGYjNGStJD2b700XOzmZUbObsbK53NgIAsFlYL5w6gu+eoovNtfsMmIcn7YUkdTanfE2ntbfdpxPaawOozmYqaLZyqGSKzcj/ZWlXybLZBGdzHNehXbFtKPOU+GzO+ZawGhIAzE1LNS23wHZPDY/gusBQ6xSRzcv2oWLz+ANjARCboy0vcNkcMp30lEx108LGVYWNpPZcO6Eys9EuEwDE5hOEhDZbZt5CsznYKAYtZjYeEkMNGNHfhn6NccRc2X4jIxcOYh7KYoHuGR92hVQ4ZfvS2WwIADBn3YgsLzEq65CojPMYP7pql8w7zf399n3npbBZkSJR7Tifvufi2a5M0qY6m7GcNnEiGMXm1S4veGxGa5tZNsc841SacU1Lk8nmnzYQjGA4m7PnOAgeXS6bK1d7oQLzrpX3KuatBSAktBfOZndPUd7ssfEcNi+7EzORw+YYK3vBU0JsLmPZjFeacenFaJzTiUJnoINm/iwwGxE2IxcYw2ZLDpv5lWZcg4PDxlWFUWVmms2GFJu3IwuY4U4T/l9buNW4+Khx8RYUHH/kGzyaYvMUHbpjSo/e9jgqz39U7sHBFoLvbbFAN8fn09OIzQ5DaNuXzibE5rXEDLaQymQkp7p9knpkeOqRYQmHp+Uc7+837vsghc2KFInqz3/+tkzxTnt0rauTtBk23xVhMyo222+4xEzrRGy248bNLSybJ7v6kkzaMuNmwfopjM0pS9Edbptc58LJaZM7m/lTR6p36QEALJ53L9ACAGDR3Hs8Nls5VDKjOslxM5/NcVTewSg2b8Gt3Bl0Tnsakc30tmZh95SYQ9vala31f3Q4hDALLJdhs1rIZjOGzRdE2DxxhSlp2IgUmxlvtt9XGFeNh6qPGjFs9gkeHbOYjpupjimWzbn+ozwoqwJat0zltM0Rm+cPAgAw/DjcG1WXhyM2f7+WFy5rpnKq2/DUI/gZmuI6Ku5wx+tX/f3GfR+ksFmRIim1vOi0SPGu+u2RBJvFJ2mzbKZN2jSbqYlgFRvpenPI81vJz1udUb15iir4Gcvmsf7FMc9aohtQvRm+ybgW8fTa6YwVAIDqzTib0dSRwzibmXqz71nfjkafjpz5DgAAhr45OJt3UjDev729zqU9c7YDSLNZsLM5GaW1LdYuAmAT2o73yjbeZevNS+6WrGmj682TnBa2FRHZPNQtZvHt/NkUjLfNupW34FakJYqh7bdMu3X2e4zNs6l6M+jHZE+/mfVNzBwAAPjeSjqhXbThIwCA2WMLGZM2N6HNY3OjLDZ/uNfXojbSImPFBwAAMOTY6fHVp8cfnQYAANMMqsLMKk/hbB5TcZLDZv+vKBgn4N5s46Hqo0ZFDJuDRhcy9WbUNOVIfTjPcVSuv+5WVGBeqHvWV//MPiqGNl+gSygwr0PPE75fywmXtUEydVKO6MQ6l7e39vdb9j2Rwuae0Z///F3e3soc78YiVX0eOj+XxjlkBk3S5thzz8LCSObRVPV5+DdSOgj7QIGXylZWJGjfQEVgM2GSdpbQiAyzsqi1zfsdmT+zW9nQspvk00arISXZzG2gorRsbcdFj0cnKd5hcTNHDns3IzbX7KF82tWiO5tXebEOYzqhTY/RTlgofOyx8WhUJ87mwq/Yn4eFlRupXk+zeTAAgPn4spzZrTk2BJ/2KdIMbSahfZzyZruG2F9Ntjw8HgDAdp0lntBuTrDJXcOw+XOczRdjrS7GmO0fCwCwFLE5yoj9+ZnqZUQYkHzaZtJsLjtuUqYS+rTBcsnIItb/9ZFP0OgCuqGZp3mOo3L9RnpMJnzKfL4uXmDm6fs1xHCZS2Uhj1XoDEtRDY93WV+R2N9v1vdHCpu1EMJh6NUqVX3evtoch8xgh8xgneiDg0Kd/l/4rvFpPuPTfMal+YxL85laHP5VafjU0vCppeHfVccvu5S59FLmj5cyllzKWNKUsbgpY1FT+g9N6T80pi1sTJvfmIrO3MbUOY2pcxpTvm9M+a4x+duG5G8bkmc3JH1VHWNdfNyq+LhV0XHLouOfpXp+luppnOppnOr5ccTeQaFO/47Y+0Vm4BeZgduq0lT1ecHN5eip/vnP3/39M3tPNC8/3P9apcYtF9wGKjKbSZO0Y/H+5nVN7NpmNeXNBgC7lQ3Xo55e/xXDs6lfITOtU4zN7GpIbn/zHmr9FMbmRxd+8aE7gRz2bWsPsQEAmDirpmb/w5p9fDaTdjZTaW3gJLTZcWB+Zhht7CuZMdo4mwuWnttO274srCryZ7nRhVP7rdNveRgCoFlgOJvROLCJGJ4/Vp2SmqHNZrNnj6VGjhwaDgAAH7kc4yy3YNh8Vv15Y5w4m6Mm1EVNyFz5If1/RjcjwrzmNN4r9cFuz3FVYWZVp3A2o4ZmqsBMsfm4SalqKI5nyyUG1KQRls1oxxTl/wIAi0XDqZz2BjRghG2Usligm7P+QwAqj53tpZdF15gBwHzeEEeU014jFS6TkDwMO4MTDlml+CgXTg9KYTNZTU8f5t+/rqrP21iRNDkzeEjEvkGhThbpvhbpvlMLQmeUR86uiF5/+ey6y2f3tJ1TtV843F53mDhE6UH1HkKQQViih24xNDgJ+WV4K3rQGoBl9BqAJezUpLy5N7Kn1qun1KstS0+OKzxqlhdslOoxOsXjX2G7/hW264vMwJ9K4lT1eZl3mpWMU9f05z9/z80PP3qzpka7LRf3xLZcoGmd0lsumLXNIpO0+2Y1pMz1UzJXXJB2NkvthczDx2ij3VNz0O4pis1zbaXGgUnP0CZva5ZaboHPApNYB6nlIDCxKWD8TVO8bRbY/C/B8C928hc1JZs78ItplOIUmOVRGUfysGTVsGTXIQmHzJO9lBxez0ph85s3b960vOjMvNOsqs+bfua4gdp1UKiTSZL7xMyAb8ujF9ckbb2a7/agVjDmkLwYgJk8zC3OURcZG2GQwCyYNszfnbeMsJ9HdJYhGmQ480bWFxdiJ1ScMi0I/izTxzDFY1Co0/DoA3aZgar6vKTWBmVEgEwhPLtfKZPZ3Fwgg81oWmcaf1onn83dm6QtczUk9UrmsLlL66e2aH5hl6yi2KztXkjq5T3tCONCJrBZfByYvMVTTEJbfLkFb+vUhAviQzrFp2eLjc5ml02xCy2CjYqo2Zz4mil2MCdnXLYYmL21AzOvrixA8rBk16HJroPjnRUw94YGKJtrOtuCm8s3ViR9mRU8KNRpdMIR+zNH51TEbL2cp2qrPva4+ehj7r3W0ejb0Yh26nGjDf7GHnSX7XtYvU8AZuYW23b/3DYZYCYFFjLALGOd7eTLyda1UUYFgcZZPp8muA4KdbJM811WEuvdWKQE1hL685+/fyyKPtxcLK+5mVoNibG5jchm0iRt7dn8+PJxGWxGYJZgs5zVkPhEMMlUkBSbRXc2E/ZC5vLYbEenr0fGiO6e0tQ9JT5DW7itWcNGSHqAtsg6SE3Ts7ULmg3xoJmzY4o3LptZ+Eivr2BmfnHBrEMGsxSVh9JnWOJh+/QABcy9oYHCZuTVUtXnIRibp/p8WxK5oi5197Ui/HYTbNYT7ru96IlfZ3ScwVvXw1xkItlsKu+36V75pnvl0peXBjDfFo2Y5a3loa4ty7oo07ITo/MCR6W4I1Tvrc3Jv39dedcJtbJU7XKpSEYDFb22WZTNElsucDaza5s1shm9gI8R1zZzguYGTzr9I7Ea8qAkm6mJYKQXNsNmyghGXnEha2czZy+kht8+RbuneMVmfCnkFxw2o4R2Yk8ntCWC5pNdCZqxxcyastneeDZbJphx6/VwESoPTXIdluAyNeuoUmPuJb3nbM6807y/9oxdesBH4busM/x/OBe3/3qJ4HbDr7ZmDUEzFmrw77KHtQe7ms1mFs6Lg7mwZ8E8VTyemHQtxbw2wrAg0CDV4/8i9oxN9thWlZZ5p1l5EzJaWapeUhpb/PKBPDaLNDdjbEZg1shm9NLVyOajj5uD+WxuFLIZvZKFv2jKXA3JM4KR2MwJmsk5IcxIsVTDb5+5c8lslltsdiAUm7GlkFjQbNuNhLa5aEKbtKe5h4NmqTKz9mAWo/LhoUmHddSHHDIClTuh9/Qesrnt1fPQq1Vz88M/Ct/15dmQZVWJrjcr4ugVe8wFhy+llxk087LZIhYwPJvND5rllJm51xa/DieMJyTAPEMymOCMYiAaZK4mf3ElyaI2cnRBkGG657/Cdk3NPhbcXN7yorO//yf3v05cqZyY5h/38LJ4czPLZpHmZj6bUbE58TlqoBJl8+mn18KfaGYzMoJpZLOctc2ajGCV8oxgpV0xgt3iG8Gk90JOu5kluntKfrEZT2hrYLNEQlvcBcaunJIKmo3lBs0i2WxJMBNqzKlEMLsO41L5P4kuOjHOe2qy+vst+J7r/WFzeXur0/n0MYnuo9SHvyuO+LW5IPZpS8Lzm/GcC+56lHZBs9A7I9cChgYnSWSzHcnZ7OJVAmN2l8HMRhI3ZdhWRTfMs3fWmIqTBjk+OnGHPo1zWVueOMCn5jY9fWiZ4n3gUqFIczOfzYTmZhKbEyg235Bmcxj9AiazGTNpk9jcbybt1ZrYrNEIhl7q7KtdpNisjRFMRrEZgRljc08ktBGYT5hw2MwuadYUNMvLZvP8XxrBzMljsxlsBOaP1Qf1Yg8prpQ+0DvP5prONsdzySOinSdmBKytTTt67wJzzfETg9zbrUeCZqEFTKtstsYyM69jSgDmXN5txUtlozBCi34S7LZis3ycRB91Z1nURhoWBBqkef47Yu+yktgB+17985+/V5aq5xZF5r+4J2huvi9m0uayWbSBSi34tZLHZqa5WfD7Za80UMk0aW++V67RpL1S0qQtbQTDfw2VNoIRCjeai80au6dixIvNfIc2L2jWnNAuISS0tQ2aJbPZmsFMyGOjcDnp8Cdxh77MDFI8KH2jd5XNLS8699XmGKpdLdN8N9dnRXVcYUKQ5Oe3eHcc93bDrzb+pRasfdCshQVMPKTgdTNL+L8W3s5byC2/8cIIfo1Z20ZPUhjBUplzYak/b4yzvBA9uiBYP+nIsKgDa8sTBmZHVlRLrXmyl/eNSm5zsyib+7C5uUmUzV1toGInacs1aUsZwaRN2ujXUI1tCBprN9p3NssuNnfBoS3lAhMEzUVaBs20N1uqzCxWYxaCmQ6X/60+qBNzUFWf199vtQGkd4zNf/7zd+jVqjGJ7p8luq2pST39sJlrq+GYXXsvaJZpAetaNpvnjhErv5F9MWTzl5amGJJhlaUydlvhzlXz2ohRuf4j4l304lw8GgoG2i/XLS86Z5458WX20cgHlwrlDR55C5ub5TdQ7ZTBZvkmbVLjPj9FJM1mrYxgPV1s7nZCW9wFJjNo1pjNFvq/ZIJ5SKLLJ7HOFsleNZ1t/f0mG1h6Z9jc9ur5jvPpI6Kd55dEhd1rPMu96Xh1O27QjLvA+PnAblaa+UHzg2qhBUyTN5uQzZZbZiaDOburYOblsXnhsprQ6MncVsyFVR9tVhlukOX7n8h9y0piBpprLP/+9Qkp3j+fS0x/2ipg8zvT3IwS2hrZjF7eUg1UGk3ad/imCo0TwbpqBOuDYrPEyBGNCe0QE3mtUzx7tjZBMyebLerKxsD8n6TDw+Kc9WIPJbU29PcbayDqHWBz/v3r8/LDDdSuW+qy0p7ezPvtHicKYa+5W6nPmYT2zYTnHJur8F7DLzWJoFnDsBGRoJloAetCNlukzKy5k0QEzFrcUPyqGy+AYBo9+eU36sIyr40clRfwSZyzbUbAgHpv//nP354NhSaJ7rsb83uCzZQRTA6be7y5+QDWetDNBqpum7TPymNzFyaCadXZLFVs1iKhTXZoy3WBSVaaJYNmfplZFMz/Vh/8JPqgU1X6QEuAvT16q9mceafZMsX7y+wt5J3yAACrVS/uZAjMrvjtJtE6deLJFczayr/LtAmaRaeACYNmTdlsQu2NGve/2mP+rdx51Lh/MIgh3FCTVeYAAKtUxJKbTDBbHjIDAFh+gH9D8cYvcO6pPUMAAGBICHVbMYk+4+Kjo1Ld9WIPRbfU9fcLqu/U8frVylL1uGTPQ1dKemrwSKQ8Nvd4czMactftBipZk7RlmrS/bc2RNmn3lBGsq8VmtnuqBxPagunZsoNmYjab9X9xXNmD1c46Mc5fZga1vXre32+jAa23lM3l7a1Ts45Oyz0Rdreh+FXiAkk24wltvGKHe1zlB80B3a40y7SAESeNkLLZeTib597yMKDZLCy5OSA2r1R1Gcy2zQkWzmYAAD8dEAuXGSpbsbHybprNkfRVhWX5aiLGVJwcleYxJsl9QLVdNT19OC8//LNEt52NudKDR2SyWf7gkSB5bO7D5mZeA5UGk/YiGSbtWaIGC3ITvwYjmNZjtLtfbBY4tEkJbXkuMK2DZkGZ2fXjuIM6Mc4T0/wGbNvFW6W3js2Iyl9kBga31tANo9SivfnZ9/CEdvddYLx+UPFBYPygWXzYiGjflJgFTCKbzZSZGTYz2WxexxQTN0yi2awRzBKjCmk272fM2KRwmZPBnlDHspkzHanmtHn1aebC+qzk2KgUtzFJ7vn3r/f3C63v1PKic1WpepTadUt9duqzW90cCnZaNpvFB4/0VnOzzC0Xog1UAiOYRjbLNGlLmB81GcEIY7S7X2zuuYQ2v6dZdtDMyWZ/HHtgePSBGWdOKIavt0dvEZtf/vV6Van6i8zAo7dqmMU+xa8eFLFLcJkxDpz4I+3F7dQXsbPxcNoxhugC24l23G48ja4zFbXjNhwFzZs2AADAhlMb1tOPs/4kHjSvWI99C4e9W4RBc/VufQAA62mJv+pRX7do7r2KzVU7dekPZ2NX1SIPS+bxhrvH4ZfUd+za2m0ONJvn3jo7p9Udxc3MlP8piMcAYLfJimYzczGNX4k9Z7sNViJgpvLYAGCzxoRmM2PGHn9gLPMYH+73sxRMK5xQ9yvNZorKnMXy1stNztNZvvNhxsVHRyYdmZJ1tOP1q/5+0fWd2l49dzyXbKB2XV2dEv/4OnHwSJLWQ8H6bvCI/ObmTTLYLL+BSuMk7V40aWtjBDOX7GyW0z2lVUKbFzSTBoERgmaeBWxYiur/Yg/8J2rfj0XRA7P78W3W28Lm/PvXxyS6O18qQvsD0BBEepIDxuaXd88SXGAVG6YAT2P9S4UJbQk2B3ZectzAfxAAMPTJcX9Uf+TRhVXrBZ9bF8IPmik2S2qNH7KAzVzD/8xw9xiU2WPBjGu1x5xbZ7/H2DyrFQMzrpWqqUIwI61wEVpgWDDj+mkfupWMl/E/8+F+P3ZUIXU34WzmrJSntOQXdFUxWT6DvAC9OJfT12v6+6XXp+p4/WpfbY6B2nVOcWTAndruDAU7JY/NPTt4RH5z80YZzc0yt1yIN1DxTdoibNbapK3BCCY6RluDEUx2sVnUoc1utpB0gfHs2cKgeWjS4aFxh4ZF7V9TFq/Uld9O9T+bO16/mnXm5NScY9lPWpmle/gExEKazUKZB1akv7iddsltPADAKufnrQnPbwb52wEAOMYIXWC/0GxGLjCazWGoMkez2WbBhQbvn6LRGgAAIABJREFUjpz5DgAAsP6E26P6I49O2AEALP25ve5Qe+1W74kAAA57N2HX1q4HVTurd+uhx1gbuO3+ua0Ji9BHup6JjvfKlnlYAQDAwll3S9ZUOukAACyYji6pc9uHAwDM/+pOwZLb3sbor632Wng7bwFt/oLVHnNaz3zX6j4SAABGxuTMvOlG/SqwSjXtZuZ/b6io777SdcqN9C9bXHUBAL4zu5466Xqqtet4AADb9Zb8VPaB4ehvLT8wsSl+YtP+oejDZfusG2Ktc1Z/CAAwwwjlsbNXfggAMN0IhctsXZlm87HT46t3DQYAmGZwPnzc+XCT3aYAANbLjbHpSOiYlh83SPWYkOIz0FqtXv71OvRq1YQUb+MEt431mdGdV3nNzQI29/RQsEd8NssfPCJzO6RIczN5y4WmHWtUA5Wc3oRumLQ1TASTYwQbr4URTLLYrFVCW17QrJPuPjzN7d9qZ50YZwP1YfeLBQMqcfXOqZ/ZXN7eOibRPejm+fO/d6CduPimenr8oRSbxRPaBBcYy+bHl48/vuxKZPP6U6h1arePDcNm1p5du28k840c9m7iVZopNlt/XX1u2/1zW6t26QIAWE2pKt94t2wDheqFM9tKVscvJP2DLCdWFCyp2DYUAMDCqoK6m6ajMHqV+/ccNmfPKN08GADA3LSUupLsqJy2K8f/UrThI+Y72K635N1HeWs/BAAwG5lLmV/MD46l2Hwx1urkDNLzHKuXybXA1OxCbB58LHw8k75OXf4B8zesfzLmji1kjkF+gJ7aJe5mff++FPtFLS86HSuSdaMPziwId2ut7MLAzpNSbNZuKNhh2WwmDR4hb4dcL8Hmnm9uljFJu8dM2lTeSJMRrHvFZg0jR0hDOpELTDAIbFiyarj60JCIvT8WRStF5XdC/cnmwEtl9plBRS/uVv/Rcf73DmYhLjehfb+AzWkTE9q3U5/fCgmw5+PDMUroAnPC2ByCsRndYjSbQ9H9xbD5yKMLqvbs7xwEhHLY48izZ1ejMrPVV9Xntt6r2MKyuWzD3bL1CQsZNuOVZlzGcfmLKTbPm3wrb8Gt3Hm3cr+h2fxd65lvW90wNm/6GABgjhXtf7Gl2Ty5Jc2h5aShsPnMdp0l7zLKXfMhAMBME/oyMj9AsdnqYozZ/rGChwCgPF94jQ3FyjD4aPi485661oK/YP2TEY5kusuTua1GpbhtrEjqx1djP+rPf/6ObqmzSw8wSjiy7kJG8L0GBGZxNvfiULBD7bVy2NxDg0e619ws3kD1lXQDlci0zp4xaeNGMO4vo5rYLFlsluXQ5rvAPkGBcqyzgdo19GqV0qz8Dql/2PznP3//WBS9siKh7o/Omj86qv+gguZz9DZcLKHNsnlutgaHdkLWKowGdisbKDYzoQbF5g3h6CLbSpm/KDZvwNjs2XHxV5rNqkcXXJOXUmhLrj34sHYzldPe48gdBObEZTNtAVv0/V0RNk/aMU84npOOmy3LqYuJYfO3rTmzaTbrx2RPp9hsblpK3Ue2qvGIzQ4taQ5R36HnrBOZYn812fLweIrNl5M4UQLFZrORZ6mbiHJ+LdtjVU+zeeLKscTLiC2w7aTYHBw2LngaUP99yqzylNEuEwAAq5+MBEgeU36Cyu+VnzAtP2GQ5T0hxWcg59lQGG2odh2b7LGiJsWnrTam59js09Egk83yh4LtEGVzbw0ekd/cPIXLZtEGqsvEBirRaZ1dWHFBNIKZaGsE0zSnE09of5LmPjj+kG7soaGR+9aUJSiB8ruofmDzy79ef5Ee4H2l/MIfnbV/dNb80XEeYzMnoU2xOWEey2ahQ/tWStZqAACwX9uE8oExMyg2868zis2TXVSPLx97HD4VKDajK4yyZ68PRa1Tv/pMpNjcfmGHD1Vg3tpee/BhxiwHQGzeyOtpZthcVbEFY/N36JJi2Vy8stIJVXlN1YXL7hQuU1NtYlNu5y+67WWEnhjVNEU1NCM2z2LZnPXNTabAjJqmXCk3+EpXh5Y0qsBst97qasoXV0MMbIFmM8/2coAqMFPmr310vXkPVmBGQ0UiLUKmAwDANwb8DB7LZuNfTQCYQNldBxXZrZYZYkhmeGxadsK07DgVQ5QdH5Xnb5LorphTmp4+3HE+3TTR3SjhyKJz6iO3KqWHgslks/yBnQcfcloE+2YomPzBI3I2UEluuZDdQNUgi81yTNoajGAyOps1Fpt10tyGxB/6JObgiBjnNWUJSpvyO62+ZvPLv15PyTqa8ODyhT8e1/3RWftHJ0po84rN+K69fJrNJNlvaLqV/Lx8ncCnDZNVfsK25rSfCY9BsbkRY/NFj0cXd9Fsdm2/cJiOmzmatGcD97bawWXzJi6b19JsntFWvLKteLrApz3ULYbT0MzTKrfZrTmzbrJsnnYzcxLZp+066XrqJDpu5sh2naXAj2p+kOTTXrYH3UFGgn/6B3u9Oem78+Hjqn6h2XzKjI6bObJaZihAsglzSql7yqQ0ZHRB0JhkTwXPSC0vOl3r8yakeI9UH/62JPLgjbJuDtP2wkbd9dTAzm2a2Sx3KNhi2WyWOXik683Nws5+Lad1dsUIxu9sDtTEZp9Pc3x00t2HJbgMiz5goHbdWpmqdEO9H+pTNv/5z9/z8sOPt9bW/+8xYnMNzWZiQruIWrQnxeb1TSihXbYWx/Nkld9TfkIbbYTczjRKTT602c8GAGBDGLq/GDZ7CtncXrcdfQjIAnZsIgCA9fRq7iCw6l16AABWU6sqNt8rZ9hM9TRTbF4wnb6bpq1mn/JQtxhmC+SCW7kz2P7mLXZHUE7bbVYr683Wj6E6RuzY/uaN41FOe4ULuoasUOgMKFx2Hg4AYGaQRzC8mDMdzDarjFAee+ke5gIywpqVP9jrzTOjjqsKM8PYPPZcKJXHRkiu2PExAIDJ8EQukjEef0ZFD9Q9ZZgfODpBpdTGcLW9eh7cXG6b7j8kYt+kM8d+rk09cruK10AVInuYtgePze1kNu9n2NzDQ8Gk2Cxzc3PXBo/IaW7uXgOVViZt5mUvZQQjdjbrZXkNTVKNSDg8OGKvaaKby4WzA63Z4b1X37EZgflEa+3F/z2p/99jJqGNF5vLse4pOqF9P/+3e7nUODBSQpuweErDnE7uLLBLxAHa+LUlMaRTYuUUzxEjnNApXATJa+sU3kfi2ywE1xCxUUTTBSSetSM6Ucl749lrCE9fY4lrNpVHX0z4MS45Zlx8bORZ/wmpPgqehXr51+vMO80bK5JME9314w5/XRC68kK61/06rRZdkNjcFwM7V8kb2KnVULDpmlaV92hzs8wGKpnTOskmbTEj2Mgzvp+kHtFNcB0Wc1Av5tCPxTFJrQ0D2Z/xfqvv2LyqNP5Ic0nD/55c/N/jejqhXUNKaGPdU5zt9IxDG18KSV48JTKnU2y5hcwB2viFJbqnmXtDCdda4EGDcHS2cNkUsWME7cIThAjcO4gyvHCdqHLbNzXZUEm3jxiVpZFsTF1MlBeGOfo5Pjbp/n32+nwX1fbqeXRL3YpStW70QcOEIzOKT29oyvF5eEEOm+UvupA5sFMDm7Uf2LmAx+aeHwpGvTXk/9pKZrPw19auTOskG8EM8gJ0MzyGJ7rqxDp/fHrP3Pzw0KtVSog8ENRHbM6/f/3rnJCG/z1BbOYVm8W7pyg2C5ZCSs3QxkeO8BLajGVGaiPko4sejy5idbg63gBtic0W+AQGXhsJbxckL2hmryS6b4oXKMwiBc1SYL7GcaJixmxyOa0r/SFVIuGyBJVxJAt4bFRE5/Too5/sFnLlXN+8RN91tbzoDG4un5MfNiRin36ci0NuyMLz8TuuF76FbF4hm82SAzt7aiiYrO2QcpubBW8QOQ1UPJO2/hnf4alH9JKODI85+K+wnV9mBXs3FilV5IGmvmDzy79ej0l0L3rW1vC/J3RC+zGxe6qM3z3FSWjniCS0kzgJ7Ru9lNDm3Fa81ik2ucff09zTQTMhmz3lhmQ2m5Cykw9mDQZUfr4Os6GailCZjpJFeWxUiOptwaMLgw0LgnRinRVfmLZqe/U8qbVhx/l0m3T/QaFOZine/y0OX16fvvf2Od4Sqh5ks/xFF1qxWf7Azp4dCtYrzc0ik7QNC4NGZHrqJB/Riz88KNTJNNF9bXlCdEudEh8PZPUFm5lsNsZmqWIz1j11L+83wn4LkaWQ7KwGyYR2s8yEtpxVzWJB8yZtguYl2gbN2mazBTHB541qOZeOrF3xYuGykMpYoMxHciGdx+OdgiC9LC8ls91N1XS2BTeXLyqKNFC7Do7Ya57uO60kYn51/LrLZ8XZ3ItLqLRadPGesJnb3Dwy129EptfwVJVe/OHBEXuHRe2fcfakd2OR0vWkiFGvs7nlRadpojsCs7DYXK2he4pQbKbHgd1KFVkKyZuhjdgsldDukJvQ1sYFRt1NYkEzmu8vN2i+mT1TkwVMmM22w7LZUpcOv4omvHEIzi/+eC9+EltIZTxQxnkcjJN4dAHd04kdvfjDA2qnZK/q5V+vy9tbvRuLNlYkOWQGDwp1+jTOZXyaz7Sy0wtqklY153SHzZvvlfcGm+fKYnOPDNPuwlAwzYNHDAsC9XN8Pklz009UDY89OCjUyTbdf2lxjKo+r7y9VTFzKSKq19nsdD59T/1ZnM3CzmaZxWbRcWDkYjMhoX28JxPa2rnA8NYRCXt2t4JmqWx2vEQ2W4O9RcMshZMi4TInVuYEyjiSC2g/KnPy+eeTdPcZZ0/09gt1wKrt1fPy9lZVfd7PpXGI1npxLuPSfKYUh08tDV/enPVTc1ZvsHk5d2F5X7BZ8zDt7rLZqCh4dGGQbqaHbob7pwmun8Q6Dwp1mpDiM68gXFWfl3//upKmViRTvcvmP//5e7RahSrNgmKzVGez/GIz0z0VR+qe4o1oEDq0/bkJ7TXrAQAMfbLFEtrausDw1in6SuqZoFnSAoZamWF4OLfM3MQfl810TFH9muJgNquiB34tdhIOOeL1axo4GQMALNjKi5V5UbKQx1QrJ93Qic6oXP/h0QeU8KLPhGjt3Vikqs9zyAxyyAwaFOr0/8J3maV5W2UHTi4Nm14Vs6QpY9W13D5jc88soeo5No+tDPus5NioXP8RWZ6jUt31E1X/d3oPwrBtesDemhwUEyskVtRl9S6bk1obvi8Ix4JmvhHsvFRns4Zis8buKXxdDz7UMPixiEO77oAhgKFPtlYJbbzFUzsXmIyeZumgWdwCxrCZunHw6wYfl02IA8QjZobNohOO6HCZZvMWApXxrDWPx3nM8R/FPbpJKveGgl59rSqS1p///F3e3pp5p1lVn7ehImlSZpBxgtugUKdBoU4mKZ5j0rzHpHl/URJqVxL6ZUXEvMbUuY2pS67mvC1sxhddyGCzRW3kmIqTYypOGOQHfJrj/WmO96hkN/2kI/pJR9A/WS/WxTYjAOWlk1obyttblV58RT2r3mXz/tozO+oyBWzmG8HkdzZLF5s1dk/hEw3x1s+eTWjLcIEVLL1TsIRqnaJGIEnYs+UGzVIWMDabjbFZxJgtksqmpn0t2iExehDlsWk2b8YHEI4mIpkJjhkS5wqP3yepR+bmh/fqa1VRl1XT2Vbe3ooS46r6vO1VaZMyg3B4fxp/2CTViznWxcetio9bFR23LDpuVxH+zcWEby4mTKtP+G99/PwbOT3O5i+uJFnUnGZcjcbFR5nhl6Ny/UYmuzFHJ+4Q9YTjXGwzAmwzAtaWJ6J/VP796+jf2N8/bEUDRb3L5h+Lor2vlBOLzcSpI/HBk5jZkBZBVUyx2W0TAABsUqs20Z92jMWLzUH+7DbEsf5FdPdUxDQAANtlfmiMtu2P9c1HHze7oFGdAEZ+Z/f5omVTaIb2SbRp0j6FSmj/vJ6dVUnYCHm/0ul+5YK1AACwNnDuWvor1/hzE9p+2J5FS5tzTOuUlzEAgIWVG5pJamFRzgmabdBWrVVu6PahRmevVKF7Z/xKAABY6Wq2gn7sFYdoCxgdN4dRQbO5Mz0x22a1Mc1mpszMmZg98WcTzG5qstuU+nOrn/QZNnPBzMljA4DlEt0dxgAA8zczUxT0txsz32HQNmeGygIe+41E5yzn6GR4WCR79+prVVHvqeVFJwIbjnB01lck2WcGMeffEXsRHXvw/Dtir11GIHPW0bhFB39iSgpa0duj3mWzfXpgzN1GTUYwqtjstxl4sgiq4rCZq/EBZajYfMCR/ylT/6LTT6+FUWymNfmQKwZmjqgZ2hSb7VIuuLZfWLFe8GXrjgkT2vPXCr4MANb4Uam8SicdwSdN1CiDR++bQrLf8g0dHKDIgGazCoUFDJtRQECxmauPXELsLuNsjrfBwYxr2R5UZhausoAlO/lgxrVouxSYcc3fjHbp6Mznf2bQtoM4kgUw9mUOWrajl+09LHJ/r75WFb1DCm4u33k+o7+fhSJFvajeZbNejLOIEYxTbK74vb3sircVAMA6P1RsvuxpAQCwxuPl3TMv22g222+8dDvtRcUGtNbCMSbxeWtCk8oMAGDlPlRsbnA1BQBYsfMJxmZ6YfNRbC+kf2eTX8cpB/Th+lDPRxc9Hp2g2Jx84XB7iC0AwI/LH9YeeFizCS1sphZPcRLaNJutplaVb7pXvswD7URcOPtu6Zq78fYoETDJaUFb0fI7hfRyi/lTb+cvxnZBMgltPGs3EWfzjUx7jM2TWTaPNyxKsb9Gr4D82dnucqItxuaJTfvpnY/7rBtirS/SKyCpVRa7hwAATDesiTCviTDdYwoAYL3c5HwYs1qKNn+hlRUAi7YLJvVvpT61YItRUbBR0eaPaDYbFgQaxiweBAAwZTia1x+9aBAAwOThfCSzJMaOD3MGhTr16mtVUb+q7dQ0cCqR9aV//vP3Z/FHFG+govdbvctmqxSfxAdXZBnBctbxYysAgElbmu/mMGzepEZGsOMB9jSbb8ZnrCL9RbvlF1k2f51GF5vrDxkDANgsqqeKzXRO+6Tno4vuHDbTxeaavSPZp7N7g8ChPZ/OadPLLfzHAwBYTaospYNmS7tKxgXmYwIAYGldwbLZKJbfOoXGBTNsRrU0ms2uqIpGsXmFC7KAWR4ez7K5+QBi89Cw+Im5az4EABirn0PZTc3oNVOcMnPGig+Yf6b1cpOqMLPUnz4AADDRSaZc2YY7UU57O38UsPrHQQAAxkPjqOoylcGev8kwP9DQS7i/EwCMBkcQkeyjf8aHWkmLHb1sr49P7+nV16qi/lSJE3pZyMGzEjQrGgjqXTbPzz8dcL1SjhEsMdiBdIPD3GyczXHICBZCsznhOafSjGta2tWwJxFf02wO4bD5J0e6e4phswefzZnfCZ/RpN0bBCNHEJt1PRNphzZiM5glMAntBdPZtmbEZjCOy19Es9kwltw6hbP5a2YXJInNX1xNtnSh2GzLYbN64lnE5pnG9KQRms27J9RFTaj11aNXX7KyXm5cFWaWgtj8tT7tymbZTKWy6Q5m9ZJBAABTdWnbF8Nmg/wAvW1Ggm8AAPChBxfJfB57f5rj/Wk2dXTS3E0T3Hr1taqoH9XW1iYzcFaCZkUDRL3L5l/OZ+ymB49Ir5+i2DzVK440dUSFsTmVyObJKj9CZzNis+3SeobNzkzc7CdgsxvL5rrDyVQZ1iapZv/Dmk3e1ojN6zkztM9tZ+PmAHrkCBM3l6ym42bbSqZdxBv5v6wrGDZbWJaTW6cYNiP3qQVt/kL2bMoCtsIF2bMtXcwoNjcn4Gz+/CwbN6MezbEsmyMtQqajf+aQY6fHV4dTBWbr5caVp2g2mwxPogaMUGxeuJ2/dDYOsdl4SAxlxqbZ7GiQF6CL2GyxSJfNYIshmSKxHnu80BmafFgZPzKghAJpIayVoFnRAFHvsjn0atXS0jg5E8FKr3hbAgDA/Oz7Bb/dz89GxFvj/rINZ3OagM3xjSrkgp6R0RL19HpkBoWsX/hsbj72uDm4M4xKsG4I8+to9L1w0BB9uP6kx6N6hs22yXXbfSYCADjs3fywZv/DjJkOQLOZU2zedv/cPLrePKWqfOPdMqbePLOtZHWb2g7Vm+13zLtTuOxO4Veo3my/bdbt/B9oNlsgNtMtIkx/iDVis53jpBuZX91Q6QKZzWhCJ85mm0s0m0+pP2+kC8zL9ljVx1jW7xmCPlz6q0Vt5Ni9CMbIm+2paw0AANY/GVeeGnvOiao3L9phWn7CtGw7VVReuFWwDZ5bYM7fRH04z3FUnv+oSFRghg89/Eae9dV3Rz9Kh6FcJHNgnMWeEVleI7K8hia47KrO6tXXqqK3SG2nKKcIF85K0Kxo4Kh32dzx+tVotarmVQdxIlgVdyIYwacdWImmjkiwWf3sxj6hT9uvKOzJ1VNPTjNsZjqbD3F92oYOVNzszmWzS7LQvkyxmTdDex7Jp63jEU/N6YxfIPyscRwasMCwme8Coxo3Y+YQHnqlK+pp5rI5iWLz8gOIzYjHQ0+p2YZmnpb+alEbaRHyDeFT1j8ZnQsdey7UEDVN8bRwq3AVPN4ixWqeI/JgD5/L/8ygzfs+zfHBomQ+jEdkeY7IZM8nMQeVHXnvr0qcAGDaqTbun7aVlPD+RAmaFQ0c9fo8bdTiLGciWPGrB74Yni2CKpmpIxw2P2fZzEwd2YPh2dS/iB6jTbH5x3p8jHaTM9Pf7Juz15fDZlS7tk2uc2mv2+pDV2Id9jg+PGYNAGD9TTV/KeQ8Oqf9PQ1pHY+EtZyRI75YKxJygaE5nSybibPAvrmZZcUY3ewczVXjAYRsPvTF1WQ7jM02l3A2x33eEGd9MdaMwfPElUb7xgIA/PgrmjRCebMBWcCQN9tEJ5mamE3lsQHAaqneL8aIzTiYjYQdzBaLhqM89jxH2ontOxTD86DN+ziBsgiPdanjMTTZVWlufl9Fm8BoiZeclaBZ0YBSr7O5vL11UmaQ1GpILSeCia+4uB6lYWczYS/kOtTEvP6ku6bdU4KFzdQ4sLk0m0VnaJO2NfOXW2BtzcJZYPicI2ZIJzY9mzcIjLQIkjeeE1sByR2azV9lQdgDTwIzmvaFJoowjcvc6rIgg81GyVweZ3jwjo7aJbqlrrdfqIr6XlTq2qnkDQVpp5I3b0qcyIBWgmZFA0p9sb/ZPj0w+m4jh82/89kssX4q+2Wb9PqpWJrN0jubgx9fCurMXTwZhJqUQhjV6axpVCeaoc1jM3GGtsi25lxiW7PIAG3SOkhs5RR3FyS2b4pZNlXP2wLJXQHJXTOFT8zGZowgYzZaXyENZsr2xXi+uHVlPpV5SNbJ8NBJd0dnWMqRkXEuf/7zdx+8UBX1rRCaEYhLnACmnWrDaY2r4/Wrz+KPKC8DRQNHfcHmlhedFineVb89EjFps+unpFdDSq+fiiKyGV9xQe1sDpvMBzM7RtuVMEa7eh9pVOd2Ppv9N4osheTO0CYsnhJLaEsN0ObvacZ2QQqDZnYRpGTQzNv/yBnMyTVmU+srgkYXSoCZNmNzwmUhlclIZk+sszLE+D0Vy+a2U9NwSAtrzzvPZwQ3l/f9U1SkqL/UF2x+8+aNZ0PhusoUsWmdEqshs0lsTmLZLLV+SnrFBXFnM3cvZM0BbPfUbsLuqYqtpIXN+H4L4lJIscVT0gntyRoS2ryVU3F4Qltj0GxWFUbKZp8Qy2ajQdlodwU9HFsIZrpFihcuC2JlHMafpLkxZ2j8oVWl6r55iSrqe+HFZgrHbaemCdCsBM2KBqD6iM1v3ryxTw+MaGsQsrmMz+Z7+RKrIZ+zqyG7sH4qkGIzZ2ezB81mZmez9F5Izbun2kpWtxUTis2chDYqNvNHjvRgQpscNNdpGTTT2WzjEiGY8aAZrzFzC8yc6jIdLguojCP5kzS3T1Ldhia56ivZ7PdcfCsY0Q+mBM2KBqD6js1tr55PzgzO6LjBn6TNGMHwtc2ajGAibJYwgjULjWA4m6WMYOLFZsRmR4zN0sVmZj3tAlKxGd/WPO1mVhcS2hIusAkXoibURWkTNItks8XLzFiNmQ9mLFyWpHLqkeGpR4anHhmWohqldlX6pt5XYZlrppeZEz8zUoJmRQNTfcfmNzSe0ztukNncJZO20AgWThebT1JGMFGTtldHg+ejix6PLkobwZhiM5HN9KjOrhSbhTO0Z97MnqGVQ/syldCmg+Z4ggvsAjehLRE0i1jAyNlsHphzMfOXGJi5dWU8Sh5OU3l4ypFhKSq92EMKmN9bcXAsqC1zpQTNigam+pTNb968aXnRaZPuX/C8TWMDlWyTdotsk/alQLrY7NvR6M2ymWDSlmkEExabuZ3NUsVmQvfUTazYzCa02WKznIT25+IJbQl7tlZBM5vN5oKZymZLg5kXLjNUTjkyPEU1LEU1NEVlEK/KuXulj1+ZivpObW1t/HQ2mdBK0KxowKqv2fzmzZumpw9t0vzjH16R00DFGMHSu2HSFhrBaDZLGMFqu2kE62ax+b/8YnP3EtqcoDnCXKKnWUPQLMhmC/xfGsHMhMtYrKwahsCc5Kof56KAeeCIS2il0qxIEaV+YPObN29aXnTapQd4Xasof/VQJptJDVTambRpI1iTL2bSFhrBiCZtmUawtXKNYBqLzXK6p0gObU0Jba4LjNDTTAqaNWWz+f6v/8/emcZFWbbv/3rjv56Hp9wmGUVRcRc3VFSEUMv8US6ZmaaVaWpaVpaRWu4KKIuggqKy75tsw74ODPuOogg6wgCK4AaSacVy/19c93Ld99wzDAgDo9fxmRctStOA853zPI/zOFUAM1Muk1QeccViWOBRXV+8MfVqSyaTr4+pFje2Z2Nh0eobNhME0fzP87WJ7t/nhClZoOJlM71AFaCMzT1p0uZNBKONYD8GbUB2pc03IkawD7cjJYHpnlWcqM6TMMdyjkF67MfSmKVWs+EvFFi6LSLPQVrSDW3yIiSU8XeGXXdoq+QCk7dnKyuhaY6+AAAgAElEQVSauWNm7h6zcjCHWlFUthxxxUIn8Pi80NM4kfEVF/+dZrE5X1jnjvQgnAeH9dqqz9gMdbwo/r3o82EPbilfbo6g2KzCAlUnJm1eNnNN2vdUNWmzwEzheYMsdass9aNv5XZDttsibKaZvXuZNPYDCswsUWxmgRnqm2PvwqKZZrPKDW0lLjDWTjN70qxq0czsMSsCM2P4glQWhpzQ9T++WeyHK6RXXRxLNsVjOq4T0dVH94zC7NX/FLGw+on6mM0EQSTWVUwLPrUrP4JZoEKXm5s4y83dW6DqAZO2vBFsd+05SFRd6+DvatJ21jjMBAAAQ9Os1K0yh2kAAPCZWXXypuqkT04ZAgBPQyJs3m5NGcFOjoP/ZNvJj25HfXjbcgzD5oj3Ki10AQBg9cyKsEU3Q+dZGJClM/+wmYwc4c3pVL2hzbfTjBTNPN5snm42XJfiAzNTLgsDjun6HvW4mdfXP4ZY6hMX0fKFNEF8nuQpqi7rk6eHhdUf1PdsJgii+Z/nB/Jj5oU7eNZdffkrF11coFJi0u6EzT9l79UFAIB5S7IUJ4Jl7hnOlMi/rKxKWH+HZPNEP8oIlv7TMAAAmD0jjdxspnvarGFzyvdD6C9lvNOQO2zmy9Bm5XSq1NDmc4Eh9mxFRTPjzWaNmeG6FLuVTYJZGHJilN/RDcleuI/9egolNC6asbA46hdshsprlM0NtduWcyX04a1uLzd3dYHqlNIFKnmTtjlq0ibZvGE1KxEMmrT9jU3lagOSzdYTKTZ/wmLzGiPKCMZms8tkE7kvZbzTsPNhs4LIkS40tBW5wPiKZsabzdfNRmbMw69Yjgg4OsbvWGJdRV//0GGpSXDQrPgCJEu4aMbC6kdsJgjiRVvriaL4CQEW27JDQh5WUmx+6eXmRl42q5qkzTaCkWzeLVc30ybtrbLUbwLXQYbqByR/VZ30yUmmp72OZPOcORIOm2fPSCNTR1A2L/H+BH6pUd5hpjdD550wUMRmFYbNKjS05V1gSBCYkqKZ3c224XSzIZiHh1oK/Y+O8D5knh3R/M/zvv5xw1KX2F1s5YTGRTMWFtHf2AzV/M9zSOhdBZFXHks5y82qslnxcnNXr1woXqA6i86bd9QELVoEAAA61gHrrCGM93xanfxVte98UyDP5tkSOhGMnjdbfng7yiztBwH8262W79+KWGhpAAAAJt/Prwgzvek80ZiumxUOm3nvW1ANbY+uNrR5XGAqF83oHrPA/8gI70M/ZFzBTezXTXwDZoWExkUzFhbRP9kM1fzP819zIiYEWGzLveLZcF2V4JGuXqB6+QWqH+R92mDdR0jdLN/T5mMzs0AFJTCBdbPFe5URS7xX83wpyOaEnUMAAGDmuHiEzaoOm+UiR5Q0tOVdYIonzRwLmE6olcD/sND74JcpPpjKr6EgmJndZaVpI7hoxsKC6r9shmp43nIwP2ZigMWKZHf7qrweDB5RablZ+QIVvHLB3m/eQC03r4XebACA6Z7VVbZTAABgzrwMhM3prLTOJZb0frOrqSXC5spwI1g6AwBMvjMsP6YDAAAzJyQGGyfsoNiszAimfNjMFznC79DmbWiz7dmsonn4FUudgGMjfQ5/mx4ka3nS1z9KWH0iLpqZf8ZHaFw0Y2FB9Xc2Q71oa/WpLJgbajc3zP7Xq/Gdsbnngkc6Z7OSKxedJ2nLp3XC81OGcKGZYjNPIhj3xIUSI1gnm81Kh820Q7vThjZr0iwMPqHrf2y071GX8mw8V369RXKYN2yEYbSZq4wg8hplSyId++h5YmH1L2kGm2nlNcq+SPEe5XPk4xRPi9sZXWFzLwSPyLGZu0AF0zpRNvMnaXvMlHdiA6Dry0rrNL0ZaloequzERReNYN0YNit3gY0MsxoecFTofeg9kRP2YGNB0QDmtLXpv5WJxfCvjMLs8fExLCwoDWMzVMPzFpfybJOIs+MCTqyT+NlW51KhYDe7GQpWX2jRxeAR5ReoWGxmX7lQkKR9Uo8LZr7TkLxs5ksEU5Y6oswIJj9s5oscYTe0R0VYDw88NsLn8IQAC6cyCW5fY7GlkhVMVF32eZJnnzw/LKx+KI1kMy1ZyxObkuRpwacmBVmtz/Q/Ls1UzmZW8EgDfyiYqsEjyi9Qybpz5UL+bLPi05B0WmcgP5vlT1woNoIp3WyWHzaTDe3RkdbC4OMjfY+M9j16vDCusqmxr38csPqv2HzmuQiJi2YsLFSazWZalU2NFkUJc0LtRvkcWZbk8l1J1Jl7xb0bCtbN65BK2BylIpsVnIZkp3WqaNJWZgTjiQMbF+egE2alG2Qx3PvQhACLn7PC8Psp1ssLF82vuSqbGkXVZZZFCfTjw9iLS0RO9GMx8kB/WYi05FV9C3pF2Eyr4XmLT2XBhhRvbc+DBmF2G3KC9lamdIvNuYrZrOBys0whmzf2IJsVnm1WwaSd24lJW5ERbGz06RFXLMYEnhjktnd53CWX8mzcuMbqQeGi+bVSw/MWSb3UrjRla1rAe1FOWi7mk4KsFsVe+DTD95MM39UZPh9LfHaVxf1UnvDjjfhdN+K+vx6383rcjrLY7WUx28qiP0hzX5rm/n6a+/tpbgtiHSeFnNRyMTe4YrM+2cuyKCGxruLVeHd61diMKq9R9mtOxMKIM4Pd9y0QnV0l8f6pPEF1NssHdrJCwdiXm3cqvdy8sSpxQ1XC51UJ6yg2r7nDLDdDNn9EsXkZxeb3KlVmc48sULGNYGNj7EaEWowNthji8fu04FM/Z4VhexdWbwgXza+DXrS1iqrLtqYFjPY5OsrnyILIM+skft8XRR2oSHV/eBMuvkL3LsyicGiEb9Tk5NGS2qOBRl2YPEHHTuypy/zqevSKvAATscusyNO6/seGeR5Yn+wVIi3R3D2RV5nNtF60tSbWVVgWJSwROWm5mM+JsP8wzfObksi9t8U9xWZWYKcsZUt1ytcUm7+g2LxeIZujFbNZfoGqm2xWuEAlIdk8KclpbOxpnVDLMYEnBrrtnRtqdyAvRlRdprk/3Fh9J7YVW6lw0fwKC/p21ya6D3HftzTu4s/Fsa73r8HkKJ9HldDD64aA2akzMNORUPvI9+TMPXWZZBJUrYR6NxZvkSYuy/WdHXNW4HnAVOToVCbROEPMa8FmjmA75ZMEN/3gk1ou5gbhp99Lurwqy29bWcyhu7lqYPOnSth8i2ZzhMLlZgUXqLq63Dwh8exokc3osJNjgiwGuu0d43fs/ajzlkUJknopPqWM1W2xg786ic/GRfMrqRdtrS7l2Yahdro+R9aKvQ9fT4lsqgpruhPyRBr0+HbA41swzxGCGUYsX6CWXc8oBTMdovwbtdEK11l31aR/j+zLUCETKV9XJ39YHDQn8fyYwBOTg6yOFsZpSrHxOrKZI0m91KU8e092xGKR02D3fWP8j88KP7042WWZxHPTNdHOisR+y2bVg0emZ1yenOI0JtpON/LU2CDLkX5HtVzMjSPO7pAEOZVJMIyxekpo1IjYnPwrsblCQOOi+RVTw/OWE0Xxo32OrhP7XKwpim2WRTdXRzZVhTfBxGXyDoI3mUiBgPkBCWZ4i0gJmOn45J+R92F6sLiN9Q7MipdYfi1sXsrFEd6Hd2YE9/+ZNGYzV7KWJ5J6qVOZ5GB+zGKR49Sgk1ou5pNCTs4It1skdl0kdl2VH7iuNPzzaxH9kM0zM1310y9OTnEaE207Jtp23BWrsUEWWi7mY/yOGUec/TkrDJbFGtfewdIQQTRDEIvNATBzlfEGg0G5lGfvzgxV7zPE6i1VNjVuSwucGGCxIydU9Eia+LQWnvoVNVVHNFWFPrkT8kQK8xxhN9v94U2YEwUvEp1rvAYzlVUB8x4KzGgfG5bL6P4qGvr0GRXI+PGt6LnpLiP9jq5KcM1rVGXq0jfCbFZJVx/dk9RLoWt/fbLXIpHjgnAHLRdzLRdzvUCLaWG2MyJPG6VeWpB6aX7qpfmpFz8sDPqoOPjD4uAPi4M+uRH1kmxeWBZEn5AyyHEbH+8wPt5hXJz9uDj7iRE240KsRgeegE9meoi1ceTZFfEu8Kkm1lX05x8+rFdODJtlrmYopOVnzy/aWqcGWuHzJ6+AGp63fJbooR988tDVpMSm2tSndUlPa+Oba2KpI79hTXeuPJEGKRgzn6f8Xyww31cFzOnf16TTPly6KEIduCiV0Zjklbej52d7Tgg5+a7oXP+sVTCbX1aVTY2Sein0mtGPZTHOpiJH+NDzJ8HZ7YeO92GTyHP0A/0PiarLJPVS3BXE6idCh80kjmWuZny2MKcyyd6cyD54ilg9Ku/K/OnBp2xvZmT8WZ/eci+15W7y07qEp7VxzTXRzTJRU1V4U1XoE2nwk9uBSDebM2Y+S10IhHd7VQYzq4+9uTqFLpc3VCUqOl6wkjpeAL23C/K9xwVbWpUk9vULyRVmMxYWVg+KawXj9YPhovkVUMPzlpWxl9eleic/kWX9WS9puZfWcjflaV3i09r45pqYZlkU0s2mi2Z4+MBVbswM/V8wRNmCvS6lHMxIH5ucLiPlMtmhRE8KfUidFKI3YpZUhM1IPG8Y3r+sD5jNWFhYPStOgDbPKhUumjVdsFw+fzs371lD9p/3M6miOelpXcLTGtoCFsa2gKHdbOcH13nHzBb1hcfrC47ey0f3mJWDGe1jf46Uy8zckEvlyKVUvhM9Opxb4D0myGJvrqivX1pSmM1YWFgvL4rHKuw046JZ03W8KP7zVJ/05tr8Z405fzZ0WjQHPr7l/7jSR86bzTNmri88UV9wtD7/MALm3xBXtiIw031sulymUhdJNw9K5fc5TlvKbGt6M3RastOGVJ++foEJArNZ/dqdGYoXlrBeLTGFMt28FovFin41Lpo1WseL4n/Oiyz+60Hhs0a0aBaTk2Zu0UwuNDPebFg0k91sGDNi08A/Zu4amO8kfIZMl1cheYs8VK5g9l+oG0JXTG6EmNwIMUi73B/wjNmsbi2JdMTeaaxXSnJGbMhq3hIaF80aLQjmkr8eFv31oOBZY24nRTNjAfNBLGC0NxvtZlvdL7Lg+r+y997NhgEj9LpUp2BGp8sfIUmLHCqbcpMWmeN+xmVBs8QX+xzPmM3q1u7MUJfy7L5+FlhYPSY6Y4SSTGxupqi/jYtmzdWB/BgI5u4VzR4Py13lvNl2DSU2VDcbHTOj/i+Y/KUYzAkcMNPTZbRcpjvY7GO7aP5x0MJrgfT1oJmpfYxnzGZ1C+ctYL1a4g0X4d9pbv7nuUGIDS6aNVEH82O+zw4r+eshUzQ/a8j6836Gskkzt2hmW8BY3mzYzT4s5/+iIzm/o9al5CvmtWww031sulzmJDjBQtmYleBEhziRtwkWlPhPS3L6Jj2gr15wzGZ1K69RtiTSsa+fBRZWj4meNtMsVtTT3psT6VQmUfsTxHpZ5TXKFoafgWAu+eth0bMH+c8acv68n/lnvYQpmuFOs6KimdmbkreAQW822s1Gx8y7mOQvuMfM08pejYDZ7HYU3cdGm9h0rUxRORDNVVxQ4j+/xI9JPi72nVfkOynCJuB2UZ+85pjN6taLttah7vv7+llgYfWgOEtT/DvNDc9bpgZaYSOkxulFW+u8ULvI+xUQzGhDm8wboYLAlNiz4aSZUzSjSSNH65mlKdjNRsbMaTtr0rbLxFTASNKXVUnyM+YVCJjpO35kucy64MdQeUFpAInkYr/5xX7zinznFfkaFvkYFsKH96xc94lBln3S6cFs7gMZhNj0z5Q4LKxui81nnvhsXDRrqEKkJZ8kuTNFswIXGBIExl80X+YrmjkWMHppin/MXJ2yqTr5y+qkjdS6FKeVDZ1fEMz0dJkpl8uC6RsEKJXnFZH3gQwLvecWes8t8J5b4DU332tuvtecfK8JsQ4/ZfXBFBKzuQ/0dapviLSkr58FFtbLS9U7zbho1lzNCz0dfPcGVTQ/LEQa2kjeSNCnPHlwAOzy5tizmaK5gWsBQ73ZP9eGLF0EAADgW4cdNawx89LtAAAATH/+kAvmKF4wo+WyUfy3AwEAYIZeDEllQ+ZqnzeE8Zx8T3hXd3ae5+xcj1k57kKvg+q/LInZ3DtCggvl37jsSlMO58f2yfPCwuopdelOMy6aNVRXH92bE2pHF83FlAss+8/7GS31aUxDWwGbAQC7vGDR7EzZs5UXzbQF7GubeQAAANavILvZcMzsO88UAAC0T3quUQ3M9HTZ6GrAgrjtJJujIZXJKhkiGcIYOSzkPivHfVaO+7hwa5/KAjW/8pjNPSjeqRvPe1ZiXcXqOJe+eIZYWD2jLt1pxkWz5sqiKOGn3Ai0oY1mgYmZhnbQGgAAAKujmJNTDmdMAAAAGH9dzFM0w0kzp2imLWA/1kp2Ze0dBQAAYEYg1c2uStqQ8ctwAACYM1sSBwNG4LqUEjAvvBZkdDWQPKQbQ7J5TLQPXShDJCM8dpuVTT5mZrnOzHIdG3P6q1RfNb/ymM09Jg6ZmTcpmYxTODc8b9HzPabmp4eF1XPq2p1mXDRrrlbGXr4ozUcb2jwB2s01sc2BkM2rokgXmN/jSp9H3h8CAABYFn7DGd1pDtvEW2DPC0YtYOnf1QQtWgQAADrW/rCbvbEqceXJOQAAYLp7GZX8Ra5Lpf0wBAAAwCjvMNOboe8mfzcEAABmjosPMroaSE6Xi/3mRW8j2SziUhkiGcJ4ZpbrjEwX+jEl5fzEQEs1v/KYzT0m2OJT2thjNMLrkPoHGFhYPaQu3GnGRbNGiz1s5jS00bXmwE9INpOXLXwfVdpTdfOmItIFdqbx6umGEhuFbEaK5pr0nTVpG6wNAQDA9NdPyaUpH0NTAACY4MsYs+k9ZoOtAAAATL4zLHeeYAwAAAOPOrLAXORjGL11IAAATBsTiVAZKZEhjKdnXCYfksvTJJempl0QePyh5lces7nHhJYSnWp1nEtiXUXvPiEsrF6T6neacdGsuXrR1ir0PJjyWMbr0EbWmmXRzQGf8PIWALDLgwrppNKzqZ1mBZNmWDSn7agRb8sy1wEAAEOjzKSNVYnrJb9oAwDAp8bS2JVS2phN7jEvqjg+CgAADCYcXwUAAGCl/tXABaW0GdvHsNB7rugbyGbdcFatzCBZcnma5NI0yaVp6RenpV/Upx5aLuZqfvExm3tQbDojPW78hoWl6ZKbJat0p/nqo3tGYfbqe5ZYPSqnMskYv2P0ZnMRr0O7uSa2WRbVxM/maQ7JtAvsHO0CC+Wvmw2DWUXztzLxVlmAsSkAAAw/6ft5VcJy2NDedoruZjNj5orwRTdD3/VcRX+14W6BC0oD5pf4zSumbV9ecyK/eYtkszuHyjSS9dMv6qc5T01znip2niq+MFV8YUrq+UFue9X84mM296AUeMF43rKIEGnJ12o3F2BhdVPIjzbys9z5nebPkzxF1WXqfKZYPSV4lWRJpKN7dRE1bFYYOSJqClgNa9VIeq35pjsSoO3YeO0svTqlmM27azOYolmWukWW8ukp2Nb+ZeWdhEXbAQBgnC/pzaa72aT/q/zKuzeO6pBfbIU+1co2LPKZWwhtX56zw7dANo8KJTvYJJVZSL4wRXxhSuqFKannp6Sen5xyfnz82TF+6nYIYTb3pDilBPNeJWcHw/UElgZJJhaLFVkdFQv/kGu0DufH2pWm/JYT+XtRnJIM7TiSzf40m/0f30JPNV98UHb+wbVzjVfPyK1OHUaCwDiTZhg2srk65avMPcMBAGDt4jvWEwEA4FNjaczy29Fmt6OQbnaY6c3Qd29cMTw+k/4RHXj4HNPKzveaA21f4ZvfAgAA/VFXmA42SWWx8xTxBQjjySnnJ6c4TU52mpTsOCnZUTfSenncZTW//pjNfaah7vuxQQZLs6RwGYFPuGjWXNEOPkm9dJHIkXd7Chk2V0dSbF4RycrpRNeaHRpKbRu4IZ306hTcaYYJnWjYyJfVvvNNAQBg4va1AACw7STtzWaWpuDGVNLOIbBipgNGoqlWdr7nbGj7CiPZrBNClctcKpM8npTkODHp3MSkcxMTz40KtlD/CBKzuXfEeg/jj00yCrO/+uie2p8ZFtbLShVC46JZo0Wfsn3R1jopwDLlsUzpsLk6osl/FcVmv8eV3jzHLUrt2ecgOS4wZHWKKZo3VSd9Qe9NAbKhraBoZrzZC0r9DQ7PAAAAo60zUDBnu80M/ZpkczBdLrOpDJGceG5C4tkJCWcnJJwdn3BmuM8hWcsTNX8LMJt7XioF/+NDzlgaLvTnXP7jJy6aNVecz1WOZelbM4KUDpurw5v8aDbTw2Y6p9Ox8SqMHJFvaO/na2jDsxb0TjNlzwYAfLqQUzRXhMOYEaqbTY6Z5xX/AX/LwAP2s/M8STBnuc64QrP54tQ0ulymqEwheXzCmfHxZ8bHO4yLc9AJs1oed0n93wXM5p4W9Y7FvFuRU2gunfGReSxNk5xvAv68y5EZF80aLc7nqobnLdODT4mbaniHzdHNMvQoJOfw1MUHZecbr52DkSMNJdbUqWZVGtpkEFhV4jrqpsUq3kkzk/8Fj1iQq8xzC71huohBrsesHDfU+aWffhH2sSennIdD5YlJKJUdxsU5jIuz14u1HxtjP9b/RJ80ODGbe0RiV6WXa3lXn/EhZyyNEbcX1Ml1C1w0a654E4W9K/PXpXrnPuMMm2tim2XRTdWRTVVhT5g4MO9HFR6PbrqxM7QdGkrtuDmduX+wG9rwTjPjAqtO+qIq8fOqhM/uxK+5E7daGkvbszlFs8n1EJiYTS5NFfkaFvrMLfCaQ4LZnQfMqRSYYbmMUFkv1l4v9vTYmNNjY06PDbE8kB/dJ98IzOYeEZNXyIth3n/Y/M/zEV6H1PccsbC6Kf7lQEVGMFw0a7QU+WBWxl62u5khz2bqYLM0+Mlths18w2ZbKnIEHTZ33tC+k7D2Tjx9oZneaUYmzUjRTC9NFXjPyfdixsxZrgyY08iKGZbLJJjjz5BUhkiOthsTbacTZjkvzL6vHLuYzT0j8t2LjhVG6wqyp81TakwNtFK/xQALSxWJzamfWG7gF41qfjqbRTtL6qXqeZJYPStRddnnSZ68/6r5n+fLYy+dvZVDGcFq45u5bEY3m+WHzTZ8w2b0uAVfQzsBNrRXMw1tZKdZYdHsPVe+my25DF3ZdCsb9rHhaBmCeWzM6THRdmOibUdH2eqEWs0JtevDZGXM5h6VTCZTEJjE+z6GW39Y/VRMqWzmKhObcz9Zwp9xno+bSt7csfq5YNhIw/MWJb/g00R3h1vZckYwctgsx2Zys1nRsHkfa9jM49BW0tCmd5pNyEtTCotmpptNu7KpVjbVx4blst2YaLsxUbajRTYjQi3nXOlLMBOYzb0khSEkbFkWJVgWJaj5uWFhdSqZWOyq7DyzwvB4vBmouVLFnfqirXVNoptdZVYiw+aqcAVGMDqqEw6brdnD5t/lhs1U5Ah5qnljVeL6qoS1d+LXsBvaXBdYWfDCa4FG7EkzWTRTqZzImJl0ZSOtbHs92MSOsh0tstHtH2AmMJv7VrjIwOrnYn/KJD9kKqqa8c+z5qrheYtRmL2SopkWxPPvpYmMSfvJnZAn0qDHClNH7OnUEZWHzV+Sw+b4tWyHNm9D2wjetEDt2ZyiGelmk65sesaMgjnSenjIif4AZgKzudeFvLfJv5fJWp5MDbTqk+eFhaW65Mc0vKNmXDRrrrp0fedFW+vWtIDF0U6+DTd4TNoPb7qyTNqkEeyU3O0plM3f16QrGTbDq1MwQJtxaMs3tAthQ5s1aeYWzUmOcMxMzZhJMI+KODky8Hg/ATOB2dzDkslkCsbNit7P8CFnrP4qZvsAiucuJCJcNGuuundjO7GuQj/4lHlpXOiTOyGKTdpnkEQwRUYw1maz3LD5Y2nMSiRyhHZoM2vN8i4wjj0bLZrJbjZj/hotshkeckLX7+iZq2m99Ap3Q5jNPSWmz6f6xQsCm1qx+qm4e1MsQvMZKHDRrLnqtim1+Z/n36QFmEY5uty/quD8FGPSPnm/6ATFZrnUEcWbzXLDZnh16l1y2MxyaKMNbdSePTWNr2gmwWw9OsjiPZGTKv18dQqzuafELTJUFD7kjNUPxfw0cz5pKvj5xkWz5url99ET6yomBFisSvE8U1PEXqAijWAUm7kmbXOSzZwYbf7NZjoOTNGwmXJoe87maWhzJs0OerH2o6NsRwadGOlzxKMir6dezB4UZnMfy6eyYEd6UF8/CywsVMhGMyyTXZW2s3HRrMlaHeeSWFfxkl/kRVurS3n2xACLxbEXfr+ZomyBSkEiGG3SZqeOcI1g8PAUFQfGDJvnFbOzwBQ3tMcnnBkjstUNOqHre/RUSVK/HSliNveexOZykzr5qgOHKGH1P4nNKQYzcdkyVzNgbu7KA2ZcNGuuevx7J6ouey/KySDMbmex6Dx7gapTNqMmbTpGG6aOfHQ7CqaOyBnBAllsRobNtEN7ahpM6HSalOQ4WmQzJuDEhAALn8qCfn6iF7O5l8ReM2Eag1w6v2hrHeq+X/3PDwtLsehwO5mrGfUzy3vUQoXACqz+rF5qeOQ1yjakeA/zPLAo3vmbogiLulzIZp7l5tqMTtlMm7TZqSOdGMFoNk9JvTBaZDM6xHKY54GF4WdevkmgHmE2944gjM1dUfcX+c/E3F+L+4FY/U4ysZjqaFPRYPzTZnxOTXPlUp69OzO0975+8z/PQ6QlG1K8tT0PzhOdWZ3t96s0HV2ggmxGlptTSTZXKWSzvElb3ggGj1vopzuPFtnohVgN9fhjedxll/JszfoEidncK1L94gVBEF+n+oZIS9T0zLCweCVzNWPqY+aHVPneFC6aNVdq/t4l1lXsyY4YH3BifKClUazTe2lun5eGf3srkV5ulmMzz3Izl81lLDbPynWfknphdJTNuHBrXf9jI7wP7ZAEiarL+nnvWpEwm3tH8mUGtSPyEsAAACAASURBVJMiz2ZceWD1vdg7U/K3WnhzZ/GPrubKrjTlcH6s+v+7lU2NIdISy6IEsxjncQEntFzMp4fbLUi4sEji/nFJyIqSkA+Lg82KgtZJ4xg232axeXaeh0GOO3RiT0w6Nz76NCyOR3gfMo48eyAvxqey4BXoRGI295L4z+rxrqDwHkzFwlKrOD+wKuwC4qJZc9W9sJFekqRe6lKevSc73FTkSD8Gu+3TcjHnfZhEnqMfOyTBTmUSSb2039qtuy3M5t6Tqvfo8SFnrP4huQ+U5mJC/kQkJVw0a65wrEL/F2Zzv5Ce7zFcf2D1sWRiV3MzYC7ma/rw7BfgollDVdnUaBRm30+KZixFwmxWl5QevcCHnLH6nRBCy//E4qJZc4XfbTRCmM29oy4evTicH2tXmtIXTxQLiyAUN655hYtmzRUOO9IUYTb3uLpz9AInK2H1nagCmfwBlbm6ipX/BvxRUnOF0xQ0RZjNPa7uHL2obGo0CLHprWeEhaVYdAYYwTaDKfoB7lcWX6wuCdcAGiTMZjVK6ch5qPt+/H6HpXZxzlp0vleALb4aqhdtrUZh9pVNjX39RLBUEmZzb0vVReclkY55jaqN+7Cweko0mikw0xcueNmMi2bNFbbvaZYwm3tXChMd5EbOuzNDXcqz1fz0sF57sYtlJraTv2zGRbOGCtv3NE6Yzb0rhScC5NTbufNYWARB8ERwsipmZX4JXDRrrrB9T+OE2dy7UnTfQl55jbIlkY69/oSwXm8pCccmkDYP708sLpo1VPhDlSYKs7m3xaaz4jwHfMgZq9fFqYm5vWtlS874/V1zhedlmijM5t6WAi8YX21iEGKDXZRYvSdO0Uw2s1VLHMFFs4YKh41oqDCbe12qJ5DgQ85YvSi+oll+7sxLalnLE4MQG1w0a6JwQqeGCrO5H6mvLqpivQ5io1fO8aU0Mge/v2uo8P1ZzRVms9qlOIEE/0HC6i1xEr8UmLV5i2bcFNVc4YROzRVmcy+rK0cvGp636Pke66MnitXPFBBI/J8ZsWlLj3wxmVgsljM+cItmBYNnXDRrqHBCp0YLs7n31J2jFyO8DjX/81ztTxWr/8lsOSEQEgIhYW3bM18wJo4QCGVvvSnHZ2XtbFw0a6hw2IimC7O599Sdoxer41wS6yp66xlhaYpqawmBkBAKieFCQiAkMrN64AuOm0gIhB3vahMCocxwOLeFg4vmV0s4oVPThdmsFql8HRdvqmARBEFY2xICYccHwvZd2oRASIybRNTWdv+r/f03YWRCCIQda4a1RQ4hxgkJgZCIiev06lTXiubmp91/hlg9qobnLUZh9rho1mhhNveiGCIj0Z3Kj/2ESEu+TvXtm6eL1X9kZEIIhG1/DGuNGNbxgZAQCAmz5cTff3fzq/24mxAIO2Zrt0UOaYsd3H5kKCEQEouXwi8oczV72aI5M4tYvJTQm0AEBHbzGWL1qPBH/FdAmM29KcUmMEV2MDzewyLKrhMCITFc2BoyrDXindaQdzqmaxMCIWG+tztf7eJlQiAkdIVt3kPbYge3xQ1uixvcMVubEAiJi5eV/D6VfhRra4lNW8i5uEBIbN/ZnWeI1aPCCW6vhjCbe1W8oWCdDKDxIefXXScsCYGw/WPt1oh3WiPeaY18p+3iMHLw3NXCtKCQ0NElBML2EwJIZfhodxxCCITE1OlKGtGdFM3NT4kTlvCLE+O1OzYJCIGQ+HhN154eVi8IWwReDWE2q0mqH73AK4kar8wswnQxYWRC3Lrdnd8+25AQCNsshkEww0fbkWGEQEjojCbKrqv6dRobidlzCYGwYzsLzG3xg9viB3eYDSMEQuLAYd7f2smqvYcXMXU6LO47tgraRW+3B75NCITEbMOu/99i9aRw4+2VEWazekV2uc3FimGNg+k1Xta2ZI933CQiJq5rvzczixAIiXHC1hAGzK2R77SKBO0btEn+qei6+ngNIRB2vDtMDsyD2uIHtfkOJoYLCZ3RvC4zhR8Q4WhZICQEwo4P32kPfLs95S34ID86YPWp8KLHKyPMZvUJnT6bixWe48PLDxovyGbd4d1ZUDbfSwiE7Wu1OWBuFQlaQwUdJtqEQKhSIMkJS0IgJKZot4UO4QFz/KC2hEEdX77D+9X4MyvQ0fIc7Q7HQTSVSTaP1yYEQuzW7kPhsJFXSZjN6hKz7Sw2p+zZvLUzPuSs8bK2JQTC9s3C9i8Rk5QqLuu//yamziAEwjabYVwwiwStUYJWXwG5AaWc9zFxsOHc7jgE7WOjYG5LGNQWNpgYLyQEQqKgEP3d3KKZM1reP4RF5VTyQcwdRgiE3WzjY/WE8DjsVRJms7okNqcxLDZH/4q7wNL8z/MRXofU/wSxekwUm/+9ImzbLySEQnJnqdMd5ZRUQiDsmCzkUhmCOUrQGjW0zVbQSSAJFTPSbi7gLZeZR+LA9l+ofSpK3NoLHS1vG9ouelueyu2pb7Wn/q9jqaBnYlKwuiWX8uzdmaF9/Sz6uxqet0jqpS7l2ZZFCfCxJS1gscgJeTguFjkuoh6bxf70r3Qqk0jqpWo744vZrC4hGKY2ShUGh00NtJK1PFH/c8TqGSFs/veKsPWMsGMyNX5Wjq4fdxMCYfsmbZ6KOUrQGjW0NWpoa/TQ9p+GKQwkYWJG3ukUzG2JA9tiBnXM0SYEQiIsHH4BpvZSPFrmULk99X/t4v91fCbojpMcqyeEEzp5JamXOpVJLIsS3otymhNqp+ViPtLnyNwIh2XJrisk3sslXh+le32ef+XbsthtZTFby6K3lEV/XRa16Zroy2uRG69Gfn414qMc/3fFLiZiF+PUywuSnPXDbMcGntByMZ8cZGUqcjyYH2NZlCCpl/bGZg1ms9rEu0/FnxaGtyA0W2w2/xsq/NdH2LGQ6m97ePH/rr//JnRGEwJhm9MwJWCGj45l2vyBJHTMiEhBHxsFc+LAtsSB7VZwn2oG8fffZNGMjpbnDmONlvmoDB8d3w0hBELizDk1vMBYHOHzsrTyGmV2pSnLYy9puZjPjzjzsdhrbYbf3psph25Lzj8oc2y8drbxqn1DqV1DifX94pP3iyzqC4/XFxytzz98L+/Avdzf7+bsu5v9W13Wr3WZP9dm/FQr+aE2/fua9J01ad/KxNtkqd/IUjZXJ39yPdKsOMhQfHF2yoXJYTaD3PbNC7c/mB8jqZf21P8IZrM6JZdFoiCPCbZQ1P3ssHpK8mwO1f43SLv9U20SeOZ7ecbPYeGEQNgxXbtTMLdGD22NGMITSELHjPgMUYXKbYkD25IGtiUN7Hj/HYhVoxDbqyeP84+WFVOZZPPvg5UsZWH1nnDYSMPzFqcyyfLYS0Pc980Ns18n8f+jPMXncaXXowr3RzddHpZfenD9woMyp8ZrZxuvOjSU2jWU2DQUn7xfZHm/8AQF5oP3cv9AwPxLHQ3mtB0ImL+uTv6qOunLqqSNVYmfVyWsuxO/9k7cp3filhQHzEy5MCnUWsvF/F3RObvSlJfsfWI290dhv6VmC2UzBHOo9r9h2v+Gabftps5XmC0nGtmDq01bCIGw/ZthnYM5ZkhbzJA216GsQBI6ZsRC0CUwtye93e46iBAIRe8bfb5/E89ouTMqt4v/1572vw6bQTgarE/0Oid0hkhL1ia66/ocWZfme6wiLeDRraAntwMe3/J9XOn9qMLj0U3Xh+WXH95wfnD9/IOyc43XHBqvnm4otW0oPnW/yOp+4Yn6gmMImPdzwSz5viZ9R03adpl4KwLmL6oSN1QlrKfAvOZO3Gpp7CppzMrb0ctvR394O8qowHtqgqOO39GlMRd8Kgu697EJs7k/StbyZGqgVV8/C6zuimYzG8z/hmn/Gz6s9fQwQk9ItpHpIJHmp2RD20M1MMcMaYsd0n5CQG4Vp6QyMSP8YFZA5aS325Pfbk9+u2ODYPVvGyunTFQ8WlZI5fY0rfY0rfbLb+NoMPWrsqnRKMz+dSuaK5sazXMiRvsc/SjR9eiN1Kjm6oimqtAnd4KfSAMf3/Z7fMvnUaXnowq3h+UuD29cfHAd7WbbNpRY3y+2orrZR+7lH7qXd+Be7v67OXvvZv9al/lLXSYNZtjK3ipL3VLNBvOdhM/uxH96J+4TaezH0phV0pgVt6M/uh1ldjvq/26Jlt2KXHor8r3KiNm5HpNjHEZ4H9opCc5r7PzWESrM5n4qfMi5X6j5aXcOQDFs1mazedi/4cNaw4e1uQ7rMBCSWIUmrIBAQiDsmK/NLpqVgRk+Or54h46z7nh3GD+YFZXLFJjbk99ujxzYcWKwstGyEirDR8hbOBpM/XrdvCmylidrE92nBp/8qVAU1FgR11wT3SyLbKoOb6q68uQOXTTDbrbrw/JLD29ceHDd6cG1c43XHBqRbjYEcz0J5t/v5uy9m21el7WnLnN3bcaPCJi3yVfMFJhXS2M/lsaslMbAcvn/bomW3RJ9cCvy/VsRSyojFleGL6oIW3QzzPh60OTU83rBViaR51RfcsNsVrNUTdg2i3buQVsBVnf099/EyhWEQEis20AEBHbhDBSHzQiYIZtbI4a1hgzr+IgaPx84DDO82n8cxi2alYK5LXZwm2hwx7vDmJiR7oE5+W1OkEgn5TKHymla7ela7elaLxsN1tj4UqcwXz+9Vgmdzf88N8+JmBBgcbI8PaXlbtLTuvintbHNNWTR3MQUzd6PKj0f3XR7WH4ZKZrPkN3sklPsMTPt/0LBvKsm/Ts+MMMBMw1mWC4vvx0FwfzBrciltyLeQ6hsejP03fIr7964YnIjxOR68Mxs1zGBJ9Yme6jiqMdsVqOUnaXi4vl1niH1F8F7UPRDZzTx424iJbXz30iymdvNZsAcMQzesWj/QRv9T7T6dBHMcEsqdEi7w9A23yGdDJgVUZkD5i5ROZ18dKRrdaRrdSca7NZtwsOL+HE3TBEnDGbjZDHV9ZqEjbxoa3UsS58YYGFeGCP5s17cci+5pS7haa3yopljAaO92Wg3++C9vD/kjNkkmGt4KmbOgJnuY8Ny+b3KiCWV4RDMFJVDIJWNy4KMy4IWXgtceC1wSur5kX5HjxTGKu+MYjarS0jBzOYw9S/Y/9SnsmBHepA6nyAWj+AqkZ6wYx4C6dmGxAlLZQFYNJvlwRzOgJk8YmE5jNAVEgJhh4l2d8DMyfzqKphTFINZtVq5g3z8tyP9v4ShatFgBYXExcvEpi0wBI37YIeUYSnSa+IYbf7n+YrYS5szApOeyDL+rE9ruZdKFc0xzTK6aA55Ig18wl800xYw2psNl6boMfNv3DFz2o4a8XZqXYrTypYDMzNdpqlsitTKxmVBC68FLbwWaHQ1wKg0YEGp/4ISf8Ni38mxDjNDbZV4uTGb1SSSwLxLU/Dfsf/Va9Wt6r+iSufWM8LWS8L2zVSKiICK+vLw4qnzuGxWCGa4LtV26Z02q3daQxWCubW3wPxS5TJDZQn5ID5QHA2WmUVY2xLrNkDLG/PQH0Z8MrTj4ECS6z/uVsN3tf8rr1GWWFdBJ1JZFiXsyY5Ag6sWixxHeB2aH2a/CAmx+i4jBP0touoyTZ+LyVqevB913qWqMPdZQ9af92HRnKJC0UxNmnksYKg3W9GYGRqzN1enbKpO/rIqiTNjhmD+kAEzM11mymU+Ks8v8Ztf7Dev2Hdeke+8It+ZWS5TQ04p6nxgNqtJsJ+t4EYkD5xftLUOdd+vnueGpUxwtWnpcHJZ+Yqw1UbYvgo5ZQEXh6hcLYKg2LyFb8wcwbr8yL/K3EtgVrGP3S0qk2xeN5TZ6Wp+SqSkEicsCbPl3Mp41jvEl0M6jg/sCP9vR9abHVlvdpx+i0w6a1RTIGI/0Yu2Vkm9VFRdZlmU8E1awJIoJ12fI1ou5jND7eaLzi6XeH2U7vlhuqdZuueqLD8YXLW5LGrTNdFX10RfUNlV60vD15WGf1Ya9n6m18LUy0aplxakXlqQemlWlMPUMBstF/NhngdMRY7rkj0tixJCpCW9lGPV47r66N57UU6Bd6/nP2vMedaQ+ef99JZ7qS13k+UmzaoXzag3+497ufvu5vxWl7WnLvNnuTEzNGZ/WZ20sSpxfRUPmOkBMwlmOF1mlcuBRlcD5alsWOhjWOg9t8B7boH3rBy38cFWsbXl8v/7mM1qEl9tzIiX3K/JMKm/CymdaTz/e0X4b6Cwbb+wfSlC6HGTCPO9RNl1Fpv5xswqg3lo18HMdX6p3MfurFxmjZa5VO6Q/Lcj47/ErsFkO4EK+2Qexu8QW4Z0nH67I4HiMf1I+w8xQVtZYtqrpRdtrYl1FYfyY40jzg523zcvwsE09vyaDN9vCiP2lCda1uY6NJaebiixpYKrLKk13CP38g7dy/3jLlPtwU1c1L60o0a8HYmv2lSd/GV10rpbMcuKAt/N9jJIvjA92mFymPUgt30zr9j8kh0uqi7rn/sgCXU3F4ucYhrvFDx7kPesMfvP+7ChndJyN+lpbdzTmphmmaiZLpqlvPZs3qKZtoBRS1NZP7O72bz+r0/lWtmUHzucBDNZLoeg5TJKZcMiH4bK+V5z8r3m5HvOzvOclesxIeSky80cziuA2awu8RfOLHsYh9xfp/qGSEvU+BSxFEiudGY93IVt3wk7prFdY5DNisfMnYd/9RaYVetjd6Vc7siAj/90HB/I4vFiAfHDoI6Lb3WI/9uR+R8ukqkHsZMi+qur5n+ei6rLzHMi5obaDXHfZxLl+EV24JFb6e4Py10e3rj04Lrzg7LzD65BOzF0LdncL4aOYgsSzMy2D5pd1SmYN7LXftZQmz9LSoNmiS9OFZ0WeP4xKchqpyQ4RFrSTxK5ZS1P5obaZTTXFf31ABbNdEMbusBiyYZ2VRhSNNM7zZ0WzbQFzLwu6xfEm410s1lgXkvtMbNnzBFLWANmtFwOWFAasKDEH6EyguQ8z9l5nrNzPQxyPQxy3Q1y3A1y3McGWXIGEJjN6pKCOG0lZm18yLm/SFHpjD5Cha3ntdvXC8lcEYGwbZe2SmDmXWWOkfd/dQbmlxkwd1Yud05l+nHy7Y5fBnW4/a8j8z/kQwGSO7Lf7Mh+s8NPi0w3o2NYXiG9aGv1qSxYHntJ2/Pg+3HO2/LCbO7k+D2u9HlU4YWkVkGQ0ImSpxtKbMjgKlbas1yoZGaXwSyNJROspNHLKcz83y2RSWnAtLSLk6NOa3sfMgy3dynP7sNi+kVb67sRZ4Pv3ij+62HhXw/ynjVmIw1trgvsyZ3gJ9KAx7fRIDB6p1l50QwtYD9T2Zy0N3sLNWbeWJW4/k4CNGZTe8zQlc20suUGzEy5THewaSozSM5xn5XjPivbbVa228xst5lZrtPSL04IskQ/G2E2q00KN6iYclkmQwvnxLqK1XEuffFUseSkvHRmZ3O2HRK2/f4SY2blYI7rQTArLZeVN7HlqZwp91CCZOpBLBG8kinciXUV29IChJ4HVyW7H6tIC3tyJ+SJNOgxEycJx6KwaIZ7PueoopnTzT7KCpVkeZfohR/OJQZeMKMJVjArwwzJyqD3f+YUeE2OcRjq+cdnyZ590rdzLEvfmhFU8tfD4r8eFjxrzH0WtpH3ffPHANoF5v/4FpqercSefeRe/sF7kcsXAQAA2OEEP9/Q2ZwrvgUAAGC6Z0110saqxJUn5zD/uW0n4Yu27JZo6a1IZsZcfmXGFgCMdxqiYC4+OFzBu/2w8xSSs1xnZrnOyHShH3oi2x+RK5+YzWoT/66UEuFDzv1IyktnvmzOlxgzdxHMCV0Bs4p9bCXlcoYcmFWhcjbn8UZH9hsdJ94is0tflZ3mhuctMEtycfT530rjwx5LI5uqwpvuhD6RwmQMf7Jovun+kBX17IieYeB2s7lj5j3MiSRufBUHzHRQBida8kMkWvJ9ZCsXjcvQT7s4UWT7jueBnZJgtZ2sbf7n+fTgUymPZSV/PSz662HBs8YcRWwGAPzox+sCc35w3elB2dnGa+hOM1o0f2c7HwAAwMa1dagFLNBkEQAA6Jzy/aIq8f3tcv+5bZb/R+0xIzPmozoAgM2HF16jbF/FfvOK/tBW9JwBGOZEInl6xuXpGZenSy5Pk1yaJrmkn35Rx/cIXTpjNvdr6fke6ycTICyFpXOoXDbnS42Z1QVmlfrYnZXLXS6U3yAfOW90JFMWMNTirrFq/uf5gfyYCQEWPxWQWZIxzbKopuqIpiolRfNF9D4SaQErtpbrZisaM3/Pjq8id36UVsx0H5sul0kqcxdzQ4yvBxuXBc0v8ZuYdE7H98h2SZAa3otCpCWfJLmX/PWw5K+H1LCZZPO6GKah7XrOFFa4O6+SDW351SlOEBhM6CQnzbm/jwEAADAnKOOHWsl38KBFlrkOAAAYGmUmbayynQwAAGCCX9zH0piVvmsAAADM1k9j7TG/eyPEJHHnEAAGHnU0ogfMRb6GhSSbtZ09Z8MOdrbbzGy3cfD/ZN6miRkkj6elX9RPv6ifdlE/zVk/zXlM2KlTJUnwpcBs7td63cJy+7UUlc7copnTze7WmJn2f3UC5kE9AGYV+9gvRWUEydSD+Grwq3Eb40Vbq01J8sQAix/zI+KeyJKe1iY8rYltlkU3V8sVzbd8HlXyFs2oBYzjzaZPJO2V8y5RY+bUrdSUVIVjDCLYlUXBbHoz1LScnpuSVKbMxqSzaUqS40i/o7/linp1FP1lio/dDQlsaJPD5j9DN1BsTnxaG/cUusACVgMAAFgZRTa0ycsW4Vt4S1WTK4XH6gsQe3bYskUAAKBrE7yLajystzYEAADTPaurEj/3XwsAAOBTY2nsKmnM8tsnIct1fRn/17s3rphcDzF2XwkAGO5GV8y+hoXecwt+h2wedsEDzpVh+3r6uWUkm0kkO09Nc54qdp4qvjBVfGFK6gW9WPu5oXbwpcBs7tc6nB9rV5rS188Ci5J86axKN7urY2aFxmzFWdk9B2alfWzVwKyoUKapnPMG4U+Fb3caIta/dbk8a1KA5faskNjHVeKWu8lP6xKf1sazi+YrckWzO3vSLGcBK7SoL0BPJMl3s1H/11ZZ6hYFxxhoMC/ngJmdLmnKTpdkU9l/QQm5CGRY5Ds57swov6OWxYm9tCE9L/R08N0byLC5IYti82cxjEPbhaqbv71KNrRJY50CNhtfIYPA6J3mbbbzAABg0d6vyCuQAbChPSWAsYDR3uwP034UAADA7MmpjP/L5EaIcVnQnKMzAZg5Lg4Fs9ec/P0km53cZma7UR3skzrzAAAArN8zNc0ZwnhK6oUpqecnp5yfnOI0OcVpYtI5gccf8KXAbO7Xek1i+fpAjY3dMQZzSudQ/qK5C91sFcfMnV6XkgdzSrfB3KNU5iAZPnLfIOa9QwiExAnLXvjWqkkNz1tMI859keYX9VCKZkkmPK2Na5ZFN8tETdV8RXOFBzIW5S+alXmzM2jvEudK0iYSzExQBrdivsUCM3u6jJbLPFSGOVZwQ3dOnsekaHv94JOVTT0cFJNYVyH0PEgNmx9QkSMkm3n0gy/a0KYDtOmGNrk6xbjA8uhPOb/k7tMFAIB5i7PStsvEW8mG9mdL2QvNK6Uxy2+7TTMBAACw1YL8NEMZsxdecxq3EICF2w1IMPvMLfCek+85O3ffMEXPGUwZHkgj2WlyitOkZKdJyY6Tkh0nJTlOSnLUcjGHrwZmc79WZVOjQYhNXz+LV1E//EDu4JotJ37cTZw5R2RmqeRIQkvnTormHhozdwPM3a+YFYNZVSpzC2WCQ+Xc/0f8/jYZS676aa9+psjqa9ODT3nIinP+vJ/5Z72k5Z645W4KVTTHNsuimqoj6aL5ibKi+Rxf0YxawPbL5Uru4h0zVyVtRLiyRlErGwVzeShv7DO5m8tQ2QeNspqT7zUn32u65NLYwBOO13vmHk9lU+PqOJfVcS5Tg05G3q9Qhc0GZyVyxy1uXFRQNy+8Ir86FfL+IgAAGGUdtE2Wug42tLfbyRXN7iSYwScGlRFINxu+YoeHAwA2HZxXTIPZa3aep0HOXl42a5lb0FSGSJ6Y5Dgx6dzExHMTEs9OSDw7PuHMILe98DXBbO5LqZKaO8R9PxqZ+0qm5vaB5IOr4GPqDOLjNYS1LREWzl9Yo6Vz97vZLzdm7kEwd9LH5iuXO50r8xbKuf+PfMS9QYwREgIhEROn9u96z8irIn9FvIu4qSb3WUP2n/cz/6xPb7kHG9ow5zmmWSZiu8D8H9/yVbFovs9jAWN7s/nHzBuRoAy+ewwkmBcrBLNcwCRF5bkklZkoq9l5HrNzPWbluE+OtNufH/UyL2bzP8/35kQahNgk1lUQBLEy9vJFaT4ybL6f8eeV9QAAAD6LpofN1WFNVVeeSAOfkN0IOnLEWTGbqYY2ObP/qTbjaxvY1jZfL0v9cDsAAEzx56SAecxAwAy92XQ3e+G1QKP4bwcCMPCwg2ERAuZc91nZv0E2C85dnia5pH/mA/J5rNtNUjnJcWLSuQmJZycknJ2QcHZ8wpnx8WfGx58ZE2U7IcACvjKYzeoQTs3td2p+SqzbACnbMWt4+5fCjoXsiGz6IV9Y06Vzj3SzVRwzdx/M8rtSL9HHfhkqw8eaIYRASGza0rXvV20tkZnVH4bT566lf57qU/jsQf6zxpw/G7L+vJ/Rcg9paEMXmEzEuMBuBz6+BfNGYNHsyimaGzspmjlJI/LdbPkxsyIwL0GdXzeumNxA+9isKCuyQ1vIFMo0kmF0Bp2eoR9t3208O5VJpgZaocdwXcqzv0rzR4bN9yUUm9dGk8PmiKaqMHit+Qlr2EzndFIN7RJ2Q5sc28OQzh9rJbuy9o4CAID1H8kcpgEAwGfvVyWur0pYeyf+E2nsx1KPmRSY59yKXMIUzbCbHWR0NXCB6woAwPBLvoaF3nNJMHvMynabmWVOsvnsJf20i1PTnCeYTyFL5z3HaCpDJI+LcxgX5zAu6LWNOgAAIABJREFUzn5cnL1OyIl9ueSLidncW8KpuRqgA4chgNtXCf8NJAM4W62E7ZuF7WbCjll8qJ46gzAyYUrn7nWzuzpmVv2IRecVcw/1sbtB5bz/R7j+l7SAyd+0yMwiMrOIsHDC2pawtiU2bSE+XsO9kzF1Wt+2wS/dyPo81aforwcFzxrznjXwNrRjOA1txAXmgaxOKbFnKyma6T/+22Sp7ENJ3DEzTP6Ce8x8rewQOTAz5TKdMYlSmUFythuanjEzy3Vq1/GcWFdhEGKzNyeS874ka3kyPfhUbktDARPVibKZEwfGutaMRo7YITmdqEP7t7vZe6i8ke9qghctAgCAad+ugw3tDUjRbLwNwnTNHGShmVU0lwYYHJ4BwIwx0T5zC7zm5HnCXsLMbLcZmeYCyGaHi1PFzlNSL0xOOaFtCL/gFG0fSGUSyXqx9noxp8fGnB4bc3qk7xH6hgJmc08Kp+ZqngICYfx1xzzhv+48uSKtNsK2X4W8hXXrScVFs6rd7C6NmV8OzKoOmFUvl1Wjch71yHyDMHiHjM4+cJj4eA3x8Rr+E87yD/1hfe7rltRLl8U457U0QDbDhnaGXEM7mmpohyINbdbqFPU+cA7ZaVYyaZa3gHG82axuNmLMpm8lvX+LZ8ZsXKYAzGS5TCc/y2VMwkCrLCbQanrG5fGhp/xvF6nyMtKjZUVWMvOciN+L4pDbUyHrKDaz71vc9ucMmxk2cyNHaIc23dD+oVbyXU3aRmtDuu8NG9pk4yF9N+/AWMfjClU0BywoPae3EACjrTNgN5vaY56R6TI941eKzRDMTpOSHSf6btSCX2XOBt04B71Ye71YiGS7MdF2Y6LthoecWB53iX4dMJt7QDg1V7NVUAgJ0TFZaWI2ddmi9aSwfbN22/7uWsBefszch2DmK5c7pzJ8xL9BjOFrRUD0vicg3hMQuwYTuwcRBwYTbm8Rbm8Tif8jCrSIxLeICUJCICTOnOurn5EXba2TAixJC/GzB/nPGnPRhvbTOvm15it8DW351anuFc3UH3+mm71Wvpt9S7QM3WNGwXw92LgsiPZjU+HPPrShiZwrI1TmZExSmVaXeDOteMUZLStSw/OW6cGnUptqcp41ZP5Zn8awuSaGOdgsDZIfNpNxYGTu6an7xdzIEWbYLNlVm76TyRuhGtqUC+wDq9m8c2sdD6Zonl9ycDgA4Kvf2d1s1xmZLtMkeyg2X5iccn5SMjldHm+7hOxs7z44Nub02Gi7MVG2o6NsR4tsdCNtxvofRw8PYja/lHBq7iui2lrSHSYUtu3vDM8ce7YSC5gq3eweGTP3TCtbxT42X7msnMp5A4i8AUT+AMJZi9j9NrH7beLs/whXLcJbiyh4kyj4D1HwH6Lgv0SBFvX4H1HwP6LgLaLgLaLwLeK9YX2eUnIwP8a8IKrkr4fFfz0ofPZAQUM76FPed3RgsrWEcYFdfHDdwsEYAAC+d0MvMVBXkrj2bDTzmSmakQiwzzndbPaY+b1Ki1EAAABGefHNmEtQMFN9bPIkA9nBRqkMkUxnWpGxVukX9dMuTog+/Umim6IXUH60rESSeqmpyDH7GXMXEkkdqQ5jH2zu+rCZHNvvqEnbJkvdIiNfyQ3sW5DLqUOQ79E3LSh7NhWa7cdYwHI9DMhutsv0jMvTYK6IGILZiQRzwplxsFymamWKyta6kdajgyzsSlPRFwGzuTvCqbmvoP7+m9i+kxw/b1YZzF2wgHW9m60eMCsaMHfWx0bKZaVUzkcf/4/If4PIf4MPyRSPC98iCt8mCt8mCgcShQOJAwJyzC8/olaXmv95Psb3aF5LA9ztgcNmPod20BoFbP6mBL4V3Lj04Lpz0bEpAExxiEddYLTdBO2cKSmaUQsYx5vN6mZXRiym2KzjyXFlUxUze8DMlMtUB5uhslzMJBprNVV8Qcf3iHynWtFoWbmsS5LXpXinNNeltdxLaWHmBZHKjGBym83Khs3p39bAc5ApX1Unf0F9xCFPTt2O/oga1SNBYCHG14OpotmP3JtivNluM7Nc4QcX/bSLU8XkrtTEJEcUzGNjTo+B5bLIRjfSelSk9aiIU6ODT6yXy7HAbO6acGruKy5rWxLPS4eT7jAum1Xem+peN1vF/C9lGSM9DWa0j92FcpmXym9SVEaRDOtjCsaFA4nCQUThIKJwMOEzhLwg2acLVz6VBetTfciQZ9jQftaQ9ed9duRITWxzIGTz6ih+hzb3rYAvb4QTBMaxZysvmtFuNjJmPj6K6sfy3jE0LGIGzLA3S5fLcKgsR2WI5AtUstV5+Jiccn5UqNXxwnj6det0tKxcXhX5H8Vfjn5cRd9sjmqWRTRVhTZ1bgSzboDD5kIlw2YlbF5BnZx6/xbiArtONrTReE5u0Sy5PC394tQ0ZMyceA46v2gwj46y1YVgjjg1Mvzk2CCLn7N4IuUxm1UVTs19XRQTR7rDZg1vvdSfimaVxsyd7jF3D8xy5XJXqcyL5EIUyRSPCwcThUOIwiFE7lDCQLs/XJCES7csNssPm5tZbOZ1aF9+eOPiA/elTD298LNC+jO6szEAABitsPsCAADAfLPg/WMAAGDe0qC9uuSvX79clvpN1q/IiJQsmk2hqZi6Y2hqORsAOseKYrM7iRb9r5GS3mjrDBLMnrPz2GlWG83JDi1KZTEMmzyPJk1OTiaTNPRiT08LPkWoPFruVAl1N01FjiGNlRSbVTFpKzKCMZvN5LBZJv5Glvo19SmHHjbD3oPZ7Sj5hjbpAivxZ8JGkEkzp2gmu9kJZ8fHnxkXZ6+HgBmWyzrhJ8f4H3csS+f9f8dsVkk4Nff1Utl1YrYhIRASusNbbVSMzlbdAtZ73ey+ADPvXFkhlenGNYpkhMdFQ4mioUSRgCgSEBu1CYGQMDLp8/gwJORZybC5JgZhM59D+8alouNT5PrdpqHwM7rzQvSfLvr921zIZqXabgvfAYwpNsNutgnF5kUVYaY3j+uQbA5eeC2IBWaor36fk+81O89Odz7337y11wr6vFAqk0hGkiYnJp2DjwkJZwQef3RptNyprj66ZxR+5tgNcUyzLErOpE0bwSCb4V1IeoTPMYIxm8016Ttr0rbJxMiwORHN6UQa2hH8De0iZKeZsWezi2ZWN/v02Bi7MRSYR4afFAYdG+N3PKbmhqL/cczmToRTc3s8NVcz1PyUXK4dLmz7SbWiWcmxqe51s7sKZl5j9suDmdvH5i2XVaEyWijTVTKNZAFRJCCK3iGK3iGKhhGn+3hpquF5C8zs+zzJU+h5gA55VjxsroluDvyED6DTzqS4Pyx3eZi0Cbp0lxw92njVvqF053fw32/aVl94nGbzzgukC4xm846z39Wk7QiCW75A55Tvpuqk1SfnAAAAWLvoTtwaehl320nYiTW2NCDZfDPMtPwYxWYqYxKsmFLsN6/Id8ahGQAAYPTNtDxPg/AtbwEAgNm4LNcZmS4T9+kDAMCGPTA6A6Uymf9MhU3SeZMw4krLxbyro+VOJWt5sjbRfWHk2XOyApZJ+7ESkzbrLiQndYRjBPuiimUEQ4bNVFoLsta8oDQAvlXSLrBZOe6UPfuSfrp80Yx0s0U2upHWI0KtdP2PLQx3QF3Z8sJsViacmtuzqbkapr//Jsz3kuPn9cP7smju6pi5p8HcWR9bRSqjhbI8kocRRcOIIm2iSJuIFZLbVh5eavtuX310L0Racjg/1izaeYTXIT3fY6vjXGAmrj4d8qxs2CyLbg5QxGa3h+Uuxcf1AQDAeGPRNQohlxcBAIDRJ/kFxyg2zw+mPqPn7hsDAADzlmSlf1eT9m2W+SgAADBcmJn8VXXSRv/PIJtN78R9wrDZElpMSDZ/c9z0Zui7Nyg2uwXSBuN50dsG0s/P6Bv9XA9uBPSGPZTZ2FkuApriMTtvEkZc0XHQPS5JvXRuqN3KZHe3+9dgWift6YFsdnxwDWUzbdJmx2jTRjCSzV9VJ29UedhsdDWQ7dCWb2gzk2ZW0RxtNzrKdlTEyZGBx/X8j6ty+RezWaFwam4PpuZqsC5eJqM9Fwr/9RF2oWju3ALWO2Nm9iqzSmBW6vzqvI/NgBm6vThUliuU+ZEsJIqFRPFwong48e7w7uR6dlGSeqlTmWR3ZqhZtLOWi7lRmP3Xqb52pSmSeimn7Psg6oJ7dVHxXw+RqM56Scu9tJa7KU/rkphP6iSbV0XxDZtJNm/+qfHaGdKhfRleOjS+UnAUYTP5GZ06lLQkC93ENVyYmfxlVdIG8sDwWlNp7MfSmIUUm+E7wEKKze+WXzG5cRSyebhb4IJSRz1W6xz+J7fo57jPynabsl+f+6/W/0yWy3JUJvMmyXArMuJqjMiGjoPuJflUFkwIsPg41dP6Tg7NZnKB6gF7gUplk7YCNkey2cxsT1HDZsahLd/QnpjkSE+ax8acHhV+Uifw+EifI2eupqk4KMRs5hdOze3B1FwNVtl14sw5Oruq1aWrRbNqFrB4eTa/zJhZMZh595hVGjB3qVym5spkrSxPZapxzULyCKJ4BFGsQ/wynFyaUuUsmMpqeN4iqZdaFiV8neprEGKj5WJuFu28NyfSpTy701MxtqXJ32WHQjYrjepksVnBsHnhxiLaoQ3ZbLQ6v+BovbMRAADM/yiXygJDjhjuqBFvo44YflCd9EVV4uckmz81kcauksYYQTZvtYR7UwZbAcnmG1dMrtNsDljgsgIyV/uS99wCrxkHpgEAwPzN+tSu1PSMy9POLkPgPGW4/3m6XEaoTPJYL9Ye5lvB1Elh8PFv04N68LvGqxdtrS7l2XND7SYFWX1TEOZYXyq33NzpAhVp0v66OgUWPHSMtspGMGbYTDu09dNhQifT0NaLPT08xFLX79iEAItTJUldavVjNvMIp+b2VGquRurvv4mYOMJ8LydOsn1p/yiauzpm7jRgpAfALNfEZs2VOVRGC2UEycUjieKRhMdI8gXPzHrJb2NlUyO8LmMW7azne0zP95hZtDM8A9NVC4Ws5cnEAIvivx4UIm8IdBctkYnqDFgNAABgZZSULw4s8Utq3nyoodSuoeRbOG9efGhPfcGRezSbSdPJz9kMm7+Vsdi8EWGzMcpmkx+MkbAR8M0xkxshxjSbXf0NDsMBM4yZtNc1gnXz5ilZrjPOQSTr6wTDVvbPAgAAmKLt6zQpyZEql+nbDGgKtN3YaDJ1Utf/mDpv4lU2Ne7KCNH2PLgk/uL3V2Ps75coY3Nd1h5kgWp7DTRpp0Aj2PoqjkmbTB1h37dgGcGY7Sl62Jx2kcobcdSNtBkdbCH0Ovhlqm9eo6wb/3eYzVzh1NweSc3VPNXWEh5e9HEq8qEnbF8lbNsv/DdIURBYF4tmJRYwdYyZXwLM/LYv+XJZOZU5hTKF5OJRRPEoIkOXmDacEAgJa9tufAPzGmUu5dl7cyJhj9ogxObzJE/LogRJvfTlV/Y/S/Q4U5Gl2AgGu2j+FJtvBzy+5ScfchC+Wa6hDEyuwHcDks0f5lKmE4TN22XirRSbl8LmmR/N5piVt6M/8uVLPdlyzOR6iHHZYZLNLv7zLy/n+WXzN0/OcpmReUpnnty/MtyoB/vYsD0b74AmW5FIjrKFwZM6YVbTgk6+5OvcPYVIS9Ykug123zcr1O6jNK9vr8WcuFcA2XyIYjOyQCXZybCZNGnLLVBx2Sxv0pY3go2Pd9AJtRwTeELLxfy9KCefyoKX2XPBbGYJp+a+fGquhikzizhwmD4txVyN3Exla3fDnv1SRXN3u9lqAzOrjy1fLiun8nA2lUcRxaOIEl2iZDRRMob4WIc8yqnC0lTzP88l9VK70pSvU32Nwuy1XMyXRDruzgx1KpP0RunW8LxlYoBl1tN69MM6e8JVHclms9xmM7xz47aEQZ/RmgL63YDF5l8QNi/KEm9n1po/Wwo/oyNshvPReVtp2u+aaWEAAABbjhpfD6a82WC4C+LNBgAYbdEn/V/6o67APWYrFp4Nv2CBGT3PEG03Jhoi2Wa0yAbaj9EbSn2lvEaZXWnKh7EXB7vvMwg/vSzdY0NR2KayqH3ybJYpYXOU2W3+BaoFFJvh++eU1POTkhxHRZzSC7Yc6LZ3bqgd/CzYI/8vmM0sqZaaqyQLLGUL/JO3ywMGANEN7Z1U/+rXTlJzzxoAAACYEUgGAC3bDqYEdJaam/bDEAAAMJiYEkZOR/ooNVdjFBNHbN9JjJvEIFkobDcTtv0qd41KWXq2movm7o6ZewXMnZbLnVG5RJehcslYwlqXEAiJcZOI2lre75is5QnsUa+Oc5kaaDXC65BZtPPh/NgQaYl6kHDuWvo3GUFyJm2YOiKLlp9wQVso0kVj7WuwPaF0eUe30FBDKGo6Qd8K0JBO6CtmAibRa4ZXKYtJkc/cQm86/4uu+UiPMWNlOj8pmWplo2AmqUxGTtJZ0KMiTo0Ktvg+I1gN3wXVBe0FqxPcFosctVzM3/E8MD3czjDW0Vh82SzX/+OSKytKQj4qDv6kPAqymX490eXmBaUBBrkeBjluM7Nd9dOc9WJPTxDZ6YVYaXsd1HIxnxt62jjirGVRQmJdRY9HQWA2M1I5NbeGWmsmG9rUWnOF16ObNg7wHveWnx+UnWdcYDFrFwMAwITT0Z2l5p6h2Jz6jcx/oSkAAEzx7yw1N3UXxWbyz6T6U3M1TCvIw8Ad04Tt64e3HlMxPVtbYRAYCeaBewAAAOyxZBXNKu9NyRXNnXmzq8wHAADAerlgTq4xe4A5AAAA83MsMLvMBwCAZb/Truw3XakACjENZmdYZg2QKetjDyQKB4m/AuaXmHJZvAmYX5LvYI9iIblkLFGiR4j0iBFCQiAkAgLpb1Feo8ynsgAuNQ113z810Ar2qBPrKvoq+P2HjJBDJYnyJm35D+vIhIu0hfKymX3fImc/lXCAttCgIXQLajq5k7D2Tvwa9DM6NdVajIQ/U9ZiptqjG2az85BgzkyX6fDPO73HnEyGTaJgpsvl0ews6JHhJ0desVwc6dgn3xHVBRstIdISy6KE9clepiJH+NDzP6HlYq7oMdb/uEnkOZPIcyaRZ1fEu1gWJUDzoBp6h5jNjFROzeXkdLIb2sUn4CLC0nCkoV14eCJsYeV3mpp7ZibF5i3VDJtVSM1Fkr/Um5qrkTpwmCmX18tlc3b/5BQvm7tTNKvYzabY/GZn3WyEzYgxOxUGRH4xgKyYwweYUR1N8wtkuSw7AAAA4EsUzGgfG5bLb7kaAQCA+SVYLgvIv72shMp6RIkeUTqOyB9PzNd5IdSR/P6zU5lkR3rQkkhH2KPekR4El5r6ST7di7bWtYnux66ldNpIQ67dsFY26AkXfXsKjezdx044QH0nm6tTNiHHLdC3AtoKiky1yM4ZdWmYyX+mNn/4imaxM7XHTN005IAZUllkTWdBjww/qRNisTT6fD/5Br1KwmxmpHJqLl//ipktJcP0nykOCXRD+w/7hVRDm07PvoAE5M37IJv+mOwA2Twt0N/YFJn9cAKAoEhbZsRiqm6ekBQCd+TnHJ1J/6qBhx2oVjYcMHuwwEyVy91IzdVslV2nD08RAmH7KiEPoSGbVc8biaLYfLLrYSOqWMDkutkMmzsZM1NsdmJvTDkNAACA+QOqYR/7/AAAgNl8AAAwOzAA9rEhZc0OcAbMaB97MFE4kGIz6cR2XQjZrITK44nS8UTpBCJ1vNnvXw11/sXs+Ld7T+/3ifDunq9VbdqaFmBeGEOzGY06oPIB+U9cwDN09g2lduSpG9IWCrtovyMHhmlPaKcNbQ6beRra1M4kc9BQcdGM3jSckHBmXDzSyqbL5YhTEMw6YVYjAo9jMPeSMJsZqZyaq6R/ddP14Q0reJx1ydFjZP+KbGibhFK+j7wDeoCr2UHwYzLF5gCyaKbZbEqn5qLaarGkMnxRyvc0m42vB+tv5v6qgYccmD+WuYztCy2Xu5qa29ffrh5SbS3x425kUWo4aQHrpgtMAZuRovnO7gH092XZz2+1JQxqS9D6FQAAwK+2TNGc8hkAACzboyVfNJM8BgAYvpnyG8NmCObqvcjX3/cmNWaWYzMcM4cNWAYAAAPEOW8QOW/I/gAAANcLA8wAAF+SbIa/0TWSBLP4K+QHy0hLhoCZ0ptmrICLt8QsKo8jkVw6gSidSJROIkonE1tGkz1t+NAZTWzaQnh4KZo997n2ZEe8F30+8pGUPeTiaaS5sdl8pvGqPbWyIW8LZVtPujRsZvXPkEvD8g1tZpilsGhmdbOpVjZyOmlkmNWIMCvdgOOr410xmHtJmM2Mhnr8rlpqLj1s5v+MTIcMbCi6as80tGFqbsGRe5ErFgMAAFj0+8672eZ1WZ/tgG9hG1bVpO2ocZhBsjl5U7XvfFMAAJjsB/emTo0DAIA1RuipGZNdRgybZ05IDDZO2DEQAABW6Jeg4XwfTUQMICiYyXK566m5ff3t6lE1NhIHDsPzU4RA2LFI2GrVPRcYm81y9uzkT7kfm5b98lZbwqA7vwwAAIDPtKiiGdJ6wGVfxWBGtYFkc+oGua+/700eNjPJX9Q/P/8GkTsADpvFsFY2GiDLG0BEkl1usTyYob56iygaopTNA8VKqHx1CnF1KnF1KnFVn3CdROzQI2brsNbYjEyIA4eJlNTOv4nqVWJdxbTgU4fKkuPktjb4TNrXzz+45kglgilhM20EYw2bkZMMMCWDZ9hMn5srp/dxmYxJZu0HuZtEp1nJF82ce8Ojo2x1RQyYhwUe0/U96nEzr6+/Ca+yMJtJiarLhnkeUC01l/vnUG6RkQwZmOwQzzS0v7tErjXnHRgHAFyWoHwf52YDQIUMkGzWD0j+imLzRD/2eCntRwH9vmeya35FmGnKdySbE4IWuq3gee8G03QjPTmtbATM/Sg1ty/V2EhY29Lm7Y6FwrZDQoUuMH57NofN7KLZU2sZAAC8mQy72V7U3yYMavOl/hp2s+0GAACA4ZtVyZxuNllhg/Va7eL/tae9+SvF5o50rY7gN2ERnAq72SFkTZzKYTM7klP8BQAAmP0xgMgdYA4gkv+f+EsAAHCNHEAawb4aQBT8hyh40xwAAAaICwcShYNkhwYAAMD/Z+8946I6t/b/+835P3mOT445CRHsiL2BgqggosQSEnuvsUWjRo0mISaxF0ARlKogXem99z50kK5IGWAEQbAgkgSTH+j9f3HvvWe3GQZFYIb7+syLY+MQts6Xtda1rqXzsajgc1gwjBwwj4CFo2DhcKKn7USWy1QHm03l6bBkOiyZAUtmwhJ1WKoOSzVgwgxoPAmuVYUjhg/kYrq5o31H0t1ZgdeMK9KkxBARUQctpTYtJVYckzY6Q0cPB5RqBEOLlETCwUryKsMy2rCZbGj7sx3afA1tmj2bVTRborOGrG62iv+l0V4Xvgi3lXs36IAXZjOhrQnumgHmsqXmSosDQ98jX7bUBQAAg/NnmosOHgaAp6G9Y5vY94HYDDT8Ug/Q2Lyz1nMuyeb1wug1QjcNRpcbsfn7uQ+DFiYSbB4f66dJmzTTpXyLB8zT6ebMgZSa259qe0XP6Xw7W6Xrd1pDu5vVKRqbuTvNZh/xPZl/OXoO7Yr/2FELAAB+thA3tH++zrGA+RD0dfQlFpprUU9720dv0/791pqvpAbAKfB/32ay2ExsTMHs/xH9DgAAYMe/kBEMjZmR/8vI/l/ofxie+YixwRw5hLKMAZ2PRQXKsJAaMKPp8kiSzWqweLxkKiMkzySQXKoBS2fB0tmwVBOWasJSLViqBV1mwEMToeaoAVtMlzxvXBF9WyfM+powk2+BSqJJ26SJYjPbpE3dMfxObARL7NYIxjtsJqyg3IZ2phPr3vCURNZZwxvjosTd7BGBJmN8LmkFWvRl8tdgFmYzhBCK2lun+ZrKnJorbdhM/DssuDAVAAB2H2p2WgQAALv2U4uMBJvnfZVD9a+sUd28KDNlv8hyBsHmhB1iNsesE0av9iT6oaqetFMziM0JFJt9CTbrHtAgbZn0f5BSwDzQUnP7WX//DR0ciSvOSipvp6h0/aIseXWKyhuhs5npAmNOmulCY2aqrU01tJPYRfP/vfEl2JxEJo3UniTZLGBMmukysuFjM7XKjLzZ8/6VQvD4/4NkK9vw9L9QAW1kj8A8hNm7RmweKiocLmazE/J8jSZ+6CydymShzEJymRYsmwPLtGGZNiybS7wStaDJdLhWjaeYpm1e9ZcETUK9UOslMfbmNTnkzRvmewLfApXMJu1EKSbt5cQyLn3YTDtoSB8257prshzajIa2LXnW0Gp8jCVVNI8KNh3lc2miz2VZridh9ZYwmyGE8GR2mF2ZQObUXKnDZmJZInabAQAALD68CwDU0KYWGUNWLAIAALDotwMNGSfq0zegefOiX7aLxGye6pOwnWSz8hX3tcLoZaZowHxMvyp8aZXzFLRHrfe9dnmgXsIhis3zYw6g62/Ktz3m5N/Vsv8aAACA4UT+Vjatjz1QU3P7WT6+FKGhmsqbo8qdAVLyRjhsptmzCTZrDanhtWcTbe1/JV0nIc3dmyLZ7Og3RCKb535Ux3PNgs5mGphz/odoZQNgtBMAAFLIgBHU3zbSAQD8KwXtSt0m6n6j25/Bgs+JnrbuUFHhCFoTeywsGgeLxpBsJsHMQ2VWoUxHMuLxPFg2D5bNh2XzYZkOvI9euvC+LnSdDQ9NhpqjSUKP6e+/JYTC68rmBFlM8TP9JsvvxqN83uVmFBEo8wIVEQ7Yg9QRhhHMm8qYFG9PMR3a02hnDVFDG9mzx0aYK/tfGuV5fqKPsUdlfn9/aQedMJvh667Oab6maJdcttRc8WYzf2ru0zLbltILlmI/jH6QOEP7TGPOKf8d3OJGww99j0yy2Tt+W22cwQHq1zU1TPgic/UOaz8I1Iun2Owzv8h76i727/r492uoi8WTM5BE62MP7NTc/lRUDFx9emIxAAAgAElEQVS8lCDBeJU3+4bxszmSYjPf6hQxbwY/m33SFfdJlzlC3UeJ5OoUamUDRF9P3r0pat6MFppp82bBv8l5MxkwYoPK6H8lM9jMDf/6F5U3QgsY+Ze4RNb5SHTvY3hvKHPATGwwA92hItqA2fDcGFikBosJNhueV2OWy3Qqz6ZRmV4lU0imwfi+Lry/gHzpwft60H42nEmyWVO7v/9+MFT5suV0XtREH+O5oZYHCsKsGgvfjc3oRKx0k7ZhdfhyeuqIBCMYLQ6MM2ymHNoJtpPibcbHWo4MMlX1vTz8ztnv0vz6PYZz0AqzGXpU5h8kO7SypebWBr+sCWwV+vEbMlFqbolVwfkpxHvbrv08hkw7bTE65xpkUv8Ob1Bs3lobt1lwQplic2rkYuTNBsieja7NzJ6YELAg/tBQxOYY4tvkKTQ/LQIzo5udSv2DJJyZ8pWa229KSqZq6M5A3gBtgs1cLT8+tCvmv4kbOT//48finWYL8XJUrfSwEZYQm9P/zePT/u2jtxw2s1I5iXQRwAgYEZ0hf/KbIUQY522+ebnup6LC0bBobIr4O8IhzjETU3bTfhhLlsvsDja9UCaRLK6PaSS+rwfvL4T3F8L7+tBzDpyvSlB5mvpAaGhLkqBJuC/VZ7THef3om1uz/X6rSmUGj+RLYrMsy83oBh26ysBi8wLaQUNmVKd4tkXbnro1NfnmhBjLkcEmqv7GynfObIh3xe3rfhdmMzQIs6VnHchlai5rb2owpeb2nerr4a69xPh5pnKnzzBO0dwdm2P/2xX7CR3PBJjFQWBEWbz8pyESo7NT/4/wfwEA5n6UTOtpo6QROp5JMH/0Nku8K0XrZjNTOQEwsqeysv8X2hP/L0a3UUr2p7DgM6J0BqhcVjICAICPnKPGwiJVGDWMNIgNcY6ZDGOGkz/82Dm2WyrTq2Q6khfC+/rwvj58sAg+WAT958KlamT3YjJ0cJTlKka/63VXZ3hd2c/ZoZpB5sPcT88Lt16d7nGkPI7OZm7wiJT3hPUkm1GiPnOBKlB8NEmySRsZwSbF24wOvaoWYDLM/fREH+ODAr8AYVGPbgxjfTgNdjaXPG/UCb7B+kn5Ss3VvkQZs1dOHfSpuR9Ef/8NzcyJ7ecxKm8OMhvaPFen2C6wbtKzqSAwT3Kc7C3l3hTzpgU7N1vqNYtsDphzuHcsUFb2v+lB2eRRKZT5hfKxqcAvlCuC/Nh02xdtukyAWQqVqa41DcmIxw8WwweLYYwuXDdRTGUzc9j2qr//WryL2v7piG+oOJMXpRti9V/XX+eEWy5LdV2R4bGrNPxQVWK3bN5CshndbudbbqbSOsVsRolgGlkuU5LsxkVdHxN2Vc3f5DO332f6Xz2RGRxeV6ZQl+UURYOdzcczgpzKs1g/KV+puTP2EmQe7oxTcz+AomKofao3a5Q773Z3EbLbc5C86dkElQEANBeY1EOQ3R+bYrBZvDTFd2OKdvZRfMSCdvCRDeYRsHAULYaTCWae6TJZLpdp8VGZKpQ5SH5gAJMWwm+miF3Zp8/BFgXZrH3d1RnfUGFSEPdTVuiicNvxPpeHOBmp+RrPDLFYkOS4MNV5bXHg6qIAdC5pVWnwdip4BLGZEzwyr8BrdrbrrGzie/GJcdZqUdfVAkzH+l4a4mQ04u7ZBaHWBwV+6F4Iro8HuAY1m9v+6VDzvCiJNzg1d7Cn5lZVwzXriSb2PJWu61IiRyQXzdGyXbYQs/lfSdKONEs5NiUFzBKKZur4I/seM3XEggKzEhvMRMU8ThqYpZXLrFqZojKJ5AdfwHR9eHi6eGPq2PGBkzry4VT5sgXdpT6TF0XdStIPt9UIvCblXBJ6TfYzJY8m2eiFWf+YFYzOCQ9eg4g8a1Cz2a5McDI7TMpvwKm5gzQ1t+2V+FCVmsqbE8qSj1tIYPN7Xbb4AEUz9zAzz1Xm/2GCeSjtEvMwWKDMAbMqGfjFAjPVx5ZQLovnynrw/kL4gKKyAXzwBXzwBcw1gL+oQ1Uyb2TXXlhV3d9/JwacBE3CtTFOg+sf5mDSoGbz7IBrKHkuxUhsnzFKYfwenJo76FJz3e7AaTOJJvZWlf/npdxdTudn3Te0uz0H2d0tyO4mzd0Xzd11s7ljZgrMn0sGM1UxT2GCmepjM8tlFpXvs6i8BD5YAq9oQlUyUnvNeph/r7//QgxcdVtdYMmvBi+bBU1Cw0h7CKHIWZw/CAydudfpcGruYFH+PWi4gmhiL1DpvCVjhnZvuMD42fxORXMPutnSx8yU/0sZFqrIAObpTDBTfWzecplD5fKlsHwpLF8GR4yASipw8VKYkdnffyHkQLyOGSwF0OBl89YE9/C6MorM9HKZRmsxq3FqriKrpUV8KVKNPHHR/bXmXmhov0n4j2wN7SH8bO61opl3zMwyZqMzzLzmLwRmdSaY6X1s3iY2ncrLYflymLcMzhxDsFk+ndh9rNddnYaR9gP84jXWO2iQsrm5o32ar+nrrk6EYXq1zCijOU1unJqrgHJwJG5PDVd5s0f5//l1dxSy7xvaqSwXWO8WzbRu9r2POWNm2sYUAeZxsIhr/qLAPJsN5u7L5eWwfDks/xKWG8KHX8GUpRjPPVJzR7tO8A28B6VgGqRsNimIMymII0FMQzM1eTZKoTDNmkBDnJqrYJo3j5gub1DpvKncw6OQPW9o96IL7B32ptgWMLo3m97N5oyZiY0p6uAj1/ylweP8IsDMmi5TVF7GoPLDr+HDFfDhSpiyDM4ci/Esu3JbRIaR9tgXpkgajGymBWgTKCboS5XMJKzRL3PZjIRTcxVEp88RuSJo0jxD5c03Kp3Wyn3d0E7qrqEt++pUz4pmyd1s9ph5HM2YzQXzLGlgfqDPVy5zqPxwFXy4GlasgamGGM89Ej17GEsBNBjZHF5XtjXBHULI08BmsBihmc8exhROzZV7/f03DA6Bx44TzW3yLuSbDcpdZtKPQnbH5nduaMtUNHcfBMZfNDMsYN12s+ljZhLM4uSvmXwz5vlMMFN9bG65zKFyxVpYsRZWrIOpKzCeeyR0T6+/Pwus3tFgZPPaGKf4hgriB2w6i0nMrKm7F07NVRBFxUCjk1QWGHF4aq1y1/lhUhvasrH5XRra77Y69W5Fs6RutiosGsc0ZtMDRjjmr/s6nAGz9HKZTuX1sGI9rNgAKzbCtJVwpirGs+wyjLQfXC5OxdWgY3Ply5bZAdeYP0fymdnKlrhTJYNwaq4iKP8ePH1OfLxZSQUOV3n7tXLXmc87g3ph2PxODe2eucB6XDR3382mG7PpASO8rWwpYOYtl0kqV26ElZtg5WZYuQWmrcF4ll1t/3ToBN8Qtbf29yeC9b4adGyWoe1DofkdwcwSTs2Ve5Xdh2bmUEdPDGkllbfLld/89nmnV7fD5ndoaPeGC6wHRTPLAtZdN5vHmE3bY+4ezLzl8joeKlduhZVbYeU2KFiP8Sy7Sp43GoTZYl+YvGtwsfl1V6ea58W2fzqkrUqJRH2wKohTc+VS9fXQwREuXsqAtJ7ym98/l23Y/K4N7W5dYO9VNLMsYLSkkW662ZQxmwvmhUwwL2OCmVsuc6m8DVZtg1XbYdUOWLUTCjbAmeMwnmUUzVKDJa8aXGx2Ks86nhEEmSGd0kPB+l14gDQQ1dIC3e7AzdugksprlZHH96/puvPZB21o82eBdbs69b5Fc7fdbMqYTQWMSAIzNWBeCR+uEpfLWSthhCEJZorKCMk7YNVOWPUNrNoFq3bB9M0Yz7LrXF60RXFSf38WWO+uwcVmneAbJc8biZqZKJRTjAAwMjLiyRkZGML/xga0HBy3/rg13GDOG3ulnh2FfF+HtoyrU7xBYKxJM6toZlnA+LrZpfRuNmXMRgEj1LoUvZWNwLyCCeb1sHQdXEzef1w2BR7QhGaLoO/XsGqnmMrVu2H1Hli9B1bvhelbMZ5lFxF9iCWfGkRsLnneqBN8A0KiakYYFjkbEv8zxWhgVs64PTVwlX/v5Ldr7NYsfvO7Ui9sT33whva7Fc3jyaK52242Zcymr0sth+Vf0sDM7GNnrybSs7kvnUlw22x4Vh/6rYGF38DqfbD6W1j9LUzfDmeqYTzLorZ/OgzCBlkkvgJpELH5YJofkXsl3o5KMaJ4PFDZ3PZPx4g7Z/v7s8DiqKXFaevXx/evebN92IceNvesod2NCwwFgfHas7stmiV0s9n+LwM+8xcHzJUbYeVmeFlPfNnCwREanaTOjTBeM9XgSnX4mz70XAv910N1jGeZVPmyxSDMFhtC5VGDhc1UgDaEEFJIptAsMZ1zQGiaryleihhY+vvv+D1b1v6y/a2ecmfoZ++3PdV9hvZ7NbTZLjCUns3daZZUNNMtYCxvNrebTY6ZecC8iglm0vZVtgVqqUElFeh2h/EVLrsPfXzhZRO4Zj09tY39wnjuTvENFWtjnPr7s8DqsQYLm/kOnbKt2gOUzPSKH2tgqOT0SYOzezpmjuj0etfN5p5uT/W0oS2rC4xvp1la0Uxlc3K62Ywx8zLaHrMkMJO2L+cvoZIKnKYO//5b4le8vh5GxUAzc7h5GyMWZtpM2IJ7tt3IojjpXF50f38WWD3TYGEzX+kpEonI9vYA7GXThC+oDyiJXJ0Nf/9GNHVCl5VSr20293TY/M4NbfbqFCsIjGXPll40z4NlUrrZVMCIFDCTTuz1GlBJBZ4+J+szaHsFMzKhmTlMSv6Qj1pxtDvZM0BY1N+fBVYPNCjYLO9dHbGLDau/9Tovz+D8vpKZU9/89nlPYrR7adj8jg1tGV1gshTNdAuY1G42w//FnDGzwFy1G0ZvgCNGwpFjYVV1fz9hxdTrrk6DMFscgSBHGhRsVoBdgs9cf8NBP/2vlpa1p/fE62q+2T5M1hht/0+6vP7b481mGYfNPXZok+cg+V1gVBAYfadZxqJZUjcb+b/W0cC8hQFmYkVqLzyiA5VU4K69/f2MFVai9lad4BvYFyYvUnw2N3e0q3lehIzNKfkTTiDpf/399/Hf9zutWPhWT7kzWMKJC7Kh/ebaZ293fv5WSxmlcL8x//TDD5vfuaFNK5qphjYRBMZrz+YtmrvtZlPpIihahA7mfbD6W1i4B05WhUoqMCqmv5+0wkrQJFwb44S/y5cLKT6byewORhTYwJ4v8wgnkPS77Ex+Obln5dspKp2e/Ccu3jgovTnx+dsvhnHtxG8Pfta3w2Zm5IgkFxjFZn4XGO9OM71oZlrAuulmk7FfFJiraGAWHoDC7+C1LwnrtRRTGNb7CZtX5EUKzubXXZ3TfE2bO9phSkoKT1Kn3DAaJ5D0r8JdbLb+uBUOV+my+pxxfsr70ze/K71dPwyO5+z2nD4Hk5Khmfn7sFmmg83vGDnC29Bmrk4xgsB6VDSvhClfwlRDZjd7K6xC3WwKzHvFYBYegsLDUHcKVFKBDo79/cAVWcczgpzKs/r7s8DqRgrO5gBh0e5kT9ZPsnan5KLNjRNI+lElgkSD8/teq4x88+vn6DRk15XP32wf9laTyeNp6vDYcejjy9jqOXYcKqm8OflZD4xg7zlsfq+GtqqEhnZ3k2ZW0XxlPhnvNR5e1oVpq5hj5l1iMFfvF4O55nsYsAUqqcDxk/Fm1IfT665Ow0j73BY5qUsGqxSczZLHtOybzQNfOIGkXySqqza4dKB53Li3espvjg17a6DMbllv3gYdHGHZff4/j9h85tN3N4K957CZJ3KE6dDupqFNucBYQWCSi+bML+G4UZwMzonw8kIo2EBGZNPBfJAAc81RWHMMbpgDlVSg0cm+fc6DS80d7TrBNwbCQXdBkxBd5DMpiDMpiNub6r043HYR30uf+dqc6I7+CLrCJ2gSKpjNTZHZTK4e8WNY5GwoR2CGOIGkP9TW/tLA7Ejl1Ek8cVSoZd2tdu2FSipvLn7aa0aw3ho2y9rQluQC47Nno6L58CxxYpePL/oKMIKyjQ1g+jZYvR8KD7DBXHMc5h+EI0ZCJRWJ3+5g9YZyW0SGkfZ96QsTNAntygT7Un0Mwu00g8zRxVvNkBuzQ64vT3Fdnua2LNV1Xa7frtLwHaVh20vCtpaEbi4O2VQcvL44eF1x0JqiwFVFASsLA74q9Dcs9FuUdVcz6dbsxFsaiTcnB5lNDjJTcj9FnNANt9mV4mVRnCRoEsqv8U2R2XwyO8yuTCDhUjPjFpVcCJs4+livuzq3xrnGb1whrWXdrdash0oqb6z+2xM2v6MRTKZhs7TtKUkObWZDWxwExtppJotmdL4i/574i8AP6cnQeBlM38UAc+0JWPsT/H0ZVFKBa9b3+jPFosujMv9gmt8H+uCvuzpRQbw96e4M/6tDnIy0Qy1XJLvtuRdyojz+ZGWKRXPRtSeFV54UmDTdu9SUf74x72xjzqnH2b89zvqlIfPnhowT9ek/1AuOPEo79Cj1O1HKflHyPlHS7rrEb+oSttfGb62N21wTu6EmZp0weo0wapUwakV1hGF1xMJi33l5d9UFjpPjbCYEXf3E5ddx3pdWxjqZFMTFN1TIUW2tsGx+3dU54s7Z112dUCQSQQkXm+UJzTiBpK9FNCrK7ktrWXerbtnMawQL+LhXjWAyDJslOrTpDe25Ehray8jo7BXwsIa0NWVeSOtOgSaGMONbAsy1P8OKn+DkcXifqg9EFDC9J1F7q1N51oZ4V2X3M/PCrDYKvI4VR12pzXJ69sDh6f1bT8tsW0qtW0quNxebNxdefVJg+uTe5ab8C0155xpzTzfm/P44++TjLKOGzB8bMo7Xpx+tTzv8KPXgo5QDNDDvqI3fVhu3uSZ2IwPMkV9VRyyvCl9aFfZFZahBZciiimD9h0ELywPnFnjNSLs9PsZyYtDVz9xOaQffsCsTDPzzXArLZglVJr2IlisyQwhxAkkfqtciiDW1oZJKl7vMbPb8D9T9HCqpQN3P3yb+3wc3gnU7bO62oU0vmmOXEEVzt9/K8EN6KjRZATMPw7qT8PaW7kO2sXpDvZKdUPK88Wxe9Ez/qxN8Lq9Ldv+tLMHj2UPPF5V3n1e4PX/o8qzc8dkD+6dldk9LbVpKLJuLuUXzmcacU4+zf32c9UtD5k8NGSfq04/VC75/lHboUeoBUcq3ouS9dUm76hJ31iZsq43fUhO7sSZ2fU3MWmE0BeYvq8KXVYV9URm6mAZmvQcBevf9F5T56Zb66pT4zC/2Uc9wmhBhMcr7oqr3pRNZwQM2N0Jh2awTfKPkeaPI2TmF80spRvLIZQhxAklfidfe/45CbPb+RBaT9tsf/guH01i1Qkk2NstiBOvJsPnYWKikAjVHwvhpktea+Rra66b2ONuLH9LToekaonQ2M++dB4ElQW3/dOgE33hnn2mAsGhhqPWswGv7c4Ic6gtDXtYGtgr9Wqt9XlR5PK+887zC9dlDVtF8o7nYvLlIUtH8c0Pmjw3pP9QLUNFM72bvJLvZm2piN9TErBVGrxZGraSBeUkVo2LmgNl7XpHXvEKvuQWe2vc81DNd1KKvq/mbTPI1cSrPGmhlj2KyObdFZBBmS29k011fImdDOYUzTiDpA/WyR2b8ZKik0uXPYTPLpO3xH6hLhpZcNoH594jDiN992kM2041gPd9sLh4Pb44TM1J1BLw7lW/YzNfQjvgCKqm8eyY2L6TRB8T7VB9YJc8bDcJse/R3vu2fDtuytMk+JivinW1qc6PbHkW01YW9rA1+WRPQKvR9Ue39ouru8wp3cdF8/+bTMklF81myaDZqyPypIeM4WTSjbva3ouQ9ZDebNWZeWR35tWQwL6DAXOwzv8h7XpHX3AJP7QIP7Xt35+Tf1cq7o5XrrpnrPj3NYXyI2fA7Z3/LiRgI3nUkxWQzcXSFd8YsZ6EjDOEEkg+t3s8cVlKBSirSF6je/vApUS7r6IktVEnJRKbY6U96zGZUNO/6BCqpwA2fMo1gn8B7/yVvT6GDzbSGdrgaVB1BpH+sWQ+VVOCI4dB8Cjls5nVoo7VmsmiW/ZaUJLEgPXIMPoDRB+rRe8u1osSxHhe+Efj4PCmPf1Uf2/Yoqk0U/rIu5GVtUGuNf2u1z4sqzxeVd55XuD1/6Pys/PbT+7eeltnRimazJ4XdFs3IAsbXzY5ZXxOzRhi1qjpyRXWEYXX4cglg1i310ykhwUyWywSV89w1c91n57jNznadleUyK8tlZvpttfBrw+6c/iU7fCDU0ArI5uaO9mm+pvQvLsepLadoxgkkH1bv2dzjl0Q2f/wm6eM3d4cyymXWbNXBkcCz9X96bNL+Yai49DT/WCYjWJ4a1Bwh3i3++29odJL4CD9M7GbYHLio92tcBGl8BbKvJEtbrvJly8JQ6+8yAxPbGlLaHye9aoh7VR/T9iiyTRT+si74ZQ1qaHuLG9rlqKF982mZbUupVUvJ9eaia82FV/ns2bxFM8ubvYkcM68WRq2ojjSk+b8WV4YsYraydUp85/OCOdddk6SyRpaLRqazRqazeobTzHTHmemOE8KvTfO/0u/ZLArIZuTi4RsqE4yWUzAj4QSSD6TXXZ1rY5x6eZxfXw+VVOAEZV42vz3GVy6zdPocupbx9u7HPTBpn/8PQUoE14nKMH5I90awNaOgkgo0XMH4FoH8/gCuVYMFJJuJYTOKHPkSlhvC+Wq9UzRj9aukn+y7VpSoFWThKirM+OOJoL0xpf1x4quGuFf1VEM7qJVoaHu9qGQ1tOkuMLMnhVeeFBg35V/sbtJMFc2UN5vbzV5K93+VBy6kz5jFYPagwEwvlxlUFtyeIbg9I81heprDpHibsT6Xf8kO68cCWgHZrOZ5sbkjykjui2R+4QSSD6QPcnwesXmqMtukffcTaeUyS6i7O23Y2+Ah3bAZGcGu/R/xkdEC0uZtUEkFbvhMMptHw6Ix8OwYwhddX8/+BKJiiOH3/LFQMI9n2HxbFwdtKoba/ukwCLPl3S/an+pzKDMo41VT1h9PMv5oSmtvTG5/nPCqIfbVo6g2UYTEhvaD22wXGGN16mxjLrXT3G3RzPRmRxhWc8bMDwIlgPnunPw7JJhdZ2W7onKZTuXpaQ7TUx2mpdpPS7GflnJravIttVCzZVF9Gs9Cl6KxmZiapKQ4c/rY8mn/YgsnkHwIoeS/3v+4ZfehkgpUH0Zns0zlMl1//w0NV0AlFag97G3cv7th860hxAf38SX+eEsLHD8JKqlAi09o56eYRjD30QTOMzIl/odoakMlFThzFAydx2YzKprxgQqFUOXLFoMwW5blYn+qj2lZyr0/n+b+2Zz1x5P0P5pS2wM281p5jnqihrb784f0hrZNS4lVS/F1mgvsYlPe+cZctDpF7jTbaEowCE3xFhfNlDcbdbMNKkMWV4YQY+b7AQvK/AlXNtXKjvx2KAAAzBgT4jY7x3VWlsvU36aLP/S2n6anOUxPtZ+WipB8c2ryzSlJN6ck2U1JspsQeX1Z1K1+wbOisZnTk2H7weQd0DiBpNf1AdORMjKhkspbfZLNdz6BOjKXy3S1tBBoXKb0NuXfEtnsTYKZtXfk40t0thM+4TFpx4yCk0Z0D9eWFrh4KeEOc5gjHjbf1sGLyAqm+IaKtTFO1A8dyzN3pXoX/vU0/8+WnD+bM/94IvijKaXdn5/NAICjnsyGdhmroW365B6roU0GgUlkMwBgklcsZQH7mrvNLPZ/ideliBlzOMVm11lZLuO3cz70lhOIygjJkxPtJifaTk6wnZRgMynBRi3E7Pv0gL5/CgrFZlF76zRfU/5fQ4w2SqFoLb+QxgkkvagPe22exuY3Rz/rWbnMUlU1Uf7u/JQ/eCTg31BVReLQl+hsf85mc+5IuHC4rEvJf/8ttk9fmAXLl8LiZXDSaFw0K56o7J3mjvbJPia57c0Ffz3N+7Ml+4/mjD+epLU3prT7bwIAALAhUhTRVhf6sjaoteaWtT4AAAC9b4sIh7bjswdMh3bh1ScFJuKGNssFRrBZwy9lP23SvOQAAAAA/eOGzKKZt5uN/F9iMOff1Qrb9zFic7CLRqbRMAAAAErWt6enOUy3XAYAAGDqcG9EZRLJ8TYT460nxqGX1WivCyXPG/v4ESgUm8n8ObYvm45hBfCD4QSS3hJv+6435eMLlVTe6gx7+27lMksZmWju+/bHoewFqrD/hdOVoZIKPHac/89Sne3rnzHYvGc48e2C7J/VZRPiv+XbafDULFw0K6qQA8O4IO6HnNCiv57d+/Np7p8tqKGd1t6YTGezeNjsuRIAAMDXYRWuzx46U5EjIXt4S2GdAJYLzHo2YrNvCrXTvL02fqv3RsTm5cJoRtGcfORTAAAAI90D9R4ELIg7NBQAADTGR3nPK/TSLiDNXySbRwc5q9ssBwAAsFw1DY2WTygBAAD49LqdmMpx1hPirCbEWk2ItRwfazk+1nJEoMnO3gojklmKw+bXXZ3TfE2bO9r5t5rlt0zmCCeQ9Io+yMYUS6iZrPQe5TJLwSHEVtXVj8VsTvxfOOtzqKQCN2+Txkiis60CEz8jlpuvDic8XD1dIPbxJdxhdNMZlmLpdVenQZjtvKAbno+KCwk2U8PmxqRXYjajzebAVqGdtR6qm/cVMYfNIbslsfm3x9m0kE6Czeq+9CAwz7moGt9/lTtp1tgHAABgwSHt+7fG6wIAwNDzNmTRTKxLzQ7Z+zEAAEwfHeg0M90R2b6I6bLPjiEAADBV2ZOkMkJyjOX4mBtq0cRLNdKi75dXFYfN5NQwxYhZFlOoVhg64wSS91cfnZePiumFcpklM3Niq+r2/73N+uht2kdQ+3Oe3Sdeoc72RmVY8Dn0VIEj3oOsGZko8gwuXvoufxxLHiRqbx3mdirphajwr2f0YTNi80Ze3gIAjtxlDZutW0osOZEjlEObWms+Wm81W9LHBFqz0xj2bHKh+dJIAADQmHhxFQAAgJXTi7znFlKrzO6aOW6zQ/YgNo8MEIN5aipjBXkAACAASURBVPKtKUmXh2sDAADYdIyslS3Hx1giHo+Luj4u6vq4SAv0GuJk1MdffMVhs0GYbW6LiDeQE+FZntvYDOEEkveX9D3O3lRVdS+UyywdOw6VVOBYlbf+Q+DyzwhAtr3q/g+2tBBAvTgMzhhOfNPwzqqvh1ExPDtXWAqkuUHX/R8/YBjBiM1mfjarWyXfZcaB2baUWkuom+f5EzmdPzZk/FAvOFpvpcH325Sv3EEuMPpOs3jS7Laa+p3DnYmlKfEqc7brrGCSzf7iinlK0mVlBGawZGSc9YRYK5LKBJJVIy1UI8xVI8zHRpiPCb+q5Haqj7/yCsJm0r0scjZyduamjrBrabkXTiB5H8n9UODvv4kKGL00tXsASHqbHR9IxupOxzICzxfHIyNYzp+UEexxAsnm9RGEEcy/VUhtNlPDZiIOTDKb0bAZnWr+/hHB5hm+SbvrEnf6bCJ+3wGzdYwgsLAlVYQ9e2F5oN6DCyOJ37dyepE3aQG7o5XrPjvHbVaWi0bQbpLNDtOJRSmyYgZLRtLKZZLK5mMjzMeGXxsTfm1MmNmYMLPhAZe/CLfr46+8grD5eEaQU3kWwwQmRjH6WYVpaUOIE0jeQ07lWcczgvr7s3hvtb2COnrEtLinlSviuqa2TKU21uBWyfNGrSALmkmbSh0RsxkNm/0Zt6cYm82S4sCYw2Yam30Ih/aqK1ro7XyYqfsqYRRrdQrtNGtfEhfbQ89Zs4pmDTqb/RwkgJkol1UjLQgqh5mNCTMbHXoVvcb6XOqjNhtNisDmtn861Dwvvu7qFKU4G3ESRwBQNDBDnEDyrmItbsq3WlpgRua7tJTbXr3jH8QalDqWEXiuKJ5p0n4c/8oPsXkdyWYqRhsNm504t6e6GzanHX5kSbGZvDrloY2MYEBTIzXya5oLjGhoJxz6FFXMsd8NBQAAddVIZtGc6aweSLB5uJ/91OSbYzbTW9kkmCMtVCPMx0YQtTJC8qiQK6OCTZX9LuqGWPb9l10R2MwDKq5XW5E62jiB5J1U8rzRMNL+A25MYWEpol53dS4MtfZqKKOZtBviX/ltINlMnLh4wWAz1wjGjOoUH4VEw+Yjj9IOPbJUBwAAMN2H2J7aUhu3UXBcGb2H6/2wmN3Qtp+4AAAAhl6wnV/sM/ucOgAA6HyrTk2as1w0Mp1nBuz6GAAApg73vTXFGxmz2RpqQpTLFJVHBpuODDJR8b881de0Xw5HKgKbZwdc4w2AVaADVDzCCSQ9UnNHu0GYLR7SY2G9g9r+6VgScdOqKpuPzeybzW50NnNSR9DtqTOc+xbfM9m8s464CLmhJmadJ/q/AkomzvSGtvZlZOteNR0FgRWeQRQfevq6Zo7brGxXIjHbn2Szz83xP0/l7ax+bEKAmaLyiECTYb4Xpvtd6a83Dblns6BJaBhpz4NhnsARhept4wQS2YU2Nfs+2QcLS2HU9k/HymjHjUl3Il/UUOenIttEtPNTVej8FMukbdVScr25mLoLScVok2ymhs1pBx+l7Bcl7xNR15qJDG103IJ+dYrMAgvQuy9OzyZXp1BDmyya0UJzqsO0lFtTkm5OTrSdlID2mAnzl2qkxdgIBphHBJmoBBqP8r6oFWjej9/Nyz2b0TIMf96I4hTJPJJ7s3Efam2MU3xDRX9/FlhYcq+7lXkz/K9eq8yIe1Uf3SZO66SbtNH5KQcGm4kTF8ZN9/hitBlspqI6t9bGba5hZ2iLh80oQLvMX7eUHtLJcIGhM1MziIXmm1OS7CYn2E6KtyE3pq6Pi7QYG2E+JvwaHczDfC+M8bzwQY7f9ETyzebmjvZpvqava27TjNgpRgAYGRkpXJ3MFk4gkVFkkisWFlYvqLmjfWX0bYPImxceJPOy2fXZQ9b5KQsxm3lM2qQRLPU7EcFm0ggWt4lkMz1Dm7Y9FUAGaKPLFqRDm97QRmEjKfZTk29OTrTjFM3iMfPIYNNhfhdHeV/QCjSXMCTtU8k3m4nTfilGFIbF0SMKt9PMEk4gkUXY0I6F9SEU31CxMd51gs/lowXhvs+r6GebWWxmnZ9CJu3Tj3M4Ju3U70SMGO0ttXEba2LXCaMRmxmbzeKLkCSbxQHaNIc2t6EdbzMhjogZIYrmMLPRoVeH+V4Y7XlBK9C894+4v6vkmM1UgDbtslSKEcVjRWczxAkk3UmhNqawsAaeRO2tR9MDx3ic35B617g6nWQz/3Iz7wLVjySbD5Fs3s1gcww9dYS12ax331+31I861Sxp2EwmdNpNTrCdGI8iwIhJ88ggUxWfC5+7n9oQ7/LBE3x7KDlmM62pSyKZQjNh/lLgljaEOIFEqkqeNxqE2WIrOxbWh1bbPx12ZQK9UOvRHucNE5yPFEXaNBV1y2ZmWmfaoUepB0g270RsrollspmZOvIgkGsE06JtT3GHzVRDe0SQyWi/y8Pvnp3hd+XSvZh+WZHqVnLMZo7BR9ppSIUUbthKkqi91SDMdmD+k8PCUlQ1d7R7VOZvT7qr7H5mTqjl2nSPo2Uxlx9lc9jMu9zMw+YNYjZHcNhMmrSLfeYTUZ08RjA0bJ6caKsaaTE88LKqn/FQl5MrYm47lWcN8KajvLK58mXL7IBrzJ8TiURke1uxe9mkcAIJr9r+6TCMtMcbU1hY/ShBk9CkIO6raIcxHudHeZzTDLnxVZr7N4UhPwpTpbCZOg1JLTevJdlMpXVSC1QLSDZzTdrTUuwnxFmNCjEd52c83OOcktsp3VCr07lR4XVl8tJLk1c2Y/MtEk4g4QpvTGFhDSg1d7QjVK+Lc5ngc3mIk9Hn7qfVQyzUQyz0U5wWpjitLQhcVxy0pihwy8NIis305eYVnOXm+cXeGlnO6hlO6umO46IsxkVaTAy+quZvonznzBAnI1Wvi0sibpoUxMU3VAzw+liS5JLNr7s61Twv4vBFiBNIOCKunmBhYQ1gtf3TIWgSImCbFMR9GWWvH26rH2473vvyECcjWV4j7p7TC7PRC7NeEGaNPkh4XZmgSagwkyy5ZLOCnBLqDeEEErosipPO5UX392eBhYWF9b6SSzbrBN/A00QknEBCCX8psLCwFEbyx2bSACU1QHvQCCeQIOW2iAwj7fHoHQsLSzEkf2xGS72DMEBbknACiai9VSf4BvYfYGFhKYzkjM2DOUBbkgZ5AknbPx0GYbYDIf8WCwsLq7ckZ2wm0jYGZYC2JA3mBJLXXZ1rY5ywUx0LC0vBJGdsJvq3gzVAm1eDOYFkkPcMsLCwFFXyxGba6YJBGqAtSYMzgYS4QoaFhYWlcJInNm9NcA+vK6P9xKAL0JakQZhAEiAs2p3s2d+fBRYWFtYHkdywubmjXc3zYooRncCDLkBbkgZbAomgSbg2xmkQtgqwsLAGieSGzefyoi2Kb9A2pwY3jZkaVLEbeGMKCwtL4SUfbH7d1TnN17Q5NiqFu9c8aBvZNA2eBJK2fzp0gm8M8n1uLCwshZd8sJkzXMSTZrYGQwLJ665Ow0j73BbcMMHCwlJwyQebJXidUgZv4AhHg2GbaHeyZ4CwqL8/CywsLKwPLjlgc8nzRp3gM86GPAgW8f7soJTCJ5AMNr8bFhbWYJYcsPlkdphd3ElxD1tsAhM5G2JPGCHFTiDxqMw/mObX358FFhYWVh9poLP5dVfniDtnKxMTnXmPW+CGNk2KmkAS31CxNcFdIf/TsLCwsHg10NnMbtWyTWC4ahZLIRNIKl+2GITZ4o0pLCysQaWBzmad4BuxRbk8v5BihCtmlhRvItvc0W4QZqvw/nMsLCwslgY0m3NbRAZhP+DgLxklFwkkzR3tgiZheF0ZSsOmvwyj7BeF29Jfql4X54bcWBRuq097cf9ggLBI0CTECMfCwlIYDWg27072tDfVxWSWUQMqgaTyZYugSehRmW9SELcv1ccg3G66/5UhTkYjPc7NDrk+P8p2eZrbslS3pamuS1Ndl6S6fJHqsrU4ZEdJ2LaSsK0loVuKQzYVB28qDt5QHLy+OGhdcdCa4sA1RQGrigLmJjvMTXLQTnKYk2SvlWSvlWSvHmk1JfjaaK8LQ5yM1LwvLwy32ZToblIQ51SeJWgSljxv7O8vBhYWFlbPNHDZ3NzRPs3XlMcBNLhPTklXfyWQvO7qFDQJLYqT1se7TPQxHuJkNMnPZE7ojS/iHVcJ7u7ID/r+QczJ6pQrTwpMnty73JR/qSn/QlPeucbcs405pxtzfn+c/evjrF8aMo0aMn9qyDhRn368Pv1YveDIo7TvH6UdepR68FHKAVHyt6LkfaKkPXVJu+oSv6lL2FmbsL02fmtt3JaauE01sRtrYtbXxBiWBevf85qX6TYjwW5mjPWkILNxfsboe4KlUbdMCuIETUI8vcbCwhrgGrhstihOOpcXzf158riFUQoupTnqywQSQZPQrkywL9Vnhv/V/7r+qh1quTbN40hJlLEox+5pqU1LiVVLiWVz8fXmIvPmQrMnhVeeFJg+uWfcdO9SU/7FprzzjblnG3PPNOacepz92+Osk4+zjBoyf27I+LEh43h9+g/1gqP1gu8fpR0mwJyyX5S8T5S0ty5pNw3M22hg3lATs04YvUYYtVoYtbI6ckV15NfVEV9VR3xZFb68KmzR/QCtHLfJ8TYTgq5+5n5qnPelTYnuFsVJgiYhdoBjYWENNPUnm3NbRKzR49H0wC8ibqLXWM8L+mE2X0TYfRFhty/Vh/w9/vY5RYKmQJtoRTMk94o+aALJ667O+IYKo+xQvVDrIU5G88Ks1qbcOVQQfqU22+VZueOzB7ef3rd/WnbzaZltC2Jz8Y3mYovmomvNhWZPCkyfFJg03bvclH+xKe9CY945AsziovnnhswfGzJOkGA+QoA59TsmmHfRwVwbt5kG5rXCaDqYDavDEZiXVoUtqQo1qAxdXBmyqCJ4UUXwvCLvmWm3J8VYTQi88onLr+oBZocE/uF1ZbikxsLCGgjqUzaXPG/0qMyn3ty1Q27ohFkvjXHYmem7M9N3R6bPwfyw85Wp5ytTz1aknqlIOV2R/PvDpN8fJh0oCFuf7rk+3XNdusfiWPs5oZZzQm8McTLSDbU6kh7gVJ6FZ4pIHyKBRNTealcmWBF9+1PXXxdG2O7PDTauTvd6UenxvOLO8wq35w9dnpU7P3vg+OyBw9P7t56W2T0ttW0pteYvmnm62VTRzOlmpx56lPod2c3eK0raU5e4qy5xZ13Cjtr4bbXxWwkwx9LBvErIAPMyLpgfBuk/DFpYHriwPHDhgwC9+/4L7vtr5rhNSrCdFHrtM7dT2sE3LIqTKl+29O6XEQsLC0t2fXA2BwiLzuZFL424+anrb7MCr61NdD+SH2ZZkxPxsi7sZW3Iy9qg1prAVqF/a7Xvi2rvF1WeLyrvkm/6rs/KncUF2f1bT8vsWoj3fVSTnXiYsCXHf2mC07SAq0OcjBaH2/2UFRogLBrMXcreSiBBSJ4TZDHB5/KmVI/zD1MDWoX+rdU+L6qox+T+/KHrs4cuz8qduiuar9CK5vONebRuNlU0Z9CLZno3mzVm3lEbv50E8yYJYEatbATmLypDDSpD2GB+EKCHwFzmv6DMT7fUV7fUV6fER6fYRz3DaXzkjVHeFyf5mly6F4shjYWF1ff6UGwWNAn3p/qq3DmzKt75+9wQK2F2ZGtd7Kv66LZHUW2i7sD8kFuN3XxaZtfCmGJaNBeZNxdee1J4Fb31P7n3XVn06kyvBTE3h7mf3pp0J7yu7AP91w1kvWcCyeuuTo/K/IWh1hN8jLekedrU5Ye+rA15WRPYWhPQKvRrrfZ5UeX1otLjeWWvFM2SLGC83Wx+/5cweq0weo0wapUwijVjlgbm+wjMfrqlfrqlvjolvjolPvOLvecXec8r8ppX6DW30HNWpvOEqOsI0k7lWbjdjYWF1WfqZTaXPG/8JTtM1fPCwnCbs6UJ0S9qU9ofJ71qSHjVwAtm9HZPB7P784euz8qpUowEM6NcRmCmCjLkMELuXzTLPNWQvTk/cF6kzTD309+nByheWpYUvXMCiai99efs0LEeF9YmulvX5Ea1iSLbROEv60Jf1ga/5O9tMIvm+z0vmukWsHTSAkZ4szndbMaYmTJm0/1fLDAvqRKDWf9hkH65GMwLGGD20Sn2mV/sPa/IG1F5boHn3AIP7Xse2vfuzsm/q57uNCH0msqdMwcFfriMxsLC6gP1Dptfd3WaFyeq+5tpBpn/ci8q4pkw/Y+mtPZGCsxxr+pjJIDZ50WVFxPMtD522S2yXLZmlstmTwqvPikwfXLPhEnlc6T7F5VlP4oEX2d5qodYjPe5fCo3cjCUPu+QQFLyvHFjvOtEH+MT+REhz6vFD6uN52F5v6jyeM5+WBKK5iJZimYJFjCxN5vezeaOmWnGbC6YQ6WCmSqXfcTlcoHn3AJPispz8u9q5d3Ryrujles+K8dNLer6KK8LK2Mdsb8BCwvrg6oX2OxYnjnZx+RgZlBgU3n2H82ZfzwRg7n9MQPMfO/1Xi+qUIOU+15P72OLy2VaE9uYTeWcM2KHUfavj7NOki3T76rilwjcxnlfulKUoNjT6B4lkFS+bNkU7zo70PxKeVpy++PEVw3xr+pj2x5Ftz1iFs01Aa1CvxdUQ1vsAnN69uD2sweoaLbrrmi+ILVoZljARCn7UdHM081mj5mRMfur6gjD6vDlVeHLuOYvMZjFA2ZWH5tbLs8hqayZ666Z4zY7x212tuvsbNcJcVZjfC5iQmNhYX04vRebw+vK1P3Nvkn1jn9Rl/dnS86fzVndgLmuJ2Bm9LFZ5bIx9XbP3JRFvl86lX8iTUbH69MP1SYtTnZW877cZ0vA/SJZEkhed3WeyYvSDDI3eyjg73C01RFs5vMEIBeYM2d1il40XxM/LFmLZpoFjEoaIbzZ7G62eMwsNmZTYP6C68qWAGZ6H5tWLvNTeVaWy6wsF40sF41M5/ExlmO8L+5P8x0MzRgsLKw+1juyObdFtCzi1spYp7AnFQV/Pc3/syX3z+asP55k/PFE0N6U2t6YLBnMgRLB/IALZkvOdJleLp9vzD1HdrAp0+/Jhkzk+6VT+Yd6wbF6wdH6tCOP0vZWx8+NsZsVeC2+oaJ3v5oDRN0mkMQ3VGgHWZzIC0tua6CeF1E0v3okdfpQKbGhTetwkN9IsYvmczIUzbwWMOndbLoxWzKYAxhgpg+YmX1srbw7WnnumrnumrkElWdRVM50Ri/1DCf0Gh9pMc77UoCwqM8eLhYW1mBQj9n8uqtzZ5KHboiVa11B0V/PSDC3oG624I+mNPobfduj6DZRZJuIDmZUgfUMzMzpMiqXqSY2KpepWpmkcvoJMZIFR+rT0Fv/4UepKANyU1mYeuj15VH2ilf3SE8gOZMXtTTqln9TOZo+CNobU/keGb2h7S+loS3JBUbrcHRrz+YtmlkWMMqbzelmSzRmM8B8nwtmasDsoX3Pg69cptXKTCrPTHckXoLbU1NuqQWa7kjyUOxZCRYWVl+qZ2wWtbcuDLW+/iC96K9nRX89K/zr2b0/n+aRYKb7v+Jf1SNjNvUuz12X4gUzy/nF6mNfYlZg9PAKWgebTmU2kr8TESajb0XJ34qSvyrwmxFgpmCDQ0kJJM0d7fqhNj/lh+f+2cx9ZNyGdoi0hra4aOZraBOrUyg9W/ai+RCtaGZZwKgIsPU1MVK62XT/V8/AnHdHK+8Ot1zmp7Lg9gzB7Rlpt2ekOUxPc5ie5jA+4vo0vyvYxY2FhdUr6gGbBU3COUEW/o8fIDAX/fXs3l9PpYyZ0caUlCUcSWBm9kULuX1sVnLFyYZMI2Z4BYvKLCTvEyXtFSXtrUvaU5e4py5xY3nEtEAz3+rCD/dV7ntxE0hE7a16odZ3HhVTjyzjjyeCPxgNbY6dvobb0EbfUbHXmpkPjm91KvdsY+77FM30pJFuu9mUMZsMGGHNmAkwaxfQbV+M6TI1V2ZReQZBZQLJ01Ptp6faT0u1n5ZiPzHOaqKfiYJ9n4eFhdUvkpXNNqVpi8Jt09saKDDLNGZ+WRdG64tKqb2kDSyfsPvYrHIZNbGp5Ao+KieLqVyXtKcucXdd4q66xF11Cd/UJeysS9gqjJ0dZX0sM+iDfq37UqwEElF76xcRdlEtNajPQbK5iT1s5nNoo4a294sqL1pkG28WmCVPQ1vsAkPp2cwgsB4UzXQLGN2bzepm8/m//HRL/djmLxqYtehgZpbLEqksRvKtaSm3pqbcmpp8a2ryzcmJtpP9TTGesbCw3lPdsxkNmPen+1NU5nazecfMbGP2u4GZz0n0O61c/okRWyHgpTIqlBGSd1NIriXSH7fVxm+rjdtaG6cncFkYbqMY42d6AknbPx3aQRbRLTVic8Cf4oZ2d8Pm7hvakrLA6A1t7upUT4tmugWMigBjdrO5Y2b/BWX+VMAI0/xFA3OuZDAzOtgElcVITr41Nfnm1OSbU5LQy25Kkt2kBBs1n8v9cqkTCwtLYdQNm193dS6NuEkNmFlFM7ubLWHMTG+KokhO7rpUTyy+2Sc5TdFjpNvrMFl+HeAplFlIjttaG7elNm5LTdzmmljUMl1S4DM/zEoB8ExPINmZ5IGeINXq6HbYLMmhTW9o35bc0L5KXp2ijSF4VqdoQWCMonmvDEWz1G42d8xMBowwZ8wUmLkDZqJcFjhyqUxVyRSPpyTZTU60m5xoi16qURZzgiz69y8AFhaWXKsbNq+KdrwtzGOBGRXNyJvN7WZLGjNTxmzUEeW6siWBmXvol3sagWqKsm79UlTeWSeukreStwURjzfWxKAjg+trYtYLo5cV+88JviHvnlsqgeRuZd7WZA/iqf31VOZhs/dawKcjd3kb2tYtJZYt4rVmbhYY9X3VIfN5AABw0Ibe0KafteCzZ0srmqlutsY+MPouUTSzx8xk8he1x0yfMbMGzOI+tuD2DMHt6WkO01MdJFGZQHKC7eQE20kJNsQr3mZ88NXTeZH9/bcACwtLXiWNzUfTAy+UJPCAmXyLp9de6P1d+piZNapkrUtJATP3mCD1zo7il6km9n5aU5RD5bitZJW8iTz6i3iMdnKQ+3eNMGpRvufSyFt99gw+kFACiarnhaQXIvoYQrZhswQ2AwCO3OFea+ZpaHMCtH9/nP1bzu9qAKiaB7Ea2lR6NnenWcKkmVE0G1Q6TdEDAIDRd9hjZlo3mx/MmhLAjGzYRLmcYj+NRWUSyRSMJ8XbTIy3nhhvPTHOemKc9YRYK+U7ZxSgAYOFhdUvkshmm9I01oyZzwJGebNzfloCAADgmB99mzmgVXjuKAAAAAMTS5oxm+9t3WkRAAAA/SDibX3PYaAbgMB8ax4AAIC5/jx97O/5mthcKm+pZSOZzuPVwih0YXBldSQyGWmnOh2Vc2vYwTS/nzNDV8Y6MR8cY9ic0t7Iim9jsXlVhHjYbGmlBwAAYMHuQolGAaqhTS288WWBZaCGNm/eCBEExpfQKblodpyE2OxOFM3MbjbN/0UEjJDrUmQrWwxmyvZF9bGJcpmPyhSS49DLagJ6xVpNiLUaG2BiVZra338LsLCw5FL8bK582aIVZJHb3szbzaZbwKjCy8MWsfU7E1o326819TsDAABQt0rijpntGPWWI/rzeoH3LjeFr14MAAA6AahivjkXAACAtj/DQESfLlPZy+idnX7ll01lskpew+HxiuqIr6sj0CDzq+qISUFmcn3Ayq5MoO5vZvFAwPqmSrZhs/dqks20YfPdrwAAABiGEMPm49/T6unF508TDu3b+gAAoLP2+jcAAAB0VubmnHqcvf0Q7Tcv+nVfffrResGRzJOjAQBAW9/XaCTxa5uW1SXsTP9pOPHDjYtoRfMSE03qYyiZONOLZlKr1e9fGAkAABrjL6wEAACgrhaFxsynlMW/bcaYEPqM2WgY/WNs+2l6GtnHJspl1MEWU1lcIpMwnhBrOT7WcnwM8RodZqYViKfOWFhY7yIeNr/u6pwbZBH2pEJS0cxvASsz0wIAALAugtbNLjZRBwAAvX1F7DEzdRcBJX+ZPXHUR0VZYP7FprBVBJtzWJZsKdeKWEcRttGWYikq05AcRecxgrFhdfiXVeFfVoUvrwpfXhW2+H7AZP8rzR3tff9UekUlzxs/d/vd81Ex37C5qbvNZi8OmytuiOvmB7ef3j9BBzPSYUezJ4VXntxmsHLx6WONOTsOcX7zQeuj9YLvCTZL1QEzVDTr7mf/yqcmTlTRTGr1jLILI+k/oXtAo9BzbuT+oZwPPOwmArPZ6LnsXxryiwkCMyqX0VyZSWWiRKbx+IZatPilGmkh+9ERLCwsLLp42GxblvZtuh8XzLwWMFrSSOYPSwAAYLZNOrU0ZYPezQ2Mr4vHzK5Lae+am+9R67DEG/qCwDBUNJPasa3BThsAAICWH2XrtZot/g3aCzLp5bL5VObbOhXxSBXKdCTTeBy2rCpsKflaUhW6pCp0ZrL9D5nBff9Uekv/cTn5TsPm2mCSzTw64u747IHDU9dlAACw54eWUquWkrM3dAEAYPG53+hsPmxP2gXQVGLHlobMnxsyvjWfCwAAi07uepR2OPMXgs3fWe4TJe3x2YR+NPyK59bauJVX0Pd7GxYIo9ek/TAMAADWz0WT5tSjSgAAsG52ZciiCgeE55FuaNJ8jmDz7rOkN9tSVQcAAIDOPvU8d81c94k70O8wHJ/prBG0+2MAAFiuJrg9I81h0i/TAQBgywmqj80olxGVY60mxFpxkHxdLer6ONpriNMvxzOC5Lr7goWF1S9is7m5o32yjwm3m81bNCczLWAuNvoAALDkin2r0L+12udF6gEDAAD4KowcMxdcYoATAADAomA0oSTe0HUDiKKZ1PYtJJs1/QRH69N4K63pPgk76xK213rO1Wf/0jBTd9qJ30g6ktFqLAXjLypDv6gMNagMNagMQcuyiytDVP2McOE1jgAAIABJREFU5TdKYm7QdZTjxsdmxmYzc9hcG9zKz+YZlonsrfSCC1OoX1587lf6owxkR44Y5fymKn7wdDZr62Um761L2p2BWtlac9Pjt9TGbfLaCABAbF7tuYHvM5o9KSl40UP7SQsAAGCka8CCMn/dUoLNw51JC1jkt0MBAEBdNYwaM58cBgAA00cHOatnGCnRP+SWE9NoA2YCzGS5TK+VKSSTMLYYF2kxLtJCNdJCNdJibMS1T11POZVnGUbaq3lePJjmF15X1t9/I7CwsORDbDYbZYeeKojpUdFMLTSHlV6dDQAA+odKhL4vqr2Jhva+X4ludsI3BgAAAAwuXGgpsWwuPnwYvRfu2v/knnHT7QXoDT0g90xjyIpFAIjNXzZaBJvTvn/kvxjNpRcZbRYl7a1LMjyAPsimJbXxW9N/HA4AMaGsiTE01QIAgP1X+KhMVMkIyQbkgQTifhH1ehisnuG0KtapX57N+2tTvJt1RabsRjDaZjPB5pVhkjab43cYcEApkc0hXy/i/OZFJ3c9SjskZnPSnrqkXWI2x22piaWxOWqpqSbnQwAA0N6U/USCzcgCdg7Nqoc7kRYwgs1fTyLisl1nEWwGw2ycZqY7Tjo5nf1xNx9HYKb1scmhMlUr05CsGmmhGmmuGkG8xkaYjwy+MsPvCnoQzR3tHpX5WxPcR9w5ezDNL0BYJO9LelhYWB9UDDa/7upUuXOmR0Uz9bYe/rIu9GX64SUAAKBhnerzooqw9R65Q3SziaJZd3sBNWZG3myd9Xn3LjXZIzbrBIjfyknzlw16V57tx3grJwfMFlPJd/PNNWaT6G+v+69Q5xAoKjORHGJA5/HDYP2HQcSrPEi/PHBheeDC8sCRXhfkNOaJGk+wzoXJkDrCYjMnqjNkD/oaLwkpsWwuPkP2tH99UmDyBH2bpbMqN4/Yf/MnOsja/pk/NmTsu0b1tFOZbE4k2bzJAGWBeW2g2Ey4wPSOLWIFgT0M0i8Xs1m3lGKzuloU2pvyINk8Y0wYtc38C1E3BxABI9PTHKZbLqP97Zmq7MnuY4+PpTrYdCoTMB4bcW1sOPEaE35thN/lYxmBrCfS9k+HR2X+7mTPEXfO7k729KjMx3tWWFhYXDHY7FSe9U2qt6SiOU960fyyNvhljb21PgAAGJhYv6g6dQQAAAxDCG+2PcHmPUepfRuG/8teFwAAwDz/7N8eh3xFsBmZv6wRmzX8Ur/LNBoNAACbvxJvwZqjnuoUr9iNNTGGxISSTmgTXipTSGbD+EHgwgcB6KX3IEDvfsCUeJvfcuUyR4L6ZktWkzZ54iKQyWYUo+36TOzmM7FcAAAABhfOt5RYNsdsWgwAAGDx2V+fFJg0UWwmtqe+R3kji3470JDxY0PgUqLzcfKbR6kHiQeqvSAzaXdd4jc0Nm+qid1AY/PKVDRvBqqe4Uurwr64uw4AAMBa9YdBC0k2f3rRTrfUV6eExmZioZmcN8/bOz3bdVaWy/jtAAAA5u6elO44w3o5gvFwX2T+Ov4pwWYCzEQfmyyXOVQmeRxmRn+p3D0r5Vu6112dAcKig2l+I+6c3Zrg7lGZL7+uQywsrF4Xg836oTbI1iuLPZtTNNcGtdYElJhqAADAt6de3P0aAAD2/fKs3AmNJwsuorp5yz0ipIJatlmdl3eh0V6HZPPJx8GGiwAQm7+skfNLwzdlfybatNHWzaDiKRCbtbQEYif2Ks/1NDhrTk8lqGxAp/JD8bUixGNEYr37/nr3/Rfc919Q5r+gzG9Bmd/cQs8Rd8/11xN6T53JizLKj5CeCBb7inviwmsVyWb+CHSybmZo8dmT4vGEzqpccthM1s0MsdicQWfzRoMaBpt1hZErqiPncn3axg4oCEx9L/VzGuNjz5JspuVm23/N/RSUbBxnCm7PSDMZyfFpA+3takwwo+kyArNqpAVF5TEklUeHXR0dSrxG+RuvjXOW8RmF15UdTPNT87xoGGnvVJ4lp00aLCysXpSYzc0d7WM9LkgvmjMlFs11IS9rA1uF/uRC89dH9gEAwBF3Wrhj7HY0oVx87nRzkdmTwgNo3rz4zImmvHMkm+f6Z/3SELR8EQAAjLnmf7RecIR0Zav7Ju8TeS9Atbb+T2tr47fVxhmgebP+cUNh9FrCLqSpnhr5VXWEYbWJKgAAaE5NZdTKZKEcSGRIoRgpGox1S4lIKeql5m+S2yLqx+f0znrd1bkw1Nq34X4Pz095dsPmp2WXLHVJJJ8/TY0n8u8ZE+MJis3Zvz3OIqI6AQCLft1LNELmLs6kGiHaCzKSdtUl7iTZvLgmdmNN7HqSzTrkYGLutwwwL0LfXT0I0Is/9CnF5hiSzZGejNzsnF9pS8zTRwcS+V/T0xympZoM1+aAmZwxk2C+Pi7qurhcplMZ8TjkCnqNCDZR9br4Ds1qQZPweEbQNF9TneAbdmUCDGksrEErMZvD68qoDClZiuZ4btFM35sCAABgGCJ+K7dtKbUO2c2tXRYQjiFG+Nemg9Svz12caakBAABghm/S3rqk3eSaDV0TPVFolJuGHufX9I7oMqmMCmUakike+1JXfolXsc/8Yp/5xT4TIq/blQn68Tm9j1CSTMarJkkmbfb5qVbG+SmP54xj2yh15Ca5oY7uQlIx2qzbU5LuW9DjwL4Vx4GxDk+xj1vQs8D4Tk7xJnQSx6YYudnkKQsi/4vMGKGM2ZMSJIMZjZZ5qRxsOjLYdGSw6WivC++5N1XyvPFkdtg0X9PZAddMCuIqX7b01l8GLCwsuZCYzcYFcT/khHLZjNqh9CAwCUVzjX+r0OdFlRdhzwYA7DMic7Op93EqmxMAgLrZ5JEigs2E/yvr1zEkmxdlWqIPOMOHPWMGAACgpZlGT3N0mUHHs94RHVoHm0HlMnHksi7J4/nFPvOLvecXe88v8kbXEdBrUoLtrhSvfnxO76m4hocrY53SXjVKN2mHv6wLeVkbzHd+SmwEe/bA/ul9zokL9l3I8zxsZkR1Mo5C8mVoUzmdq8mcTmSwZ12d4g/pJC80E9HZ9Nxs2pkpsmi2J1M5acbsOGu6+YsGZmK0jDrYiMoIySODTEcEmYzzNXYsz+qtB1f5ssWkIG52wLVpvqYns8Pkd50PCwurRxKzeVW0o4PEk1OM9GzWWYtQzoVm+rEp6n1cHLlM3kKgHymi3sFp4V9EVjZxnojx9h23pSZOcswyNV0OYd4N5KEyqpIJJCMYF3rNK/SaW+hJvAo85xZ4zsp0nuRr0o/P6f0V1/BwWdSt+FbRu52GlHh+SuKJC94Ybe7tKS6buQ83ckV1JPO4BeXQDiLOQZb56Zb66ZT40m9BUg1tTSabJRbNiXbEKjMxZpYMZqpcJqhsMiLIZHigyVifi70IZrpE7a12ZQKd4BvTfE1xngkWlsJLzOZlEbdc6wokNbRRvcW6BckqmtEhSKr/6cQpmmm3EMTv4OLjj+TbN+M8kShlP3lXSlxX8b1308Esni4/pLc9qerKjyiUmUimSDy3wEO7wEP7Hnrd1b53VyPTRdX7Uj8+p16RoEk4w/+qo+ieVDbXcNhcQf9mi85mK+YBMfrNZnbqCDNyFZ0O++4Rdd8iaVdd4s46ekM7dn1NDOtaM8qKQQ9XhoY26QIjD0HSb1pIKZpZ3WzS/CVuZVNgpmrlEYEmyn4Xx3he8K6696Efoqi9FeeZYGEpvMRsnuJjEt1S0/3qFDmhpIrm4JcSi2YHTtGMqit0pIg+kqSOP9LrKuZtooSdtQnchieqmL9igplWLgfRymX60UDiTZyGZDGM5+RTrzvopZV3Z4iTUT8+p95Sc0f7wlDrY3mhsS8fSTZp1/iTD9RLbAR7yEgEeyrt/BTzZrP4sif7LqSE21O9MGyW3NAW32aWUjSLu9k0VzYPmE1GBJmMCDRW9r4w1dekj6fCOM8EC0uBJWYzdeiX9xwkd3UKvZuzimaP55V3JBTN18l3cGokSb19Uz1P9N6NLj/SG56cooqnlb2MB8xkuVxGvXf76nCoTJbIBIy18qiXu1auuyb5Ugw2I53Oi5odaH6zNk8Cm8VGMEkmbfZpyCdEO8S4KV8GNosve+7nM4JtIh8xYrMsw2biuy4JDW1eF5j4BKT0opkO5jA2mJX9Lo72PP9tqnc/chHnmWBhKZ6k1c3UUiz9HCTlAkMtUPIWZLUPX9F8q5uiGb13E0UzMgqhG1OHSAcvNYnkVlTcGbOBxIqKaGITHWyKymwkUzB208xx08xxm53jNjvHFb0Uic0QwsqXLQtDrdcluvs2P5SZzQ+4Z8ToHgI0qqA6IshG8BufSfvwo9SDlJNAJM0IRvVFaMPmUCnD5nkS2MxuaKeRDW3Knk2bNBPebHE3m1iXooN5eODlkd4XJnpfHjjLdTjPBAtLYSRmMyt4hBWgTT8HyV2dopZt7lCbNpyi2ZyvaGZZwOguIaqiYlmEWGNI3lY2C8z0cpmfygjJFIzRWd9sl1nZLrOyXGZlucwQ3B5xVwHv/d2tzJvkY7wtzcuzuZyXzdQCFZWkTZn7aE+2SAaTdqasJm0ZjGDMvoiUYTN6sm6zc8RFszq7oU2cgGTYs3mLZtL8NTzQeKT3xdEe561KUvv7AUoUzjPBwpJrSfSCSQnQ5rjACNMQ9SbuRN9pljpp5ljA2N5sagzJKqdkBjM5XSbLZe0CLpVRiYyQTMBYI8sZLdug17QUe1Wvi/34nD6cXnd12palTfIxXp3oal2XRy03+7yoIr/f4mczzwIVw6TNXaCS0aQdy3rQK6ojKDbLZATrbtgspaE9IY41aWYUzSMCjUd6X0BUlpfhLs4zwcKSR4nZ/Et22O+0C1QS15rbHkW3iSLaxDUWywVGpGc/Lbv5lF00o57nj9d1ANBZmUsvmgOXoa3n76wO07zZu+sSlxGxXz+upI+Z034YBoCSicuXEsxB7G1XNF2mlcsUlYlJZLYrgWS0/IoKLPI1M91RLfrGiljHfnxOH1qvuzo9KvPnBFnMCb5xvDDK63kFl808y809WaA6UZ+OZhaUSfuAzCbtHhjBZB42I4c2u6EtoWhW9r04xuvCRJ/LTuVZ8kJllnCeCRaWHEnM5gBh0boEV76GNn8WWAitoS3JBWbN3Gk2brp3Cd20WHz6aGMOmjSjimovuk0EtqwSv2Un7qrznKcPAADDr3hQ3exVwqgV1a4z9AAA67SYTc7uNmrI+MY8d/HCa7YLPY+CgvHMdMeZAseZgtszBLdnCG6PCb5iUZzUj8+pz5TbIvo21WeMx/mvE1yMyuL4lptlZfOpxwSbjWhGP9kWqGQ1actoBOMZNqc6TEshhs2TE/nZrBppMSLIZJTPpc/dT22Id4lvqOjvh9M7wnkmWFgDX2I2V75smeF/lWIzy6HNXWumBpM+NMcQd3Xqunj5lSqawXiLEPakOeskCgLT8BVbwMh0ZS1tAdHkpN6s0dkDJRMntMcs2/SRylVGF3xdWVRGPEYwnpHmMB29Uh2mpzqM8zNWmLdmWYSsvxviXZXdzxgmOJ8ojXVoKZM9eORcd2w+xGVz9wtUEkzaZf7SU0cINqMHjR6xNIe25fiYGyNDTEf7XR7mflo3xMqpPEtRHVU4zwQLa8CKcYeKsmrTI0d4GtqcLDCqunIm3765eSMmTfcuNYWvXgwAADoBOXR79g/1gqP1/gaLAABgtJkPtVSzFh181D/xdU3MerEzKOKr6ojlnuvEkZwPg0nLLg+YtWlgZuRDZbGoTENyqv30VPtpKeh1a2ryzc/cTslpJ/M9hSC9Pt7lU9dfdSNsNmd6n61O42NzAS+bJQWP9HS5mVqgYlnx0YIc3aTNjNFmG8E4m81iNo+LshgeaKzqd3moy8kvwu0UGMlc4TwTLKyBJgabqUhtxrCZFjnC69BmZYFJdoFRR5rnrcjhsWd/YzYXAAAWGW1CRTPZ0J7kFbuBnD6KLbupRz8FAIC1Guht+kEgbZeGC+Y79BJKbNkVv1mT5qBU+2kpt1AexdTkm+g1JtTsm2TP/npCA0fxDRVn86K1gsz/6/rrnFDL1YK7B4oiztRm0NnMDQWTLXiEfeVC0nKzmM3lFJupBSpvks1Mk7YEI9jkRFvVSIsRgcaqvpc/dft9oo/xiczg8LqywflNGBLOM8HCGiBisBmdiZQ0bOaLHBE3tFkB2mj5leUCu5h3ejwAAOzYwdlp/p5xyjdxV13CjvQf0bnARXze7CVVxmMAAGD2pCSe3iZ7kYaonxhgpjrYdCojJE9JQi+7KYl2UxLtxnpfGjg7rANBr7s6BU1Ck4K4dfEuE32MR3mcmxtu9VWa+76SiNP1mczgkV5j8zIum8XLzb4kmzkLVDQj2Mx0x4lxVqNCTNUCTId7nBtx9+ySiJsmBXHxDRU4rIMlnGeChdW/Aqwfb4p3s6rI7G7YLI4cYTq0GS4wS+5li4CdAACw+NRhcnWKCgI7/Cj1O5Gv/iIAABh51XNnXcJq1NA+YMYtmpdWhX1RaTwaAADAaHfamLmEbgiit7LRgNmF79SBA0nlmySV7SYn2k1OtJ2cYDspwXZc1PUZ/lf75dnIi5o72uMbKkwK4gyjHJTdz6h6X5oVcl0/4faSVJc1OT47SsO+q0pghoJJY/MmmiF/dffBI/z2gtk5rtOSb02Msx4bbjYu1Gycn8korwufuPy6INTapCAuvK4MrxLJKJxngoXVL2KzueR5o1aQuYzDZlbkiKSGNopyvNiUdx6xedHvh8iGNrXwinaat5hpAwCA/k9ra+OXHEANbWLSvJKWzbmkKtSg0nGSHgAAjHQLpBVPErdoZmW7aGQRy1GcDVdi7jglEY0eySuB8dYT461V/Yzx+K1HErW3CpqETuVZJgVxe1O9F4Xbjve5PMTJaMTdczNDLOZE2yxIdlwkcFtTFLi6KGBlUcCKQv+vCv0MC/w2C2O3dh8KFqKVR1TDs7NdZmU5a2Q6T0qwUYu+PjHcQi3AdITn+SFORiPunl0QZr0xwc2kIM6uTCBoEuKVofcXzjPBwuozsdkMIdwU73bjYQZ134IbB4a2p1iHp1iRI5RDm3516hxiM9ixjeECI9Kz94uS92X+PBIAADYtIS40b9TnK5oNKkMXk3XzSDdii4be1eTadGdluRBgFojXW0k30E0xlRGS46wnxllNiLMaG24+w/9K3z8VhVRzR7ugSRggLDIpiPspK0Q/3Jb1+q/Lr0OcjJivXzg/Y6QXZsN8WR8U+JsUxHlU5guahBgYfSCcZ4KF9aHFw2ZRe6tWkEViq+hdh82c4xZUFlju/8/em0Y1eW7v//er/xtXf+ecHr9aBxBBEQUHxBGtSms91Km2ap212sHWDtqWOqIiEmQGmSXMM4QACWPCEAjIHAZRBA0QZBAckVpcLl0r/xf38zy5nyGAIwHua+XFOcBBD5h8sve+9rXPGAIAwJ4dZEMbPTn1rSr/YGus5SoAADD5fjtsaFP2bHrRnLK60V4PAADMZ0rJrmZt3LKaWMr/Ra1L0WbMcnK3lWnT1VB5Bjx1kO1pmOlpGO+AJ83DJXFr/c6c8OH+W2ANJJxngoX1jsTBZrVanais/iIn5G0Nmx26qshTzf5LAQBgqXUZ0dCmnEHfq2Rw9LjVaTEgZRxD7DTTJ82pa5pSVuX99CEAAGw2IyxgaDeb3J/hDIQiQyfQ/RnqyMGMbE+jLBjZ6GEgcOQpJO/594FFaXmyB47FGCnCeSZYWG9X3GxWq9XfFcSdv5ZLvz31GsNmpKHdWW7bmbJ+NQAALE7UNLSpyxbEPSIib0TT0N6kzNiApE8QKWARmwEAYMWPi+sTLBFvNr2brSWpkbrXyzoLCKlsmOE+NeWSZYrX+/xNYKGSdymt0wOG+2+B9crCeSZYWG9FWtn87OWLT9P8Alur8vo6pE/uZPe2ZbDYjA6b6XFgzMNTcK/mTGfZT65LAQAGrknwuAXp0KZdtthFP9K8EdmiIWKhbiYvuWgOAPjwgj9X0azpZs8vYYKZaGVTMY208wbEWUC9VOdZ8Q54aWQYtTMnHFvwRrRwngkW1ptIK5vVanXv8/5FQrfYrgZOIxjj9tTgw+bO8tMdpSfLThkAAFaf+Jbu0P5WlQ93afaQS66M1al1hAsMZkIFzFwBANhkRk6aWUUzvZvNGdNI5Sdr7g65G6S7TRM7T4+1x/aWYVTdg87lyR7D/bfAejvCeSZYWK+hgdisVqtVfY8sU7zC2utQNqNGMOr2FC2qk3vYXHa6o/RER8mOwwCAJWtLiGHzYeS4xb5WzTlI8rJF+gamCyx5Ve5PHwIADtpp7Nn0oplYmmKOmVkHAcnDBuRBQDc9kfPMeB6elg2vjhYL+Q0lw/23wHrLwnkmWFhD1yBsVqvVTY97VqR6XbghQ09cJDDZzHF7irbZ3Flu21l2ipmhzRw2723N2dUi3dEs2dZMW2umucA0Rw7InWbSnq2laKaNmRmXeok+drqbQZrr5GTejLiLGMzDq+7+vjnxjri0GsXCeSZYWINqcDar1ere5/1bpaHflgpE9JvN8MSFtruQDCPYGfpRyN+Y21N5+1tz97RI0WEzPHWArjWv1qRnE0FghAuMCBtBJs20g4CaMTOxLiVBWtnwTK+AtyTZA79GDLuOl4p86+XD/bfAek/CeSZYWJwaEpuh7BXZn2UFRt9roJ+fYpq02akjdiib6ZvNQx42Iw3tBuHHN6i8EcoFRuw0M+3ZmqKZNWYmZsxu08Suhgm8g7IYXKsNu569fDEn3hG/QxqDwnkmWFioXoHNarVa1HJtSYpnQHsNZyIYp0nbvqvSros0gnWU/MXF5qEMmymH9irNZQukoU24wDQ7zcikmVY0E93sLE/DTI/pGe76YpfpcRd9cKGmG/Ktlx8vFQ333wJrOIXzTLCw1K/KZrVa3fS4xyzRaZc8Nrj7GsukXa/dpE0YwagYbYYR7ACDzQMPm8kAbXZDm+YCkweZMSbNRNHsaZTlMT3dXU/gMD3mAk7+0h0ZRl/ARTMWFM4zwRrLemU2q9XqZy9fONfkzohzOFQuDLp3nWRzPbVANYBJ24bG5lcwgrGHzQyHNruhTew0k/ZstGieJOBNjjpnUyrCTlHdEQ7pHIOC90blXUrfejlPIaEethUZq8U+8LE81cs00Wly1Lmp0efZMex/lKSg/0O32jz4DfFTG2tE63XYDNX7vP+PkhSTBMcjNemQzVwLVEMzabfmHSBSR6SoEYxrs5m4DMgYNjMc2vOuBqMNbZM8v1m5vsY53jMll/VSnfRi7PbmR+P6TNeEQzpHsagzJzyFxErsayX21Ys6P45v85/QE+Yp7gtS3K1y+WsLQj8tCP2kIMSqIOTTwtDddaKddak7alO21yZvq03+qlb4Za0Qni/bVCPYWC1YX534eXXCsoLghXkBC/P8zXP9F+T6z5f6zRI6zxI6jw8/PY5vMyXq3Eqx90qx95mKDOogCnaWYOm+Xp/NUKq+R7vyIs0EzkevZ6NJ2s4DsZk7EYwyaW9lslm7EYyxPcXIAisMNEUa2gZprtPi7D8R+2IA6KBwSOdoUu/zfnmXkqeQ7MqLtBC6juPbLEr1XJ0dsFkeuUke+cuN7CPXs2xVV+GOpT1pF4XdtZMdJcfJBht581t+pI14K/+9Kv9b8t38PuTs99fN2dR10S3kisf622mf3hAuq4hcWhE5O9d3ltR7dobnDKHTv0NOGCfwNmXzeQqJvEuJ36Zj6aDelM1QdQ8612cGGsbaf54felpZyFhuPjckNjNN2vB2LxWjvYZgc9LHAxrB0GGzaWHgHFnATMllPSFvSvR5C6EbTvfVWeGQzpEuaXsjTyFZnxmoH3V+YrjtklTPrUXRP1annb0t9yNj9j27CaMofO/OI3csz3eWn+0sO9NZdop0pfzZXvw7ct8dgvkHlew7Mqdof2vu3tac3S3SXS2SHc3E2e+v6GCG65frbokow8rqxmTYfltSFTVXfmVGtqdR0qWJkbb/F35mpegyTyERt9bjqhpLF/R22AwFY+5NEy/NTOB9VRJ3WlWMLjefGmS5mZPNTJM2LXWEFtXJNIKZFvjriZynxV00iLlgX5WN3Z66LBzSOUIFQ7O3SkM/DD3xcZrPzuLYkzdyvTurQ+/fDCYz9v3JaZcXmXzgcpdYsOQumtuv0ovmQniqjl0072mR7iLdo9uas74iFy833k6nLtdRYLZCwAzf4q+8Llhxnbgwu6Q6el5xkGGm+8wU53+HnFib7udbL8cvGljDqLfJZkpNj3v+LEnVizpvnuK+rTzxl6YcNHgEPuXgAtUP2pebtbKZw6QduaiSMIKZFgQaZXoYJV0aH3b6sDwBe7BHhHBI58iStL3RpjR1bqLTjLiLW/LDT9bnRN1vjCWvuYc/uBl6vwFmBQaQq5WvXjQXMYpmGIRwUEWBWdPN3tac/RV5GmcTOQuzviVeR654WDWlrKEMKywwL6+LW14bt6w2dmlNDPSWzpH5G4ldp8baGcTYH5Yn4GIa6/3rnbCZkrxLebAgdk7ipf+Enpif4rY6L/iLivhvbmayg0f2kWzermEzc7mZc4FqQUnorFwfgzQXw0Tef8NOG8Rc2JYTirujI0g4pHOkqLxH9Utx0kcRtmvSfX+qSPW/o4ApgYmPbsc/vBXzsAkGBYaRmQcwYx+ub2iK5u4Bi2bmpLnwSFsBfBNPdrPzOLvZEMxUN9v6NgFmaFWhwExWzIkr6jVgXlYbt6xGA+bFiih4A35RZcS84mDDTI8ZQqfxYaf35UdL2xuH+5eANVb0btlMCW5KuNXm7ciNmJ1w6T+hJ8ySXZfnXlmWf2WlPGRDdeLn1QnrFPEb65PR4JH1JJtX1CVYVISbl4WZl4aa5PkaZXkYZXkYCRz/G3baINZ+Y3YQ9HTgrYmRKBzSqeN69vIFv6FkbqLTkhSPY4p0wf2mtN5W0eOWFPJcLJWujxTNtIb2ZTJnqKHuAAAgAElEQVT2wJV0idKL5vIhFM1au9nsMbM1eVL201upVuSYmdbKrk+0ZIF5SXU0TEqAYLaoiLCoCF9YHr6wLMy8LGx+SYhhpqeRwNEg5oJTTQ5+qcF613pPbGaIQjVPIfmjJIVaVTRJcBzHt2E/psfarxR5w8eP8kS4iYFhPAqEQzp1Wd39fRcV2dOi7HbIosLb6yTkrVh4xx0pmm+jDW2kaOZoaJNFc9VrFc258MQ7o5vNHjN/Rvd/cc6Y4RImAuYo6CpdVBlhURFhUR6+sDwM1gML4O2ckpD5V4PnyAIMU10+irD9tViIg0Wx3p2Gh81YWFA4pFM39ezli4uKbOM4hx9LhekPm3OftEuf3Ml+0pbZq0rvVYkhmx9pTtLFPGyKetDIbmizXWBvqWiWUEUzNWYmima2MZsAcxI3mKvZYKbK5VBzhMrQZEqFARuKXSZHnfu1WIgrBKx3IcxmrOEUDunUQYlb62fF8Y6UJef2thf0deb3dRBshkUzq6HNcoFpGto+tIY26QLr0pzAebOimebNht1s1P9FGLMbiKuyK6+zZsyaATORkWBRHr6wPJwsl0MWoFQuCppbFATBbFZ4xaww0LQwcLrIWS/6fFhj+bv4RaiCrQEh62Dsah1jwmzGGjbhkE5d07OXL74riFufHZR+X1n8d5e8r6ugrzOvryPnSTva0BZpaWizXGCahjaHC6xTk3zwykUz3QK2id7NZoyZtYIZbmAqkAEz2scmy2WqVp4rv2ImJ5BsWhBoWhAwh4gd9DUSOn2a5vdWC2iEyxphQo8hYTZjDZtwSKdOSdX3aLHQ7eK1/LKn3SV/3y36u6uwr1PW15H3pJ1is6ahTbIZbWjDtWY+c6251qO7VosLrOwMkkrE3mkeoGjmsoBplqa4jNkJltcSltfFL6eZvxgVMwJmslxGa2XTQg2S58j8Z+f7z873m53vZ5LnZ5DuOj3W/q39e5bZ0GBMkRrTecwIsxlreIRDOnVKdQ86V6ReTu66Wf60p/Tv7qsImzmHzdod2jeoq3SstWbFJeo2nZa8kbdUNCPdbHLMjBiztYAZHTBzlssFgQiVCSSb5Pma5PrOyvWdleszQ+JlnOiYcafhLfw+CDbbyKiPEHjGcB4rwmzGGh7hkE7dUd2DzjVi35yHrZVPe8qfdkM2y//uoobNmoY2MWxuFj5qTnykZDi0Q7ka2lxrzRWwoc12gVHp2a88aWZZwLR0s5E9ZmbFTPqx6Z4vsokdMEcWgFDZ1ySPQPKsHB/jHB/jHG/jHO+Z2V6zkpzeAp41LW0UxjIbzOYxI8xmrGEQDunUHfU+718sdMvsaVb8c6/yaQ9saBf/3SXv65Rphs0JW9nTTwAAABtFt6IfckSODKWhfbqj9GSH3xIAAACLE2kuMK4gMOmn3wOTGK1FM5c3W7v/i3Jla1rZxycAAACY4E0HM1kuww42SWWfWbkEj42l3jOll2dKL8+UXJ4puTwjy9Mwzv7N16voA2c2khldb6zRJsxmrGEQDunUHe3Ni3K/UVT9z/2qp/cqnvaUPaU1tPOetOc8uZOtnc0AgPUizbBZS+QI0dDmWmv2hWy2SNTa0N7fmru3NXrpKgAAMIl5taKZ6GbXId1sTfIXsS5Fzpj/ItkchIBZUy7DDjZZKHsb53hTPJ4p8ZqRTT089cTOFkK3t/C7YRjCyA43yyeGAT0KhdmM9b6FQzp1R3UPOi2EbjX/3K/+517l03vah80Em79Mow2bz/4CAADAysF9wGEzu6HNXmtGz0EyGtr7WnP2tEQvWQUAAMYxA02atVjA2GPmSPLiezhq/kJb2VQfe7aMLJdzfWflEu1rksoEj42yPY2y4MMDPgziL772yEZmQxs0UyUyQWeSzMSXwE++MZ3ZA26s4RVmM9b7Fg7p1B2drci0qUyr+ec+bGhrHzZTbKYPm0XfUmyGDW1HzxVUNWfimY1EjlxZiVZ6P/qT9298F8O6OQGy2csc/bLvPQ605u4ji2ZSW1coMzcrMz7lLaQ+NJ4XTBXN8w4BAAA4aGf2DfnpA2dp3eyA9ZpvtvQbUwLMNrBuHn+ZALP+DuTPXLzHEJbLUm+EyhokG2bCh7thhvv0DPfJSQ5bpaGv90vhwqQGyCxPGPwAB5yJrxwSbl/la7HeizCbsd6rcEinTmlVqnd0Wy3KZnLYzNhs1rAZ2Wwu+N4KAADAz5Fw2GzzM2DIxCPLtbvG+W7G1jXMTxm6ppzsKDnermHzr3cSrVYzv2yKU/TeFjabMyy/Y37lh7wgWDQTbKbrX+cuE9vMV9YzP7f0m9lXg+cV24wHAAAw3osFZqjtv8JyGaEywePpGfDhNj3dbXq6m0G6m77YZVLE2df7pZAcRnFLEVnGtfcMONmsKbdZX6VSMb6a9QGOb4TB/V6F2Yz1XoVDOnVKBtF2eQ9VFJspIxgxbCbZnNmb8BUnEQAAYOWhmpuh928GV180BQCAg8fgsFlhZwIAAPt/7K52rjxrDAAA+w52Vdp1VfzmthwAAH70O9FR8hfJ5oUJ8l9KjusDAMCOjSrZd6r87c6LAQDge7c9LdJdmp521pfKzC8Kf5sAAABfLYFBYAW/fAgAAFvm09g830iSsLzOx8gSAADAftsliujFVacnAgAA+OCMO+L/MtVL4s8t+pNgs2fAHNmx8QAAsFY/z3dWro/hH7MBAMBil4HEa0a2F4vKBI8N0l0N0lwN0lynpblOS3Mdx/9rSxafp5BI2xtf8c0oB1VJtDIKXOor2eCkI37gLJMB6Yu3t4ZFmM1Y71U4pFOntETonthxo/qf+1X/EEYwVurInWztbJ7nla/ZbE45yPUlltuqqp3uXqHVvT8GUMNmG5TN3A1teD02avEqAACYGZO1RZm5OZrTmmZunCdc1ZA0D/5FvjkHJ80Lz88DAID9pxcrohaJv/0XAACY6afQxsxzi4Lmyv+g2EzNmGdF7x5HfXuLXfrZnkZZniiVKSRPS3OdJnaBD32xi57I6cPQ09L2Rp5CsiWLbxh9wTD6AoXqIbi4OVgK4TjkIpbxhdyohp9l0pf+tbhsHhZhNmO9P+GQTl3T94XxvHoZZdIufaotdSQesnlLWovwUbMgjWwo/xJJsdkJmTSjWi2svnRX8Zf7cuYnfvQ7Tmfzz22F+5yXML/se7fdKJujM79QZqx1XMj8MgAAAHoRwo9RNtfFL6+NW3iOZHMVxebPZ5aFLSgNnY+w2UzDZv/Z+RcnLWZ9d4sd+hDMmloZlsgu08Qu+iJn9DFJcNEyxRP9UXf391GonhPvODnirHV6AE8hEbfWv9rCFWcFzAYnk6iM/077r6ifjPntbYLxKHpYhNmM9f6EQzp1TdL2xnUZAZDNDJM2deIiq7ctg87mxEdKHy/C2jXPKw8Omwk2W12w59xshvctkvYir/pLPy+7+me7twXCZrg99V3818iXLV5SJN2BsFnjAlv5yypGSGeD8OMbGjZDe7a5hs2Ri8SHyLqZVjSbya+YFVJs9jPxWAv/7A9dvWdKLusfMwEAAIuv9TM9pme4Ex1sOpX1Up2ox9SUS1PiLgy8Jdj7vF/epeQpJDtzwilUn6vIFChrmh73DPJrG2z3Wc0uhblRTcOxjUzzdfSCGrAiULT+uVhvS5jNWO9JOKRTN7VE6B7fcb3yaQ/FZq5EMIrNLCMYWHmw5mbI/QZ+tb0pAACAtSnXvHvqPFMOAAAA2P/DXcUl4X4AAADLN1fAzWb/pQAAsNSazuYjCbsgjFddhZEj7qYAAGCxpEiyoznKYhUAAExwDN+szNhYAOfNwCBa9OmtVKvILQAAADbPa0j6+IaAxuYaks37Ti+qjLSoOEnMm0+5zC8JmX/VWW8JAAB8cNzRtIBg84cefkZwwLx4t4Hk8gzJ+Qnwr2jxtT4BZqKDjVJ5asol4pHsOEnooBd1/pW2BCGq3WrzDuRHmwtc/ht6kkL1672d5e5oc6Ia/Ryrf83Y2MKr1e9NmM1Y70k4pFM31fS4x0LodvVJV/nT7tK/7xb/fZfr/BSbzbdiannz4OuzlYPz/Yag+zf+OAIYMvbIcL6rcLyb/uUa5qfA6lM/tF/9Q8PmwiNtCatZPm2w6vdNLZKvm7NXf099aOG8gvQlbJ+2QwDMGzGDbD5wbllt3NKamPkEm08RKWD+n7P+jHUGhYFzCo6RbPad5f4p62sAWPi1Pr1cRqk8JdmReAh5ejF28i7lm/xSnr18QaF6ebLHOL6NdXrA8VJRVFPl0FDN3IkaCNXI5waJ8X43q9VYnMJsxnofwiGduqxEZfWXOaHl3Gmd8PxU/JcAAITNxPkpEWGJNvXMhYlgRxE8m3hkIKkj4i1raGD+kbg9RbDZPAE2tONXoXhe9cfmFumOFsn25uyt8qMTETZb305b/C0K5kDyskUisdZ84CzMG5l/lmAzFTaywA8p/pbsNyZiRkg2u/sY5/gY/j6b+AKLHfqZR/4FAADG40Ncp6W56JNgRqk8WcibLORNTnIwiHewq8p6678jeZfSt15+uDCBQjUM1yvv4SSjSqVSq4JtGOauVy+btX4l8m21wRm3vt9ImM1Y70M4pFPHFdFYsTbDv6C3g3EaMvvJnUz0NCRyfipmsPNT1IkLrhhtzV1IRlQnet9iT0vOLorNzVlfMi9CitbeEhGnmtlZYMz0bJjQGWZexpw0mxZSidl+Jnm+MJIT7jEbUeYvopXNAWaKypOSHKbHXTxR9j5WBOVdSn5DydFioZXIZxzfxkrkA59iWup1lUqlVsuCGajWagRjGbZRNLOkPfaE/TW41B6yMJux3rlwSOeIkKT95kKha2zndYrNpEm7jX0acuDzU17U+SnWiQvGXcjfSTYfaSv8CYnqZByF3NaczcjQZlyEZARoL6+Lhw1tIm+kijxrUcZcnTIrvGJaEKgBcy4VyQkDRuC6lJtBuhs1YybATJXLSQ6Tkhw+SrTXiz4fNExvQMt7VBDV1ukB4/g2y5M9Dhcm+NbLB0K1SiZTqckK25q1MM0m65BXq7W3vofoMcdSYzZjvQfhkM6RoqbHPYuFbn9WZWgWqMjTkOLHrSkkmxmnIUNobIYm7Tr2+SnGzWbqLuTRO0WMGO2DdDYzjkJyHp4i2HxdsKI+kRagjdyCJBrapaFEdDbtoAWdzUjRTBiztYB5UpLDJMHFibF2BjEXtLSXh0F1DzqjmiqPl4ooVB/Ij3arzZN3KQd/i4zw09rGxpoF2UFZOkDrm9sFzvxKXFer1ZjNWO9aOKRzZOnZyxd/lKSaJ7l6KUulQzjbrO00pHt3DbpAxTg/xTpxUQjZTNyFbCXYTDvYDO9bkGxex7E9xXXcgsZmrQ3t2fn+Jnl+s3J9tRTNrtPSOFrZk5IcJsTb6UXb7cqN6H3eP9y/Oq2qe9ApUNacq8i0Tg/4b+hJc4ELhepB/toqlQq9GT2ksneA1jdzAs1CMW55a4TZjPVuhUM6R6LqHnSuTfNbl33F7XYJyuakR0qUzejZZm2nIR3vVqGnIdHzU3+0s28251Ns3kuymXGwef3tNGsONg8wbB64oT1I0czuZkMwT0i4MCXWzjTh0htast+/mh73UKieHHF2TrzjzpxwnkIyOKrVQ1mt1t761lJQa+gOx+I2uMmtVmM2Y72S4BamvEspbq3nKSTUY4skZLXYBz5W0R+To84tT/WC//ljsTf6+CzDH/0mAmUN/Oa4yNYRiVvrP03zW5ziceqaFGHzbcjmqAcEm4MHZ3OlfVclehqSMoJBNjNuNn8Dbza35OymG8G+4DKCrW5MRo1g8Frzstq4ZTWx1LDZoiLCgjwHSWSBFQXNZTS0c31n5fjAM1MkmzmK5inJjhPi7fRi7EwTLkU1VQ73r+gtSNX3CD6dKVS/bgw4Ia2tb9YncJk8gDCbsZjq7u+DCxs8hcRK7LtG7GuZ4jWObzOObzMh/MyCFPcFKe5L0r0/KQixKghZIwteLQveUpm4vTZ5W23yV7XJX9YKv6hN2lwj2Fgj2FCd+Hl1onV1wjpF/DpF/FpF3KeKOCtF7JqqmFVVMZYVkaY5vnNyfGbn+MzO8TZJc58pdJohdJoYaQv/uHlJzitF3itF3mcqMmAL7tXSDbHehsp7VHvyIvWjzu8uivNpqxwSm7sJNms724yy+Vc6mw+p8iCbGSZt1AhmPbgRLJYygnEOm2kNbRnV0PaBDW2jbE+jLOakebLQ8aM4u48iz34i9pG2Nw73r+VdSdX36A1iwOG34G59a+lgYy8YtzCbx7RgxAG/oYSnkKzPDLRM9RrHt5kadd4i1cM6P3SjPOLIjayfrmf93JDtoHVkqLHaIp1J2bdMRw+zANpEq4Fo/UmyDEqyKI+YXxI872rwjGzPGRkeRgLHydHnx/Ft5gqcV4gu8xQS6ETV5VHfqFF3f59LTa5ZotO8JOf9JQnOzaUom4NINvtoZ/P5znLI5pPa2UwtUO1rzUHZrM2kvYbB5vpEy2sJ2o1goQtKWcNmGRw2axzajIb21JRLE+Ls9GMuTIu2O1EmHmvvDl8zBpyr9c2skrHxa0BhNo85NT3uiWqq/LlIsEjo9p/QE0tSPTfkhW4tij52XXKiKZ/08mh2YODLK7kDoyl9WHYe0mqreYXN249MDRlu20230zfcTvuctgzDfKllWHuoCeLcoiDTAn+DNBdDkYthIu+/YaeN43n78qP5DSU4r/tdq+5B59mKzEVCN72o89Y5wT/XZPh01XKymQoeuahhcxmDzdqWmzVsbmaymfo3w2XSHtAINpTtKcnlGdlehpmek4U8vYSLkyLPzoxzOHY1ecQNld+R3iAGnLGspS3iG1fRhDCbx4TKe1RutXlbpaHTouxMEhzX54R8X5ni2Hx1gOCIgX227JdXWDTDNZghFM3pG8jmJBwcMl5nWZ5bxNpDratWRCyEBp+y0DkFAYYZHoYpTvqxF8aHnf40zQ96W4b7Bz+a1d3fF9VUuTsvcmK4rXmy2/arsX825HjcreFk86sGj2j+5bCWm7nZfIPFZkbqyBCMYNPELpOTHAziLv475PiGrCv8hpKxViW/qt4kBlylUqllNqxYUVxGE8JsHrXqfd4vUNZ8VxD3UYTt4hSP3UWxp+pz+HevaV+A0bDZAwl10vhsO5k+2z/bi39HXl45i+Y9XEXzYN1sCOZEy2sJ8MyfpgwiwBypAXNp6ALkNXdeMd+0MMAoy3NqiqNBvMP4sNPbckKjmipx3/udqrxHdbYi0yrN9z+hJ4wTeCsyfOFAxFZ1dehsHkrwiNbl5htJzAWqwdg8R+ZnlOUxRcibLuDpxdiN49tYpnodu5o8imfJ71pvEgOuUqlUwdYYzZQwm0eh5F3K7wripkXZrZfy/6rNjr/XmPq4JVljsr2FGnkoNvtrllO1hjqd7Sw/00Gw2Ya5A6PJjjg0hKJ54G42NPWg/cml1dFLFFFUi1KzElMaogFzUdBcKlCiMNC0IMAkz3ea2GV6kuOHYae25oTiYxvvQU2Pe6Dv10rsqxd1fkL4GfMU93WFYV+Uxh6sT9t/TXyyowSyeSihYF83Zw/O5obB2FwePjvfzyTXxzDDQy/VyTCRNyHizPiw0ytSveCCAB6FvCO9Ygw4lkaYzaNHz16+4DeUzIrjrRR5n6qVpD1qZSQhJyFJyFEPGiMe3BzYyON8t9rxroLtAoOvragLjLEDcxApmtm5TtqK5lXsSGQNmGmzQwuylU2rmEkwQypTCcmwY2mS56uf6jQ90WFyxFmnmhxcRr83URPKI0WCNWKfNWIfaMI3ineYm+K2QOSxUsZfkR+0viL+ixrC3r++OnFDrYD9j2cTF5sXV0WZl8KaOHj+1eC5RUGGme6GGe4zk50NBY5TY+3gH7dI6L4i9fK+/Og32Q7CekO9Ygz4mBZm82hQ7/P+i4rsaVF2O2XR8XcbqLTFTFbaIjsJOfj+jSvarxRQy6mcLjAYuPgrhwssd39rDud+KvryylE036BiF8luNu1cQSTtYgG9RTlXfkUDZpn/bHKOCEeJ8ICBsdTbKMtDX+A4McL212IhfoEeRjU97pF3KaEHmKeQfCEJRtfil6Z4QqbSH3+xP0gt2q0Uea8UXV6bTizNi1vr5V3KwQxKWMOpV4wBH1vCbB7xCmq4OjfR6UhZctbD1oK+zvy+jlzN2V2tiU7stEW/e/Xe9CsFrAtCREP7OEdDW5sLTLKjOZtjP5WraOb0ZjPPFVSELyRDJGgVMwPM+ZTBB/pvfYylMIvx8gyJF1yS0UviTYu5wFNI8BGOkSJV36MtWfwtWXxs0RqVeqMY8FEnzOYRrN7n/dukoXsKYtLvK8mzux3o2d0MqqGNDJtjHjYxhs2BtGFzLWQz5dBmXykYoKGtdXVKmUn1JNcPXjSzvNnIlupCNpjRVjYDzGS5TFF5RranUZYnucDqZiBwXJrsgQvoESRpe6O5wAW/qRr1ev0Y8FEhzOaRKlXfo8VCN8+bV8uedpf8fbeYdnb3joRxdrfu0nwAAFj5Qy1xdjeCaGhzD5t//AmsFnIMm9kNbcYFIaqhze0CI3aaeQYAAAD0IzmK5sUX5gMAwIGzjBVVptu2hHBlU2A2/ms2AAB8fdQkj1pXRcplDZU9DDPhDQP4cJua7KgfY4fdQCNIz16+4Ckk5gIX7KkeO3qjGPARKMzmEane5/2LhW5p3cqKpz1lT7uv/n23CGEzeXYXGTaTbP6+dtBhc9b2NQAAsEo40LCZ3dBmXBBCG9osFxgXm8mi2cIOstkW8WZrtplh7CL7lJBpQcBMG4rNCJiRJjadym4G6fDhapDmOk3sPD3WHndKR5aoFjdue4xiQV8CjBCmHrYVGctTvOYnOhvHXfwowvb/BR//KMKWivSHjz9KUtD/CSy4R9BbcMzmEalVqd5RbbVVT+9VPO0p/ZvGZsbZXeK0H4vN2ofNGjbTh81lZzoGSnSiXSmgN7S1u8A09mxq0oyymcObzQIzda6AZPNvMOAJATPRwaZT2dUgzRXeF4KPKSlORrH2uE064iRtb5wT7+hWm4d/dyNd5T0qaOn/szTVSuxrmnhpHN9mZgJvYarHuryQ9YXhnxeGWxeG/68w7POiiEP16Qfr0w7Up+2/Jt57TbSnTrS7TrSzLnVHbcr22uTttclW8jDL/CDL/KDl+VeW5V9Zmhs4J9l1RiJvHN/GMPbiKrHPj0WJ0LSvm9YzzOaRp8imip35UdX/3Kt82lOOsJkygrHP7ibVOaJsPvkzAACAn8NtfiYTb4+EePfUefVkfb0Gzaffd7Cr0q6r4je35dSHDFyF1LD5q8MAAAB+8Nz4A/np792hQ3tXi3RHi6sx+s2+u0S6wHj6AAAA9CIJNi++aE58jeVhU8jm/bZU0WyyD/kmS7+ZXaIZMxsfNyU+vnivPmTz9t+M6deECDBnuMN4ZIN0DZL1Rc7woSdy1hM5T0u8eKYifbh/vVivrGcvX5yryFye7IFb3CNLTY97+A0lu/MiZ8Y5jOPbmCe7LU71/LIoamdpwrEG6RmlnB6CpHDooltTO8tOQQdM+1XKnYrWDNSsjWrp7W/N2duas+WGeJ0ifpk8xDzXf06qq0my8zi+zZSoc5slwb71ch2prTGbR542ZQYFKisUBJvhsPmuvI9gM2oES6OMYBo2N0U9INlMl4lntmc3B5u/+ZH5lQauSXDY/OVhju8zySl6T4t0V0vUklXMT03ghVjfYrJ5CQVmVPttYdFMAzPUbhtYNGvAjGr7b3Qwe8CjBdNhB5tOZb1UJ+oxNeXS5CSHmXEXh/vXi/WaanrcsyWLvzMnHLe4dVlUfvDEcFuTBMeNeWG/1Ga4tFWgPTx20ALlS6VS/dnhwdRK589tms0RNph3w3EbGWsD3TBblJmfN6QsKw03y/Y2THD4d8gJeMF2GEtqzOYRJlXfo/Fhp/IeqiCbKSOYvK+zoK9Tq0mbxuZGks0r9lffCLwn3WMFAADgSIhnd617d8a2NQAAsEpY5dBVaV9hawQAAHv3wmFz2SkDAADYve1O0W935CSbl6y6KvtWFbcCwvh7tz0t0p1Fv08EAICtq5SZXygz1jouBACA73j/uyX+TMPm5FU37afA73HQzrI+wbLu3CQam09NBACAz2eWh5mXhZqeMgMAgCUHTIqC5sr/GA+/csex2fl+Jnm/fUiw+VfYykbBjJbLKJWnplyamnJpavKlKcmO8DGObzPcv2GsN5K4tf6ttbhlwThA8q2ou7+P31CyIfPKOL7NomSPr+Wxf9VL+d3XqOEaakqlToAzzu0QV8BZqf7s8GACzG2DgjmLsqlCNwwR8n877bPG1MVl4SY53jOFTuP4NotTPHzr5e/Zj4LZPJIkbq1fnuyxKMk9mhw2c5m025km7UfNAoTNkRSbfw6DJy4ueq6g2OxGZ/OFpL0ctSlYsrak6Nc78i9hK/sHT7g9tc1pMWTz7hbpTlZDG16dWndLvBZlc95PHwIAwPyZEmJ1auH5eQAAsP80dXnXojx8YcrBDzR/+AHjoiCzxP0fAADA7EnxxMaU4R+wp/0LOmMmwIyUyyiVCSQLHacIeZOFvElJFydF2A73LxnrTUW1uN+s6CFuL+CE59fWs5cvopoqt0pD9aPOf5Ufcf5mgYAZTcja5Lx3DRpf6OdSiIWRC8g1M3aqPy08GMkoRMG8EwHzVywwf347zfq2GBpi1iJLnosqI2ZleU2JsVsp8uY3lLwfWzhm84jRuYrMnTnhvc/7HRSS38pTUTYX0Reosp+0oWwWImz+js7mK3Q2eyBsXimsuthV+bu7ZtKMyiKBxubvaGx2heeDNlyyYP7PvuMx2ZwL2bzJjMwb0bC5KmpRpacB+89fst9YfsUscd8HAACwVp88IkSwedsvjPu7EMz6dDBDKk8W8iYLeZOTHCYnOUxKcvgo7sKu3Mjh/j1jvR01Pe6xTg84kB/9ei1ukpvnQ/IAACAASURBVMwAA/o1JG6t35MX+VG47ebcMNvreSmaiIUB4o+038HjulHLGDOjZ2o14cFURiFSMW+ng5k6JP85eRYPOlU/aUq1akrR3OC5Kfy4Icm8NHRWhsd/w09vzOYLlDXv1H6I2TwC1N3fZ50e4FabB//rs5cvZsXxpA9atS5QsdM6tbH53vWAe/XcbE6quthVeQyyec3pnztKTxLvUjWpI1vobN6qYTOyPRW9FXmJW2haIPr0lgPB5gghyeb5RpIEy7r4ZbVxC89RbI5cFLAe/s8m+IUuKAmZfdKUYrNp4r5xAAAwe1Kcn0me76wcH8PfCTZrzF+wlY2AWdPBJqk8KclhkuDiJMHFiYKLkyPP4lHlKJNAWWMucKGeO0OVKtiaRDL5HwE+LTyouvv7/ixN/SjCdl32FdtrOSkPm9N6VaLHrclIZjCjaGZ0s2m3dhh38LTcqEXHzOTOiAwBc+4+Viv7K2UmG8zscnl1Y7Im5x9G/ZMn8kwLA41FruPDT++XxbyjXjdms66rvEfF7s7VPei0TPEqetKFLlDla1ugetSciLA54kHjCYTN/vfq7T0tKTa7kmye6Z5u31VpV3HGCAAAwNLE0hMdJX8l7gYAALBr652iX+hsPkhn89cx2wAAAFiYF8LtqUuGJJs/aXLQI9n8ccMFYt78zbnldXHLam2JefO+04sqI+edMQMAgKUHTUtDF5S46C0l6+bCQNOCY8S8mVia+pWYN287YpRFrEsZpLtRM2ZNuSx0RKn8keDiR4n2HyXaT4u5kNF2Y7h+y1jvTr3P+89VZJoLXIbc4kbIrPUjWDSp+h59VxCvH3X+WGVaygNl9pM7mb1tEMwpj1uEr1M0sy1g5VyR/qwxs4p2pha9hve1lorZGgEzs1xuEDKovKI+wfIabPLFL62JnZXrOzn6/MZs/lt3d2M267R86+VWIh/OYk7SfnO12Cel+xZjgQo1aYuoVlIdD7L52xoamwNpbA6GfaQffqLK3OWbKyr2s33aLgI42qHYDOc6FJt3tki+bo6wYPm0wcpfVtyis/lG0mL7+ayvI9hsQdbNNBFsJsNGGNp6hNnNZoEZpfLEBPuJ8XZ60eeDGkre/+8X671p6C1uqlCmlcnERzGcmep93v9naerMOAfbuhyGF5Vic5KWojlkgKKZZgGrYMYGM7vZhei5HVYIEu2EPBq3gIJZ08dml8vXBSuuo1SOg2n/y2pil9XELq2JmZ3nNy3efltO2FtsvGE266h6n/fvzAk/Xioa4GvKe1SLhG4O12Xa2JzKweZGNpsvQDb/BNlc7VR5dibF5vKKs53lexE8G7gmUc8HlM3f0Nm8vTl7a3P4QhTPK39ZRdy3INkcTlyEJHI6AQCW38+GPe19p2FIp9lpM+JTSw+YFNuMBwAA0ymJgXNkAbPz/Yz+JPFssWvK7yYkm2HAiCvN/JV8iQbmxIsTE+wnJlz4b8w5g5gLeC92jAi2uH3r5Vq/gpvMamoAjfvaqIIarhrHOfxZlVHY1yXr68zr65A+ac9GvKiwaBa8YtHMsIDZkRaw0/T4I8YdvMN0/9c+8hTeTvq6FL1iFqNgRvvYHzckfXwDub5DGGLiKSoTt2uro5dURy9RRC9WRM3K8ZkafZ5XLX0rc2jMZl1U3YNOK5GPuLV+0K/sfd6/Ny9qaYqnj7Jc63LzI2Wi9rPNWp4VHGmd6PkprhMXuftbcznvQiK3p0Rrb4msmlLJfhHBZst6Yti8rCaWltPJzgJDgsDIgxY+xjmahWaqaGZ3sxEw209MsP+/2PN60ec/EfvgqM4xpd7n/cdLRcuTPcp7OEpg0gLGQjDJbMxmqO7+vrVpfnsKYqSPVHJ68FH2kzsZSEM76VFz4qD2bO1FM8MCxtnN5hoz56DphNu5wZzGAWa0j60pl+Mt65ADPBSVFfBEHny9ilxUGbmwInxWmsdCodubHyfFbNY5RTVVWol8XulXW96jWpvmtzTF81x9nrYLVCibqSsXHGebmc8K4jQk9XaV8ZRg3GwmRjvNEo67kKyoTnjfYsX1RMv6hOV18ehFSOrqFAzQhpct0PRseJ6ZuDQlRdnMLJrJbjZvMlkxj485pxd93jTBEZfLY1bw7e/hwgRaE1L72pRWZo9JiVqvzU10utJSVfJ3d/Hfd+V/E0UzLVyhF77+EGx+k6KZ0wLG8Gazx8yE/6uZVids5gKzFQvM1HSZLJfjlteS5TI3lSMsKiKIhc/ycNOCwOnxF32ua2/PDEGYzTqkZy9fHC0WHi5MeL2WSHmPak9e5Mw4h0MlgrDOepTN1JtW5ALVjYHZrC1JG2Xzj3Q2aztxwbgLybg9taI+0fJaguZaM/0ipHlZ6IJS5mWLOQUBs/P9TfL8ZuX6Guf4zJQSYSMDTJonC3kfCS5+GG07KfLsJ2IfTGUstVod1VSJtLg1a1NMNuNVZ0TONbkbsvn5j9uQJRGOhrYIaWgnPLod9/C21uu0995K0cwxZob+r63kjdrNLFc2Z8WMXJFPoN2rheWyAjb2SCpDJFeELywPJy7YloWZl4XOLwkxEbkdKoh77Z8zZrOuSNX3yErkwycdScjmxqu9W1f1PXJQSIzjHFan+/6iEF9prx0imz20s5l6x/onm83k21XG+SnGzWbqyfBJE53N1wUr6qknAJvNHMctTAsDmQ1tKUdDmwLzJKHD+Njz+rEXJkXYHrsqfPNeE9ZoEqPFjTzvSBBTyKbI/NpPzhGuZy9ffFcQ91NJcuXTe+VPe0qfEkUzLcn/SRu7oR3/SFM0kxfwGlgX8Ah7ttNdjuu0WopmjTf7W6R7Rx8zZ8Ei4QskYEQLmJPoYKZPl6lymUFlFMmloealofBQHnyYZHlZpfm+Xq2F2awTgoFfpAufEXvwmi8A0vbGX4qSjOMc5iU575DHnmnIC+6+NsB1SJTN1LL/OQ2bSxhsPqKdzdQSIeP81FoGm28kIU+DuGW1sfBt6eKqKOa1ZpTNjGGzlDFsdjNId9UXuUxKchgfe25q9PlJEbZ786KGMrzHGrOCLe6jxcLe5/1M9jKegVyfHCN43i4NvVQvU/xDpR51F/99t5De0CZcYL1U06454ZEyjquhzQgCe5WimX45nuXN1jJmJpO/kHUp7RVz/PK6eNjHpspl2MTWdLA1VKYhef7VYOoxr5g/W+r9WWbAa+AZs3n4RQV+qdVqjk1KlUz2Zo20ugedbrV5GzKvTAy3nZXguDEv9LBC5NhSgrLZSzubqb0FRvAIyuaDA7E5fahsrqHYHMnNZrYRDBk2G6S5Tk5ymBJvPzX6/L9DjlumePIUEh05KYM1IsRvKJkT70j2rjQQRlrZ7EVnmc1gXzE6dKYi46/KtOp/7lf9c6/iaU8pLfWI1tBOYzW0YwmzSxNn3ghMz0Z3mgcumrVZwBjdbC1jZsKRCtelBgEz0semymVNB1tD5ZAFJSHzSSrPK+ZTj7nwXF6m55fSkFf9gWM2D6cYgV/qd79FCY+yHSqIM0t0mhBuu1zsvaUo6rtq8dEGqUuXArKZCsmz42AzMen55dXZvI6DzYJXYHNREIPNBulu+qnOkwQXDRIcJoSfMYi+sFUaqjsn3rBGonqf9x8tFlqJfDhd3Myi2UZGdrlsZPBNNL3nZR2sGh0HM+Bd2pp/7iv+ua+toS3R3tCOoTe0+fcbGC4wVhDYqxXNlAWMfjleY3nh8n+Re8wcYI6jwLyEWBvRlMsLy8MXlhMdbILKdCRDHs+Fr1fkY5bI7YIi+5V+5pjNwybOwC/41EbRTHs1eKu9s97n/dL2Rp5Csisv0krs+5/QE/8JPbEwxWNllr91Yfi+6pRv69MpNmt9brDYTI15kFZS2uBsrqXYzLFANSvXZ0a219QUR0PhJYP4ix+GnRrHt7FM9dqQFcRTSMSt9ThrE+stqrxHhbS4EaHPT/SZaR2sQqlsI1Or1TIbm2CZjZZt6ZGk7v6+RUK3vIcqis1lT3tKnnI4tGkndoiiWRn3kGDzAC4w9+5aTXp2F7swYE6af75DL5pbGX4XCWc3m23MphypnBUzDcxouUx2sFEqkzwOInhcGGhWGGhaGGhaEGhaEDhH5m8QZ/9KZhfM5uGRtsAv6gluE8w183rHnbJnL1/Iu5QCZQ1PIflSErJG7DuObzOOb/Of0BPzUtzmpbgtSr+8Ssb/WMb/pCj8q9rkL2uFX9QkbaoR7FVmH2jN3audzda3xUw2NyStqE9cUEL+4y4Kmim9PD3DbXq664wUZ8NEnmEi779hp+FfYJHQ/dM0P55CEtVUKe9Svp87MFhjXLDFHdVUiXyMqpIJQUBbB6tUKq7kbZlMJrMZ2WRWq38tTrKrzan5537NP/eRYfPd4r/vsh3aab2qYG9aIuBG0a3oh01RDxrDHzSG3r9pA4OPjoT6D7g6db5r4KLZC8YVzYunimaWBYzuzYZ3LJjlARmxAMG80G4+APONMhAwp3/7L9oLsJl+SuiCUrKDLTzwAQAfnLikqZI1PA6YAx+ygDky/zkyf4M01w1ZQUP/sWM2v28NEvil3WlCfGY4nuaQ2fIupbi1nqeQ8BSSP0pSVot9VpGPCeFnIERf6fHvkBMrRd4rRZdXii6vEF0+LE+E31ygrIF/HGYw1vCq93n/4cIEK5GPZlBC61pzzJk1T1qZzSiYOvc+7zeItivv66755z7nsJkeOXL110+5SgornidZNFNs9rtXz3aB8ZgbImWc9uyf2jwpNg9cNFPd7HX0fAUy+wiuisA1znOTAACW35uTYJ53dh7X/xnwwUlnslx2mrIEALDOUENlGo9n5/vPzvejHlOizw+9dMZsfq9iBH6xh1P0D9M4zG53jwiV96is01/HpoiFpSOC46fjpSLizSLHDpX28xgjvGiOaqrckR9FFs3cw2YqciTMezX8/7wljXRoi74j6k2vPAabYRaYZ08d7RwkhwtMi9OFMWlGiuat9NBs7m52Ay37iCyawb/OXSYq5itkmP/ekwvLw8zLQheUhs7cQ3xsgjcfdrANdwEAwAd/8UxJJMNYpNn5fiZ58OELH7NyffWEPPuqoU6dMZvfnxiBX0PalFKp4FN9RCcGCpQ1B/Kjh/tvgYX1RvKtl5sLXOgtblLEk1nL4aqRXEDvzYtyuyGn2FwBh82s7ansJ3cyexO+IsBMc2hHi74FAABw6PiDm8H3G/4k2fzbEfJl7yc+0dAmkvyXbxIQ5+8A2LO7o8Sm7KQB8V93fXmn8EhbweE2T1jSmsVRRbOrieaF1GJhIWoB4xkARIfs2d3s5XU+RpYAADApCFpeyMvxyw+Z0QbMznpLAADkFfnCQFOvzwAAYPHemWSVTPF4Vq7vrFyfWbk+s3KIh0G62yKh2xB/8pjN70McgV+MuRVnqcyk90h9eqvVatisHu6/BRbWG6m7v4/Z4larOQI9aWQe2QX0qlTv6LZatKENh80ccWDp8PTN9w6PW4SP0ciRyPUAALDym+oG/v2GP44AtozdMy7dVfA0V3a06wevn9oKfkDYvL81d2/xH5NYX2gUDYvmELOVzE99eDGAiMvWhCucnQQAAPMM02G+wqmJAAAAJgYQfuz51Can9zoAAADrDGEHO2HvOAAAWKtPUplAco6PcY63cY63sZR4zJReNsrymBxxdog/eczmdy5G4BfxQWR4TGDahnHnhk7mEfm8pulAfrRAWTPcfwssrDcVbHGfq8iELW521DZaRXMYSDjSunV3z8og2g46tAcfNkM2f+oUhGRoxzy8FfUw/5AVAABYpzTw798g2Wy5W1Hn2ZP99RoAAAA/BTneVThUkGz+McC2s+xUItFBNnBN+r296JALrFh3bW4r+F5FsNk0Lndfa/RSaD5b9fuG5uytzVkriT76V0tvp1kX/DIeAAC+NG9KXdOUstTBHAAADl3QdLOhMTvj+38BAMAGE8KVfXIiAKTzK3Q+En80N3H/BwAA8JlBQcAcWcBsGTwkP3tSLEFlCskzpZdnSqiH10yJ1wyJ1zi+zRB/8pjN71b0wC9EMplMraaXz0wL6CjTs5cvrNMDuNdGuaQKth7FPw2skS632jxzgYtAmaFSqVXB1iwyAxsZR83MdWlSp+9oLBG6J3bcGMqwmWTzpUAkDozB5iCKzUdCoEPb1gMeqL3ieLfKoeKsEQAALN9YXn6ms+xU2SlDAABYuq6s+Nidot8SdgEAANixqU1GYzNRNFssllOT5ktGAACw0Kwg7X+3mA1tVjc7bllt7FL+BgAAWP7tPCJcwV1/OQAATPCj5RLOlV8xu7wOAACWUE3sox8CAAD40J2gMoXkGRKvGdnw4WmU7WmU7WmY6T4+7PQQf/KYze9Q9MAvlhhP01GOZrVare593r882WMoNxm1nx3AwtIVdff3HciPtk4PQMy3NNCyxtBcxhHd3rPaLg273Hh1CMPmtnSyp22PDpsfNkU+iPwcAABWHqhuCLp/4xjCZo/u2jMkm3l3qy5W2JJsLjvdUXqSZPNnZcVH7xT9SrJ5Y5vsO5WnGcHmnL1FkM3b1jQz2AwMosXrbolW8BYChg7akd5s8jRtEMlm8soOtH19cMqFBubCQOO/TAEAYMcxcrRsP3ExAAB86EZRmUCyUbanURZ8eBhmehhmeuiLnM0SLw3xJ4/Z/E7EDvxiSyazYbnBdPT5+RbV9LjHSuQz4HIUyyQ3+n8qWCNY8i6lucCFanGr1WpVcLBMzVkPsz6k8zYx19rcn0qEQ9tsjv8SAACA+WU5NWyOetjk4QXnvYds7t+4cu86xWavwdh8ouyUAQAA7N7eXvTbnaJfKDarZN8ibN5T9Dusmy3k2eRO8yVDAABYaFaApIBFbkFeU+bPlNDjCK9sAAAAsN4YJn+VhZmnfPMBAABYGxJghmH+fxAd7Dg/eAdvVu5vRN3sSlGZxmPDTHfDDPfpGe7TM9w/SrT/oTBhiD95zOa3L1bgFzNxF5UGRGOGQNL2xp054dxbVcwzQCPan441hkS2uClHBQeZWf+aR4BNTNX3yDjOATWCITHa6GZzW1qvivcr8eTdlEYOmwmTNjDzzIVxYBSb4fbUaZLNDl1V9iSbN5SXnULYvA1mgWnYnE+xeXZczu6W6CXEvPmotTLzC2WGJZw3r/x11S3x2mjiDYNxHgwbuTAFAADmG2Ujd2mro5cQGSPrjSvCifN3pSGzT5oCAABYZwjBXAjBDMZ7kp6vHB/jnF8/BAAAkwkRDCpDHrtNT3ebnu5mkO5mkO6mH3uBEQQ5gDCb37LYgV8a3OjuE/B9i99QcrRYyPwoUjCzSw38w8PSccEW95YsPtXiJgpo8r8wr9iMkKsYmzKDApQVDCMYK0Zbldbbmvq46Ah39oiDC3nfQsPm7lr37ppTCJsvVJyh2Hyyo/Q4yeat8LgFyeYNqvxDKg+CzbHSXS3SHbHb2H+mQTQsmvkmLJ82WHHYgpnhf5owf4nCzcvCFhBFM6V1BiSYSc2eGO1jnOM9M3rXOAAAsJrCoDLBY1eDNNdpaa7T0lynJDuaJQy1oa3GbH6LGijwC99mZ+l4qYi8aa9W0wpmJoWHMRANC+tVJW1vhC5uemdoYDLT5ji69i+97kGnZarX1Sd3y0k2s41g6F3IgMu0zE4zr7yQ+8TtqYB714+SbIZxYBSbL3ZVkmxeuqGs9GRH6XFirXn3Vhg5QrJ5vSr/oMrDlGQzGdLpjOxfQRcY0dBe0xRkjOJ5xY8WxKSZKJoXIwvNE/3DzEtDFyQz2PyZQcExFpu9Z0ouz3S1AgAAix36DCoTSHaZJnaZJnbRFznrx16QtjcO/ceO2fx2xAj80n45TueeeMOonTnh4tZ6znv2qDCbsUaWnr184VabNyfeUfOCwHKFIR/gSCFiPg+Ge8nKtiLjj0pxOXLiooDrxAXjLiRysPkmdXvKF4nq1BYHhmZoH2uHOZ3yI20Fh9sK0OMW6NUprpBOenp2wwCH76IWVUbOO2MGAPjgtMuCUs0Ri7nyIPL2XcDsfH9ixpzjY5zjDZ3Y+sdMAADjjtoaZrhPz0CoLHbRh0gWOeuJnKcmOmyRBL/Szxyz+S2IEfilRt4GYzoPoGcvX1iJfOpqBDYD9fbYXlcsrBGg7v6+nTnhtBa3ikFmMnWb9rJAnc+gvtPwL1k9e/liqzTU93Y5w6RNGcHSkZvNqBEMvT11RXN76hoa1emIHGxG71toOTyVf0iVj+Z0oqea0csWaHo2dW8K7jRT9myyaI5cVBFhITr0AQBg6TemyNKUmfyKaWHgnIKA2dTN+FwfclHKa0b22QkWAIA1k4hymUZlPZGzXqqTXqrTZIHDAoHLq+YWYza/kTgCv0hxoJiL2GNcqr5H1ukBqr46LZ4v/CPDGtnianGjrOV468ncptSNJave5/0rUy9H3bmm7fwU+2YzxeZg9C4kvD3Vw7w9daGrEh5sPt2puW8BM7R/vSP/mZ6hzThugZ5qRgO0GSen6EFgZEO7KmoRbW/KTE9IW5qiDsazwOxlFL5jHABg6080MFNUTrk0NeXSpCSeaaLTUBZHGcJsfn2xAr9kNoBzYYJ43qmCrYGNjQ2wDpapMGgowXHAs5e52oIPcasBa0QLtrjNBS7ouJGwiRH/yGkX21UqNRVOpFNLVqq+R5+k+XndKi3s6yJN2lrY/FDD5lBONtPuQlY5cN2e+pNkM3Xfgmhoq5gNbfpF2nRr9rV4dt6IpqENw0Y01+JpRXNBILObLfWeKbk8I9vLKMvTMNPDEFbM5GhZH6Hy1GTHjxIvzol3fA0wqzGbX1vswC+uEm8UJWK/S4lb63fmhHOf/8BgxhoVUvU92pLF35LFp79SD+ym0DoIUwVbD8urSe/z/o2ZV/6syqDSOrOetGX0tqURRjCCzWQiWFM4yeYgks3UzWY3ks3oXUj27anf2GyGDe2Bhs3IWrOWhjblAqOKZvOyMBjPOUjRzAZzuuu0NLKPneo0NeXS1JRLU5IdJ8fbLxC4oDs7ryTM5tcRPfBLUy6z7di0NF1MZu3yrZcfLxVxXcHFwho9krY3mgtceAoJ8+wN18uEliWr4Td1/1GS+km6n6CniUjrREzagkdKKq0z8gHBZj5p0vYj2UzdbL5Eshm9C8kyglHDZhk6bN71qsPm+kRaQ1tBa2hzFM2FtKIZ6WbDdSlo/kJa2alOBJWFPP04+y3ZwW9yGxez+dXEDvyil8vM97mqYGvMlyHqaLGQcRFErcawxhptevbyBU8hobW4Gf/IIYu5j1npypNA2t5oIXQ9W5+bRZq0Uwc2aZNsHtikPbARjDrYTA6bpTuaJduHMmy+QR82Mxra5ayGtsaerbVonp7hbpDuxgbzhHg7o9iLYTfL3/AnjNn8CmIFfhGiv73FfezX1LOXL3bmhNNWADmb3LrwyoSF9WaiWtzaep4DL1npwrOgu79vT16kpeiyr6oKXaAiT0NqTNpB929cuXc94F49tUDlTrKZ06R9nGQzZQT7icsIRg6biajOTSSbBxo2w6tTNbFLq2OgQ5vW0OayZ2stmuGYGQHzJIGDfuyFT8S0nZ3XFmbzUIUGftGeK9bBKka5jL7HxWR+FfU+70e20ZAfM/ljZNrtsLBGsqTtjXPiHd1q85jNz8GXrHTlaSDvUi4Sum3KDQ3qqONcoEKHzb73rnn31JELVNVOJJsHNmkfIU3alBFsnxYjGLrZbNWUuqYxefVNITw8teI6ddyCw6FtXqbNBTZI0awvdtETOU9J5k2Nu2AYa49EXLypMJsHFzPwi/0uFn1vi2H8ZlL1PVqe7NH7vJ/4iVI/W81EH/+IsUaPnr18ca4ic3myB9Ix4liy4rgqqSNwVqvVanVUU6VxnMP/pEFuLeUDsZljgarKoauKNGmXv4ZJe6hGMOLwFOewmeXQZjS0afZsWtE8JfnS1Dh7vejzXnUFbzJdZguzeRDRA79kNtbBweiqIUpkHC7yllTeo7JOD3jWfMWa+mGqgq0BsLZGlqBVwdbWwaoxeCoEazSq6XHPliz+zpxwqsVNZnFr3qJSYi5e6cyelUBZs0joNi/J+VC50K+rdshsZi1QtV/VyuZBE8G0GsE448A4h81XzAoD5xQEzKE3tGdIvIyyiaJ5WprLhIQL+rEXpkXbRTVVvl0qQ2E2DyRa4JeWdVv0tgwkSHCwTMb57bCGLIGy5kC+Z7A18sOmNSa4JnA68eqEhfX6ErfWs1rc7A42I65E52qCugedf5am6kedX5LqdVgh9umqZbKZvtzMWqAahM3UAhWnSRuJ0daSOkKwmYwDKw9fSN+e0gybCYe2pqFtmOk5OYlnEH9xfNjpHwoThn5U6jWE2cwt7sAvzmcB93MHg+JNxVNIeOm/094PyWxQ/zvtjRIeRGONClEtbs3rPvWP3TpYxioQGBZvnXqTKu9SHiqImxhu+0l24I/VaZe7a4fIZvZyM5Wk/Q3JZnSBagvJZg6TdgM0aZOpI1qNYAMOm6XeU1OcpiU6/Dfs1FZp6FscKg8gzGYOsQK/kE9pS+Jkp1npzDNk5OpAfrRAybcBjB85s2im/+wxoLFGvJoe91inBxzIjyZa3EwCa62ZdfOiqkBZsysv8j+hJxalem4siDhyLZPXXq6dzVTwSBHJ5gImm1teic1MkzYrdSSUzebZ+X6GGe6TkxymxV38V8jxDVlX3lHvWpswm5lCA7/oECCeD4MvNKhkMozlt6FnL19YpweU97BHbUCzsUbNEPC7IqzRJYGyxlzggqYpMMQO40ZHbDooeZfSrTbv88zAieG2cwROn+bw91Qln2wtujBQ8IicHTyyB2Eze7lZ6/kp9MQFl0nbTB5omOkxLfmSQdzFf4cct0z14ikk8i7l+0QyJcxmmtDAL+0M1rkcgFGs3uf9y5M9iJhDrc4vqqON3xZhjSr1Pu8/V5FpLnDhGG1ynKca/otVQ1fdg05+Q8nOvAi9qPMGsfYL0m15ewAAIABJREFUUtw/yQ/5tCBk7zXRwRuZXKFg1AWqHILNWoJHOJebLUk2UwtU84r4s/P9p6W56oucpyfwpsbYjQ87vSE7yLdeTqsHhkmYzYSYgV+MTrXMhpvOI+E5MNLV9LjHSuTT+zybe0ttkOvPWFgjXswWt1rNiWEdL5oHkKrvESypeQrJarGPeZLrOL7N5Mhzc1Pclkn8LfOD1lfEba4RbKwRbKgWfF6d8HlN4q4W6dfIBSp28MgSRTRcjjIvDVlQEjy3KMgw02NGuruhwHFy9PlxfBvjeN4K0eUz5RmwOH4rgSFvUZjNajVX4Bdq8CIwbUOf5OB95vcoaXvjzpzwZy+VxF4JJbxDhTVmBFvcvvVy6iMq9PmgJX175Kq7v0/epeQ3lPAUki8kwavEPtRjaYrnOL7NwI95Sc4rRd7UY226P08h8a2Xy7uUr3cY6j0Ls5kW+KURcaINLZ+ZC/+4eH6f4jeUHC0Woh/RcBl1AuBfBtboVe/z/uOlouXJHqym66gj85jXmGYzM/CLIRlXoUx/6ZfZ4KfC+9PxUhFZNLB2qPCxZ6wxIxiIdLgwQVNRsF1hWCNcY5fN9MAvDslkNiw3GH7ZH2btzAkXt9arZcHWSDISe8UTv0RhjXpFNVUyW9wq/M9+9GiMspkW+DWg8EBTp/Ts5QsrkU/dg07qhYjV2eYKOcTCGo3S3uLGGvEac2xmBH5xbjBj6bJUfY+s0wNUfY8Gi1HFb6awxoRgC/BosRAuf2KNDo0tNjMCv3T0LCrWYIIvRs9yr1hzQXgk7XhiYb0l8RtK5sQ7cqYZYo1EjSE2o4FfavVgG8xYui1xa/3OnHDWiI0ZG0b/BP7VYo1m9T7vP1ostBL54Bb3KNBYYTMa+AU1+AYzlm7Lt15O99hr9wbgOE+sMaPyHhVucY8CjX42MwO/KA1hgxlLx3W0WEg08diWMEI4zhNrLAq2uKOaKof7L4L1mhrlbKYHfrGyKYawwYyly3r28sXOnHBpeyO5VMU4OoLjPLHGrnqf9x8uTCD3GrBGmEYzmxmBX1RlRb1M4w3mUaDe5/1wHY653Im337CwyPrkeKkIt7hHlkYnm7UFfnGmbOLX8JEuVd+j5cke6EuP1g43FtaYlG+93FzgglvcI0ijkM30wC+ZDe3lGWdgj06V96is0wOevXzBWnqmh4bhXzvWWFV3fx9ucY8gjTY20wO/OG9F4QNSo1MCZc2B/Gh6nCfeYMfCogm2uM9VZOIWt45r9LCZEfhFiKtO1lRS+GV6dImnkPAUEnLpmWNxCrv9sLDUarVbbZ65wEWgrBnuvwiWVuk6m+VdSuqEJ/XYIglZLfZhPPSj7cwSnVaJfVaJL82wP2aa5LNK7LMuI4AntPn/Nlv+f5st5wQnwuOdguCt6/6ysQbWwcFwjQpr9OhAfjTxikOgmdYegR9jDTkwrLHGnLr7+w7kR1unBwzlrADW+5dOsLn3eb+8S+lWm8dTSL6UhliJfU0TL8H72OYp7uYp7mtyrqwtCP20IPSTghCrgpCtVYJddak761K/rk3ZXpu8tTb5y1rhF7VJX9QINtUINlQL1lcnfl6d8D9F/KeVsea5/gty/efn+s3L9ZuVcdko5tSEkFP/L/jEOL7N9Fj7lWLi5jZPIRkpN7exBtCzly+s0wPKe1QcHGbjGmeSYI1tybuU5gIX3OLWQQ0Pm8t7VFFNlWcrMj9J89WPOj8h/MyiVM+NBRGb5ZHf1aT9fCP7+O2CS3cVvLtV9l2Vdl0V5zrLbTvLTneUnuwoOd5R8mf71d/bi4/dKfr1jvznO4U/tRUcbpN9r5J9q8o/qMo70Jq7rzVnT4t0V4t0R4tke3P2tuasL5WZXygzNiszNtxOX387zfq2eN0t8cfXEhdVRCwsCzOWXp4pvTwjyWlKjN2/Q06sFHn/XpLCbyghF6OxRpJ6n/cvT/ZQ9dVxn7xAM2dwJgkWFm5x66TeE5t7n/eLW+t/KRKYJTqN49ssTHb/X07wzqtxx2/mubRX+t2r9+m5drmnzrO71q27xqW72umuwvFulUNXpX1X5fnOirOd5Wc6y051lB7vKLFpv/pHe/GxO0W/3ZH/ckd+pK3wx7aCH1Sy71T5h1R537Tm7m/N3duSs7tFurNF8nVz9rbmrK+UmVuUmZuVGRsRMH92S/TprVSrptQ1TSmrG5NX3RR+3JC08obA8lrC/KvBxlJv4zR3I4EjLK/3y2IEyhrNJXMs3VbT4x4rkU/vbX/Eo83pOMAFMxaWWk22uLdk8XGLW0f0btlc3qPiKSQrUy9PDLf9JCvgh8pUN1V55IPGsAc3Q+438O/fuHLvuv+9et9717x76rx6at27a127a5zvVsOi+aL2ovkoLJrbqKI5/1tV/sFWomhGwJz9VXPWl8rMzcqMTbfTN9xO+/x22v+0g3nl9cQV9QmW1xIsr8Uvr4tbVhu7tCbGvDTMWOo9M9V5YoTtXIHzmfIMaXvjO/25Yb25pO2NO3PCnzVfsWbQGe+zY2FpkbS9Ebq4aY5arOHQ22fzs5cvBMqabdLQjyJsF6d47Lsaf0l5NeGRMu7h7ZiHt6IeNEU8aAx7cDP4fkPQ/RuB9677I0Wz+4BF84mOkr9oRXPhkbbCw20FsJsNi2ZNN7tZsr05eyvZzd6kzNhwOx0F8yfawby8TgPmJdXRSxTRixVRi6siF1VGmhZeMUh3NRI4/jvkxMbsoKimSjyn0VnxG0qOFgvRjwwpk4QZMIaFNYb07OULt9q8OfGOZEQE1vDobbJZ3qX8riBuWpTdein//I38uHuNKY9bhI+bEx8p4x/djn14K/phU+SDxvAHN0PvNwTfv3Hl/o2Ae9dhQ9urp86ju9aNXjRf6Ko4P1jR/EMb1c3O29+au7eVu5tNjJlvidfdEq29JWKA+WMGmGvjltUgYK6KWlQZuagywqIiYmF5+MKyMPOysPklITOyvYySnT+KsN2WE4orad3U8VKRb71crVazMknUjFgS62CV1gOTWFhjTN39fTtzwnGLexj1dtgsbq1fm+a3QuR9slYqfHA7o7ctrVeV+rg1+XFL0qPmRKpoftjE0dDuuebdU+fZU+veXePaXe10t9rxrsKhq4qzaP6zvfhYO0fRTLeASXY0Z28ji2bGmJkB5lUaMCcOBOaKCIuK8IXl4eZlYealoQtKQxeUhMy/Gjz/avDcoiDDDA/DRN7cRCcciaeD2pkTLm6tp2eSqAeJJVEF22A6Y4154Rb3MOpN2SzvUi4WullnX7msLMt90i55cierty2jVyXubU193CJ83Cx4pEx4dDvu4a2Yh7ciWQ1tygXmQbrAuIrmssEmzTQLGMObze5mWzWlrGlKWX1TuKpB+PGNpJXXBRDMxIxZA2aij21REWFRHr6wPIwAc0nI/JLg+VeD5xXz5xXz5xYFzS0KMpNfMZZ6TxdeMoi5gHtBOqVnL1+QOYWabjUrHE7FberGwhpdevbyBQyNkHcpo5oqqdAI64zANWLfNWIfxmOV2GdOwqVpMRfYkRLU438ZAdT3gest8IHnfW+i12dz0+OetWl+H4u9w+7UFfR15vV15Dxplzy5k9nblt6rEj9uHaChDYvmgHvXfe/Ve/dc8+qpo7nAumirU1xFs3ywojnrq+YsmjdbSzd75Q3BCqKbzZgx08FcFmZeFmqOlMsolc0Kr5gWBpoWBJoWBBhLfQwFPLNEp/IeXHjpilR9j6zTA5DldYhmeucaZ4ZhjQp19/dBNEJYwsSIGXEOMDHiP6EnzFM8YG7Eakng/wrD/lcYtq4w7ECt+GB9+sH69IP1ad/Upx24lrb/mnj/NfG+a6K910R7ron21Il214lgsMTOutQdtSkwXmJ7bfKX1Ukr8oNW5AdZ5gctlfibJbuaJruaJrv+X/gZ+IdOjTpHJEEpJDyFRNreiMMkBtVrsjmyqcIy1SugubL477vyv7tkfZ15fR3SJ+3ZT+5k9ral9apEj1tTWA3tCLKhzXSB9aAuMMUAq1PsolkzaUaKZo0F7Hb6http1rfT4NKUdv8Xy/xFgpkcMGv62POK+fOK+AwqzykImCPznyPzn53vPzvfzzDTc1qcPa9a8nZ/W1ivLXgBhWzNcXAYF85YI04Qw7718j9LU63SfPWjzkMQWqR6WKR6bJJHbpRHfFsj/vlG1unmIue71U53FZfuKhzvVvG6qhy6Ki92Vdp3VV7oqrDrrDjfWX6us/xsZ5ltZ9mZzrLTHaWnOkpPdpSc6Cg53lHyV/tVm/arf7YX/9FeDLMljt4p+u2O/Nc78l/uyH9uKzzSVnikreCntoIf2woOt8l+UMm+V+V/p8qHLt1dtzI3Vgusq+IX5wUuzgs0S3WbneyiF3NhHN/m/8LPfCz2/qMkxa02T96lxHuqlF6Hzd8WxH2dH5n7WHX177tFf3cV9nXK+jpyn7RLn9zJetKW0atK622lhs2UQzvyQVM40tBmu8C0NLRLT3aU/NVR8md78e/txb/dKRpC0ZxNFc2sbnYq2c1m+L/iltXGMWbMGjCXhi4oCaHAPLcoaK78ipmcRuXZMv/Z+X4meX4meb4meb6zcn1n5foYCp2sxD54VKMjErfW78wJh/+ZCWfSBoZNYFg6K5ifyFNIDhXEfZLm+5/QE1Ojzi9K9dyQH7arNOGPBqnjnXLvnrrLPXVePbWe3bXwddW1u8alu5oG5rtVDl1VGjB3UWAufxdgPqjKO9ia901r7oHW3P2tuftac/a25Oxpke5uke5ukW67lf6ZIn5JAd9c6m+S7PJR5NlxfJuPxd4HZLGwwh6ztH41Nj97+WK7NJRXL6t42lP6tPvq33flf3cV9HXm93VQw+Z0rmFzNOkCC/3/2TvPoKrOte9fH58ZJ+PzOj4agiCCIAhCEMFQQonlGNuJPfauYBSNokYjCgjSO0hTOmx6771I7yIqCoINAWswx0wmmTnvh3uVe7W9N01Jsq+5P0Q3IIS1129d7f9/eY+a0JZY0KamwCi9EaYQGHs8W0zSLFTNZsx/tcbhYNbDwEw1mJnpMpvKCMkLiv3Viv3Viv3UivxUsj10U9xlfZcpEgGdVYSrN9M6UrbxLIupGSgt3lEarZXkMjvykkGG9+bquMMtmefulQYMdgQP3wka7gwc7gwYuu0/dNtv6LbvUIfPUAcCs+dgm8dgm/tgq+uLVtcXLc4vWlDyIx2Y66QBM5rJ5YC5HAfzPmEwb39U+P2jwm2PCrf2FmzpLUBzQpt6881b4pdW39QuCVyY7v55tK1yvMP6whsosf7npDqjY/OWonCPruqmX4cbfh2q+3XwVpenAXFTs/SQ1GyO4pvQ5hS0mx0HmuwHmq48b7B93nDxef1Pz+pYU2CEEBi5OoUlze7qAACgGieUNAtXs9H8V0usfgs5lU2WsjUvaAFoKqRiYE7a/RnxUy9XLAvUKCOpHLtjGsC00/ZqRX6qRb6qRb6qhb6qhT6KWa5L07z+OZfUFI+Tt1LD7tb+979cPFNgpuQ8ZSGLjx2DH0aSe9p+qE42zvCdFmazNMPn3+VRJ9pzXfrqbr68e+Pl3bCXXaEvu0KG7yAwXyfZ7DeEFJw6vIcYYHZ70SpUzbYbaLR73nj5ecNlGsz1fGCuQWD+kQAzMfRz/EklSprFg3kvH5i3Pyr6HoG5lwAz2qzZ1JuP1KK+68n7jhRaXt6Z+lVt5KKiALVU1/+9eV47xXVPeVxMd9Pfu2M9CjZfbSk41ZDR8p+XTb8O1/86VPt+MCXAnLqxbcmR3GwO55Mc4Ra0BabAbvFMgTGEwEg2x4pNmonZbGppijv/hdalUI/53CwAWLpXnQSzZmWw2llN6qee4RWgXhKwoMRfrdhfrch+th4ALJMv9J1f6DO/AB1vlXzveWku+yviJ++3KAvp47c///i+OFJwH527BS0LWUx+FD29b1OXsSTVQyHmyorCkCNN6Q4PqqJf3Y96dT/y1b2IV/fCX969+fLujZddYS+7Ql52BQ/fCRq+c52RNEtZzRZuMz8TW81+Us1MmkcF5mJJYM4nwNyTt4GkMgLzup6ctQ9z1j7MQRoV3z7M/rpNpFsdtjDXZ06c3YLEa5ZVSVl9nX+/5EdaNg9+GFkgcmoYGWz5z3Djr0P1vw7WvG86vxwAzLdZmwEAWCdKbDYjNouXHGEVtM9JKGgTq1OUEBg+ni1V0sxXzab2mDUvaAHAZ+ddKDBrVjjJ6QOAxsytGgAAW6wXFPurFfuhLFl+MwDAtFO2KvneKvneKvleynnEmRNn1/Hq+aT+LmUhZbz7/YNFpj9XVIFb55a1n2UxedHx6rlHe+mavJBpYTZfZ/sfakhz662Lf/0g7nV37OvumFf3KTaHv7wnlDQHDIurZruR1exro6hm87aZRw1mrMcsFZg3MsG8HoGZpPKah9kIzKseZq16kPWvB1krH2StfJBp0i7SqghWz/L435vn9dO9nFoK/zYLMtKy2aYu42JLfut/XjZTbEYF7eUeoi53fQCAo65Us/m2sy4AgOnRbCdt4i534Pyrezdbr5Ip535rstlsZQUAAFahh6zIO6JlEJrQRgXtw+5LqXulomsS6WzhrQUAoG/osgUAAPT0q1zVAABAJRbtNGeveuikRN9mddVK8aT5sjx+D95zEVWzcTB/WeumsBQAYKYfBeaghQm7pgGA/k6V+J3TAACWKaAKNkqUXS0AAPS2KuZ5Ked5Kud6ziPPFymOa/JDJvV3KQvpo3/kjWGaFz4HwJXz5Fu0koUsxhtVAz02dRlqIkftFLfvq+Iv3ytPetOT+OZhwuuHotcPUAcw5lX3aJNmnmr2IE81GwNz41jbzKMCs8RSNl3HxsG8DgPzagzMFJVXPMhc/iBzOSnA/E13hn5TtFqRr0ryNfnoyyiZ/tS/6nGFtGw2zfCLfdxOsbnu18FUVNC2Ti4bqT+9DABgUw7ZbCbYLDaO3UTNZisrvlctryPJkW2W7FcUXBMP95cfJNhMhumPa3ppNq99mLO64sRMzleVj0RJ83VVY/ZL0229iWo2Nf9VYzMLAEBTPilEC41kl19XtSHT5RL72foAADPcfanatUrk1mkAAOZyuZ7zcj2UctBxV8p2V8x0lYu6NKm/S1mMKhqG+lflBP325x+ChWzZWpUsJi6y+jqPV6fMjbEzzPQ92pge8qw99U1vypue5Dc9SW8eJpJgZiXNEcJJM6eaTSfNkmezmdXsi8/QRoxU819sMD+mwYwWZ8SDedvowfztw+xVfGBe9iADgdmim1CUQo1Lo85EjfLrCzLd/y/yZ2Qh+FeseEvLZqVYu9LX/a3/eUkOgjX/tBwAYFvu89KRZ7H+ZgAAJxKJZjPF5uOxca8fxGQeRH/S9C4Jfdnl5I3AuO/4UIfXYLslwWbDjU3NVweaTnkaAgDAzp3P6s7XX1ACANixGRW0a88pAABsW9tfdqDfi2DzYXdU0N7c66pKsnnNw3AtEwAAMDlu1J1h3p2ucwB99HrtO0nGhUenAwCs1WyPX9oWp2OrDQCw+wKVNH9ZF65Te0Mnde9nAAArlStDNCuCF5YHaZQ7yiEee/qrFfsp/agOALD5OF2+zrWaDgCgNjPcXSnbfW62+9xst7lZxJkWZjOpv0tZjDaSe9r2lsVScp4sCJOZtIzNshh7NAz1H6oQfR51aUV+8ImW7KjBOxlvH6W/7cXALFXSPJ4RsDFUs888rTnDnP9ibUxZPq5AM7mHWRtTksC8tbeAC+bvGGCm6tg53Do2N13GqUyce6mm91JN76UadyZqlgepZXnMjLy4pUR4ymRKhrRsNkj1THrW1UKyubbLywAAwMobqY7ccdcDADji9K4/821fGlnTPtL+MO71g+g2Jy0AAJO9rXdDXnYFpe/nYbNVCLk9FWQIALB0dX3duaSdnNQXAPRNa8oO9Huh8rhGPOVsQbE5Zw2RNC/WqCCnwO45KAAA6KgW8RW0m7HZbEpjxG8lAIDBHrXK4IUVQRrl1zVEZB0bNZhjtk8DALCQy/NSzvOcl+s5L8dyOgAAfObkNjfLTTHLTTHTFR2FDOeZERcn9XcpizEEEirimE/JbC9kMa549/uHsLu1i5JcDNK9zrYXJL3szn7bl/m2L+Pto/S3j9IYbOZPmkkws5PmsYyAMWezBarZY24zTwCYWZNfrAYzp47Nny6jg6hsejfV9G7K1+h0JRt3JmlWBKumuc6Ld3BtK/5L7ExLy+ZdpTEeXVXUkHYaNqGNx8ac/ozRsNmTZLOqZw7pb4HYDEuT6iyxTjMe2gll+5ls3tJbsAljM1nQ3rCYngJzQDyWD08yup242E6H/UV3/bS4IVK3nhb/WkSwebca2mMuC1Q5o8H7/Ux3JivY2RdnLkZsRjx2oY5c8lW9FI9J/V3KYmyxtyw2uacN+wuZw7Msxh4oUZ4bY7elPPrGk/a8d/057/qz3/Vlve3LfPtowpNm8QvNPCNgnGr2+NrM0oJZqMfMADOzjs0LZmnSZZzKX3clm3Qlm9xJNrmTZHwnSb85dkG+z+zoS5tLIqZ4Gi0tmztePddL9SCHtJsvLOeFFMAJUcbbR2m3nXUAAEyOtD+Ifd0d3eaoBQBwwAZtNhNs3ntsqN1zsO0omTeTcmBU3lx7FLHZ7Px+5vbUgf6yfX2IzfoG1dSENsFm5dicb8m8Wb2MWp1CbNZRLcR2mkPXYN+6lmI6ljRTbIYVioS6iANqMPPERkulHPe52e5zs46i1efPHF0UMlzmpDsTJ81ZMV7mgTFF47c//1iVE0SMd0rl8CwLWfBETHfTApGTQbr3T+2F2W/6Ct49znv3OBex+S3B5klKmsWPgElZzWZtM0toM7Pmv1hg7hsvmFc9zBaqY/Oky1JQ2bgzybgz0bgz0agz0eh24sLy66qpLvPiHXxvV0zNbvQo9pt3lca4d1U1/jpUf9drKQCA+dkuTBEs5wgAABx2fPsolWTzYSabzxBs3sfDZjD8rrHJfqDR2oPoN+94Vnu2/iclAABYnFj1w5NKq8RtAACwdXV/6d4+T00AAD2DatLcosdFhWTzqoc3NYl+8w+G3elm91K1Ub/Z2FLvdqLhzbUAAKCtnIvERi7MJtn8ZV04rf+VtOcznM2xqKCtMTvGd36Bj0q+t3Ke1zxncwAAMJud7TY3y00x88hnAABqM0Kd56Q5y6ddk0+7Jp/qNCvRXi/FffJ+i7IYZ7z7/YNhmlf/yBuB1rMsZCEYv/35h39n5QKR04aSyLiBu8W/PCn85UnBL4/z3z3Oe9ef+64/h5k0p73pTX3TK2XSPIa9KaGFZkppRKpq9pPqU5w2M+/8F77KzALzDinAvF4CmLl1bElF7K4U8VQ2up1gdDvBsCPBsEOk1xi1INdrbpz9lea8qabeOAo2v/v9g0mGb8rA3fRAcwCA5Z6JI8/LaPupxI0AAPBdNoPNMa+7ozA2B+NsHmz3oNnMCGX3dLTZvOUo+yUFV9H+/tK9fZ4aJJu3Eo6QFJuzVz3MWhG7gftl5cOTjG4nGHb4qxhxXlu6XxNPmqtDtSpPzwQA0JATBaqXBiifRv/gdkUSzMrMBrNipqtC2Kb/AQAwnZl2TT7V6YtUpy9SnOSSr6rEO/wlOhz/5Oh+O2SR6f/u9w+szrMsZCEU737/cLWlQE3kuLsqXvTibskvT4t/eVqE2Pzucf4nSZqlGgGjlUZGU82mhTnR/Bc+mE1pjOxiVLMlg5lvJDvrX0wwC9ax+dJlisomYqlMnHbRV+3xS5qi1PN9FOLsrGtSp86NenSanf0jb4wz7A6ZAQAYBDSyrCGdTwAAwIn41A5+Np9Gns1MNh8ha9r7SUgre6RTqiM/Pr21CcOzgmsC6W9Bs5nU0KbZ/C/CdcpRgf5UXdUiXG/ETxnHs+EBzfoI3bpwnVpam1Oz0knOAABghlfgghKioD3txyvzC9BUNuoxu89GjyQbjihkuMxxNAUA0N04K9XpixRHuRTHz5Mc5oscZaojf4koenr/++LIqVngksWUit/+/ANR2bIuNX34QdnIs9Jfnpb88lQ4aSanwKROmkcrNjKeEbCzT2vOClazpW8zszRGxg5mcQ3m+0wwS0qX+ancLvqqXfRVe/xX7fFftcUjzWb95ugFhb5z4uysa1KnQg49ah+qwQ8jy7IDr92poKwhiyVZQ4pRBHPH2Oww0HRloBFXHaFktFlSnZS/xXbS34JrPMXU6aRdpww7EijLKUwILIIxBVYdqlUZolkRjLaZp51xWFDir1bkp1qIVbNzPZVyPOZmu8/NckNjX3PSnWcfUwWA/7E6K5fiKJd89f9EV1Tir8rA/BeKsLu1J2+lfurvQhZTOrL6OhcluVjVp+W9flQx8rx85BnFZjxpZk2BTXjSLLA3JWEETLLSCN/SlLRtZhaYH422x8wPZqrBzKlj86TLjCI2P5XjKSovbYtb2ha3tJU4Bq2xS1piFhT4KouuBnXd+rSX2Vg8It/9/mFnafTm0qic149Yts2UWmcSR60zDGMzbj/FYPPzRq7FBcsX8gDJ5p2Pirc/KtraW0iZQq7ryV3zMIfS0EaOkBzXKVJAmxbpZK5OVYct4qiAKRf7k+Jf3ir5qJrtocQEs3zauem6AGAyM8VxdvLVOfH2einuXGFIWUzxOFeXGdBZ9am/C1lMxeh+O7Q8O/DbgtCUwftVIwOVI88Rm0tHnuEF7XzmFBh3dYqVNMdJPZ492qSZfwSM1M2WpppNbTMLtJklbExNCJjF1bHpdJlZxBaTK7exqWzQGovcgdHRb4nRrY9YkOWxKNn1EyqAjoXNKKK7G9VEjkfqUnPe9Bf88iSXyWZkDRn3+kE0bj/1suv68J2A4dt+Q7d9hto9B9vdBltJNgch+yk01k95Np96ijxPKq0eV+Iy2rv7SpBh81ZiEAz3t8haydXQvpNs3JlET2gTAtrEWrMuT0E7eGF5kEaKi2fwAAAgAElEQVTZdcWtAKAxO5abNLvPzcbBfO2LoI3/AwDrD8yKu/JFtK1jS+EE/p5k8THj++JI2VC9LPB49/sHm7oMzSSXoN7GW+8Hqt8PVJFgFlPQFl6depj45mECnxAYr3r2+JNmKZVGpKlms9rMvIPZGJgL+JW/BMC8gg1msQ1mNIwtVMTG+sp4BZtNZQzJ+s3UidZvjtaqDp2X6Li5OOKTNKHHzub/kqMQqiLHE01ZyS+7SZcLHttmxGZkPxUwzLaGRPZT9gONV3jspxgWFyxfSFJ1hDZsXv0wexWvvwXT3AK5TuEC2tyC9kJidSpgQTFV0CaSZnY1O81ZPu2aXIrTzLjLn0ddOl6dMnUGCmQxhvjtzz8sMv1lzQhZoGgY6jfJ8D3XnFf7/kXN+xe33g/gSXPZSNIW7twpEYed+PRGWElzLJE0R38LAACr0icgaRbcmxI3AiZ2NptuMxN6yVoixvzXDnabmRBRVotjmFisuLYYAOCQMy+YxY1kkw1mnjq2NEVsQSrHYFSO1m+OXtJEnaglTVFqhb5qiU4ffxl6XGxGMfhh5ExdhqrI8UBtUtizDiE2h0rBZtwakmE/hXk27+8v3dtXsovwhaTZjLynKDbTzeZ7lL8FwWai2dyCNZvxCe0qpJ4dtLD8unpp4IKSALVif9Ui3/mFgkmzXKrjrPgrX0Tb7iqN+Xtbiv5zon/kzaqcINlvUxZXWwq+SvdOHrhb9/5F7fsXVNJcOfK8gkiapWFzbxpbbwSBGZ8Co9n8cZJmaWaz+arZhF6ypkigzUzMfxFsVo3FMuZK61kAs5zCRwtmgQYzXx17VFTGEuUlzQwk6zXSR6f2hkrytQMVoo85KDoBbEZBrRMsSfeyas6MGLojyOYhBpuFbJtxNh8j2XyQyeZtj6ghbbYvJNOwmTMIhjtCMpvNREG7Ikij/Lp6KfJm9lMtogranvNyiU6zQobzrAR7xTg7uahL5+uzZLny3yw6Xj23yPSXjW3/Y6P77ZBpht+J+vSGXwfr3w9SSTOnoE2weXMOPQWWK/0UGN1pjqLYLGXSLKTQKbQ3JU4FTLpqNs82s9RtZlySU6DHLAWYsQYzXcfmpMvs1rIglfFEmYXkSL2GSL2GyMXk0Sjw1Uxy/mgd6AljMxUNQ/3Hq1M+j7ykneK6pSru0v1yFpv9STZ7CLOZsm0+ibO5XwKbeYa076WakobNfINgDOMpTrM5kGAzPaHtpZzrKZ927f8S7BTj7GdGXNxVGjPFhd9kMZ7I6uv8vjjyU38XsvgEkdl32yjDJ7K/reHXofpfB+swNjML2s9KMDbnc7TAyIJ23Ho8nT4ey7c6FbWKyebTx7BPsbCzF9xpDjWjP85wQyPN5n3Ix88yaDdl6GcZyASzH6Z2aLC8Fq9mezOUjY94k7PZVN5MtpnjscKB6ak1BJgJoUbVWArMzir0xy3WqsimwKyH7JAOOuoeJF8/4MgH5uSvu5L1Hcjvy/iolr0OAMC+yyhd1twLAAB7LyEw617WBgDYc4miMuFsBACE9yBJZUEkRyxuiFhcTxzNymDV5Gv+dz7GrOjEs5kK5Bz+TXbA/ws/b5Z3fWd9kkNvDc3mQQabHUg2/yw1m7djbBZcoOId0qYGwZrEDIIxms3zcj3lUhznJl6dEX5BL8Xj54acv42DtyzER0Bn1bm6zE/9Xcjio0ZIV83agrDyt48bfx1q+HWw/tdB4YL2U4zNQlpgVVbLgBXaPhWc1SmKzV1hL7tO/8D+FOSry+40N19W43ygcQqRNO/leOwCAFgGEGwmhRfxWJyIkuYkczP2S/Ku8fv7SvcRmoygKSre9ah4Zzynom966tve/I2YMeD6ntx1ldazOP+WUiyRMesd5LwGMMMxmAVmExzMeOy9jNJlgs17LqEiNsnmiyhXVt/D/rzpl7xYVKaRTPJYF526cHR0am+qZ3qcrsuY7ItwEtlMxW9//pHV13mmLkMzyWVOzJUlGd7rq6L3t2TYdJeNis2HSTbvEcvmldKzmRzS/pLF5opg1UKfuVluX6Q4KiVclYuxVYqzP1KZmNzTNhV20mXxkePkrdSwu7Wf+ruQxUeKnxtz91TGN/863PTrEGJznbiCNs1mbiz2q0b+AroAAIfs3vQkvnno72MCgPxz8YI2zeaV6V2hLyNWAgDsPzXcGTjc6eBtBABgYWfHTppzN5sDAIC57bkXLU4vmg8QCk679w00XnneuIdg89I1DfUXn9UdI9yDdm57WmPzNHUloq/Z+YNPqq2fVG8kVJ62f/e40qrmLGnIW364v2y7qz4AwBGvfX2UXjJoxBfvfOSO/H/knGOw+S89var8jT0uGJsjdAgRZWuLh9nfPsw2IGC8Qe9B5vIHmYuJP+qql6Wbd4eqoQ8+4MACs8kdO8JCcN9lo85Eo9uko+BeW9RdptncGre0NU6HZLN+S4x+zsHpAACr1VGunHUA/VGNmyjTSA6nkPwlOrU30dHI8fq+NHpSG14fg814DH4YqRrocWop3F4avTjVfVqYjXaqu1lh8OrqqIOdOZb3CnE2/8jLZqbwyGaO8AjOZnq5uZOfzWhIe2FFkFqx39xs97lpzkoJjtNvnlNNcFyTH+rUUlj09L5sIOgfHr/9+cf3xX8x81dZjCF++/OPQxWis03ZLf8ZRmyWoqD9tFiYzbp+1elve9PesAvanCkwtDpFsznkZVcwmgJrsafN7yzsrvAnzYabmqhOc5AxAIDh+sbGK88bCDZbXic7zYEGAABLV9XXnCGSZoMVtVSn2XcxAICBRU2FJaegjSmNUGwu2lH9oxwApZ3MbDPTbF5XgZLmxdoVVJvZSQkA2fgue5ChS9a0UY95qaMuwWbWSHaR5QwAAB2VAqLBTDgK7rVFRWzNPQSb0coyUcHefVG/OUY/ZDXfr0hLMVMSkkkeU0en9oZOzQ2NfN8VeUGTl619bDZzo2GoP6a76VJjrnlWgG6K+7Qwm2lhNguSnbXTPXQzvb4uDzMpD/u2Pv679tR/t6Wsa0te05q8/WE+weZeNptXMdls0pWiWxf+ZR2awb6xsDxIOddzXq6HaoarctK1eYmO6J9TS3AyzvA9WpUY0FlVNdAjG/+RBSve/f7BItNfpiTzN47f/vxjc1G4c2d5639etvyHTppRQbtGsKD9tPiXxM0AALApR3CtOcjXlA2F49GooI3pjUTSbB4u2m3B4YiF3RVWp7kJsXnPIXo8G7EZjJIbL5NsVvZIJ8VGAgwAAEA/qeZM/XklAIDtm+m9KV9dAADQTaywfFyx05Xju3fYc29fyR4eNm8252wzf0eKKKvE5qwl2LzRgJ7/QmwGxdiMb7ppNqMeswHBZnt8JNv4TpJxIWLzOk1yHptk8yU086VBsBkVsWO1CTZfWNIcrX2J7jTjMTuIp3DNQrIOyWPWWVjsvyTNc5Lw/OnZzBsdr55XDfQUPb3v1FLo1FK4rSTKNMufOrMif0ZMlXj+9+Z5k0w/8viuLQhDXzC5p61qoEfWM/7nRNVAD3WSe9rQZYDOd4U3zbL8JR7DDJ85sVfMsOtQzPl34Q38n0DXG3U+9f8MWfDEoQqRc2d5239etpJJs3QF7adFGJvFmFskvelJzD6EQcHkYBtLQBtjM2GkC8vTOwOGbtuTNW1bzHLKbbDVlWCz4cYmSgiMyJvXNTRcpvPmQHJvCrF56cr6mtMEmw2W11Lj2T66AAAG5jWYPGfCVux71je6VbK7z0ODZPN2Mm/WrypA7cVN9GC2M8XmNWTerFVBbUw5KQIA6KqXZVhQbD7ggIa/aDazRrILj04HANBRKSDmsRdf0QEgG8ytOJtj9Jtj1HcDweamaO1LWgAAhge06Qo2m8qswrVO7U0uj7VvheFHo8hvRV7QZKRzU5TNspCFlIFol9XXiSh4rDrZPCvAPCtAIeYK/pSmk+6pk+6pk+6hk+7xVV7ANxU3LcizqTl5R0fm9o7M7R0Z33dkfN+Rsa09fVt7+tb29C3taVva0za3p21uT9vUnraxPW1je+rG9tQN7anftaf8uz3l320p/25LXt+WvK4teV1b8tq25LVtyWtak1c0xOmXBuuXBi8pDVpSGvRlro9Gmht18G9sTszlr7P8vs7y21sezwK5rH7z0cK1reRYbVrbf16ipJm3oF3NX9DmsrkP0+nsTXvTm0Ig2fRoB1prjl1DsJkloE2x+Y6TtzEAgIW9w/Bt/6GCHSiHtrhiS69OoZ3m3E3mAABgbntmoPnqQBPhGGT+s/XzBtvnDeR49tLV9XXnn9VaEv3mHVuf3jr9NGUF2W/e96Tq+JOqDcjm1+zsrscVRwlDXn2TGnw2W9/oVvEuks3q8UXfP3JXR9mnc9Tm3vxNvZGLTQEAZl2LZLD54U1tot983BQfzDb5wag7w6I7nWIzGv4yuKoLALDfjrMrFUBYCO61NewQfZV/GNkAogazQWssMe1leFC7OUa/GZn/Auz+Sa8xSi8TNZhhdlDk4oaIxdfRwtq3qpxEmYtkFo+JUx26qDp0UXWoWq7XgYr4Cb8mZWyWxVSPd79/oJLdH6qTLbICzLMC/l/4ecQ23XRP3XRPw1z/VZUR/6qM2FAnOtSZc7Az5+yjKpaNPCUj/BPHs5alwICLMODrnrhNHq77jysM4+r/hDMPcweUsgHY1luwtbdg/b2sb1pE37TEf3UrXKckUKckUCvHe0Gq64JU1/+9SfyMOLxjupuqBnpky/QTGEk9rRuLw9v+8xJj85CYCW2OTifBZr4wteroTXlTacmZ0wYLJ2+2VXPkSpLNwWTezPyUK5e4Ps2pnOFjAKNkYqd5N9+ctpJ7KnGpJ27nvqqTiJLmBFPOnDaYnt7YV7zrEcXmwu8fFW6N4/70m4x7cteTbFaOzVn9MPvb2I3cf0sxmlhl1jkAAPTwlz7F5jvJrCVmoojNCmpLKmQNz6u7fkIz2Kq72K98dsGNSWWxSCZhzDhVoYuqQhdketi3FEzsZSljsyymUDQM9aNRQaeWQousAKMMn2lhNrMif9bL8DLNv76mKmprfeKxO/nH7uQ7Pm+iVJBwLzz7gUaWTiHhVksqIrGUhHH5BUq2EIGZ1mFgSzHQFT/cLA+35cF1hikw7+CAeQtzfIaSNmTYzvfkmDTFmjTF6lXf0Cz218r1UUt1/TzadlqYjXaKq0mW38+NuWhoUVYtH0NUDfSszA1qGBkk2TzcghW0xUqOUMZTEtnck/Sm8iiOZwsnb8YUGBLQJti8Iv1O0PAdR5Q6AxrPvmkBAGC0tZlHpNPpRYgJ/aUN1zfQQmC7yJr2DhLSSu6pTLERNP+FwsC8pgKpPB3uLz/ULzLB8Wx6ehOhm+1OsZmQAMPxbHpyBXObWTmWNf+FAlWzCYERms13U76+m0IsSu23M2GCGUmLEHVsANhzibUlRdexAcDwgNrPWgAAu36iitiqO5lg5qMyC8l8MA5ZVBWixTzzU5xTH3VM4JUpY7MsPllUDfTEdDc5tRRaZAeoihynhdl8meqBVuzWV0WfvFt4+l4x1V3jWscTKkikQiFTC6lRTNJ8npk0nxFOmo9zNJIoCUPcxfYgDeZS6cBcKD2Y12KuAJSa0qoHWf96kGXSGr+0MXphSYB6sd+CdDfVVJdpYTby0ZdNMv1+bswNu1srK4yLj9/+/OPrDN+kZ10IzOKbzXwF7Scc4yl2QTtVrLmFdK5TvHojlEgnegvwq2dTbMZtLYT8pngdmoXMpiRLgD3MWfMwZw2fMCdD/Av5MeNa2Uj5CxPKxsFsSAp+cTaYWdKb5NYyu7XMrWDzU5nLYwaMK9EJ1qoM1qwM1qwMVi8LnBfvMIFzYTI2y+IjRcNQP6pLf0OSWD/De0VR2IbqmDN3ix366vyH8DtRh/dQu/cgfj9qc2OyWTBpZoJZTNI8tmr2EaaLLS5kiN/FqBsZrmj4PR+YeY16JIKZUjqk7nfolmdyJ2lJY+SCEn/1PJ/5qS7/e/M8ojVVD//UF8IUCv/OyoPViRiYuc3mF7XvX9QQSfMAZ0JbnPEUS6eTz9yCmgKTQkCbNQUmJNL5vPEK9khKsjlAwNaCR6GTbQRJXtVMsynGlSxZm5O8XJFiNtf5EbWZaa1sDpiNuGBmbTAjMDfhYObMfDFby5KpzEIyE8b0qQjWrAjSrAial+l6YuLc32VslsVkRcer52F3aw9UiPRSPaaF2eimeX5TELypOvbcvVLn/vpg8h7Eug0hMPswwTzapPmy2KT53LPac8LVbDxpFlPNlqbNjIMZd5vfKhbM/x4NmJczwWzBde+5n2Z0O0G3PkK10GdBttf8FOdpYTZqiU5bSiIDOqv+yasKgx9GFoicqGo2UdAWuz3FV9AmNLT5dDr53Zo5a800m+m15uHOwOFOAQFt+o3AcragLn7KcoqXzdIkzUIOzYK62T15G2gw5/KJZvOYP/KqchLzX1wwd7DBzNxgJsFMinwRWiJ86TI+7cXfTuYgmUtidBYyj2K8/UT518nYLIsJi8EPI1l9nbaNed9kB8wIP78oxXVtafjRliyHnluszAAv3FFgli5pbnHBwMxKmu3EJs2jGgETrGaPvs0sAOYCsWDO5QMzj/+8RDDjlreUW4B+c7RmRbBanpdy0rVpYTYmmX4/1qYn97T9o2R2dpXGeHZVU2CWUNB+zzuhzSpo97MntMda0OY8rTIK2qykmVvQlmQ5JegFOdqkeTNv0kxcuhKq2UznxxT2KjPhxMwEczvbuEKfKmWLqWOz0mUpqcxGMhPG5ehcZx2VfK8lqR4Tcn3K2CyLcUXHq+cBnVWbisLVRI4KMVfM867vrE24dL/8xnAXfutBYGbegLhJ8+3JSJovPqvjmsmz3PH4R8AEq9k8beZ9o5n/2sxs0XHBvE4YzP/igPmbbqnA/DXbxoe02LuTpFNzQ63ITy3TXT72yhfRl5fnXPdoL/17p9SDH0bmxtgxwSzN9tSzspFnpVizWaignS7ZrVmqgrZ4q2aJdpBcy6nJSJqZ1excVjX7X2Q1exm3mi0MZmTpa3SbAWYqaR4VmMWny7xU5kcyh8ca6JRRJ1CjLHCuyGFC3jsyNsti1NE/8iamu2lHafTcGDvtFNeNFdE2nUU+T1qohIC677DYHPqyK4Q57RI43BkwfDtAQtLciu5Ho02aRzUCNiHV7FG1mXnnv3AwrxkFmAkq42A2lQbMlPctWT80aIlZVBU6P9dLOcnp/yJ/XlsQFna39u8niObeXmJVm8rH5lFtT9GmkLjkCKvZPMqCdienoN3OKWjjVs1NV8XZQRLXPKtENOqkmenQLHEEjNebmb+aLWH+i2H4KC2YCfVN/u6yWCqzC9ckkrkwDuQ96qWBc9Kdj1Yljv8SlbFZFlLFu98/JPe0Ha9OURM5qoiurim+ebo9P2SgXcSo1HVHM9lMgfkGJ2kO4kuafcebNI96b0r8CJiVcNLMqmbvEahmjx/M33LAvGKMYE7GwWzMNqVnO+Aatov0W2I1yq+rZXsoxNt/EX15T3lcTHfT32O1WjvJNfPFfVZBW/rtqWKJzeY3rGbz2Ava3mIL2qwpMFZBWxqfZinHs6VLmul6z6qH2ZLBjCfNAoPZUoM5Ug9vMIuvY4vJlSuCmYVrEskcHquXUicAP2rFfp9HXRr/foSMzbIQFx2vnts25i1J9ZgdeelfhaHHmjODnraR/TOqTMe46UiXNN+ROmlum6SkWXgETJrZbMlLU6Oa/1rPvLVRmYcYMLNc6MWBmUqXBcGcQDb2aDBTVUR0W9RrilQr8lfNdJ8ddUktwelUbdpfd+S749VzvVQPHMwTtz31iKfZPPkF7X1WhIA2NQXGKmhzV6dYSfPRcSfNYkfAJFeztfeDfLjYjSl+MP+ExL9mB3HAzKhj2yCHyll+YdQMtiCVCSSfmgkAADO9uTzGYFwSoF4SsIB55iU5ZvV1jvMqlbFZFjxRNdBjU5ehJnLUSXE7UJ/s3deAbYP0JL55mPia2UJ73R37is1mVK+7yUmauVNgvEmzp5ikeYC+K402aZ6oETAx1eyxtpkZg9kcMGfxgTmDDeZ74sGcJBbMIkYJEQMzawDny5obKvneysnXvoi2PVqVOP7b0EcOj/ZSyxregrYUzeZxbE9JWdAm15rpgrbYteas9eYApBaYxCkwzjOoUNJcKj5pHucIGF7NNukKUjUGAJAPJ9vMwmA2YGfMGJt5wEylywSbZ/ph6TI+7cWTKNNsZvCYhrE/zyn2X1DsL592bfxlbRmbZUFHVl/n8Vspc2PsjDJ9LRvTw551oFUQqkCXzFwI4Ra0o/gK2gjMoZykOVC6pJm50zzGpFn83hR3BGyU1WyepSkx1WypB7MlgJk9/EWB+S4HzMINZlYdGwczm8rEzTHWoCUG5S669REqBd6qaS4zIy/uKYtN7mn7S0idnLiVcqW9SBKbxTWbR7s9hZlCTnhBm2azrdiCtvgpMCnHs0ebNEs1m32HZjOzzSwRzIweM2fyC69j02zmpMtUX5lVvj45AwAAZngRSGbzuJg4asX+asV++FHMcvsmO2CcV6mMzbL4b3JP26EK0edRl1bkB1u3ZEcPdmXi1TksCcAWQuiCdixfQTv8JaegLZw042xmJ82Dgp3myUiapR0BEzubLaaaLbHN/JHAfBvfHBWsY7PSZRrMzdQhlkoX10fML/SZn+46M+Li5uKIKQ7pLUURvvdr2M1m4c1mX2sAALBO8rYm9R6tExGb894lbgIAMDvhdxhJVv5wuzeNaQqp41NBPcJGv4pm2Aj/EIkXtGmdTgB17wKqoG2FHCysQo9YkS9bhTgONF8dyPrOHP9yu3Y/r7/4rH4nLqNt9tNhvikwwtniiLfl44oj/eXbkSPkEW+UNK9CP81hjxWHya9z2J0naa48iQymdGKR0xQAbDR4mPWviuMziT9uWPwg4xuywENoc6IwttLvSqaSZjLWarKEOQGmX/YlqtnNF2cDAGgrXUL/F7WUMom8edZ1Asy4Kics3atOjH2dIZJgX2zmiyxiK27DPkV/pypRu7Ym2OyJUZkL4yKeo5TjoZXkPM6rVMbmf270j7y51Jg7N8ZudVHY2faC5JfdOew9EMGkOYEvaeadAuNdnRpr0swjBDa2pJm1NyVuBGyCqtni2sw8g9k8GiPi95hHCWZ2g5mnji2cLjPFEaOXNEVRSYxuQ6Rqoe/8NBe5aNujVYlTc8DbINUT1+mUuNnsYw08YZ2Y/+5x3ruETfhfLnMOfdvrcJz9sdo+FXGvu2NelR3kuDJreheHvuwKHr5z6hj7JXXvfFTQtrRivwQAqp5ZVNJMxs5dlBYYHkf9uFNg35FsRhc5yWYvdG2vOsz5IgByzjHspJlgs9g46GjBBTOK/XZU0kzGWs0OkeZe9gdOt/XWb4kh2UyG4QGtBpLNgRwwo9hhs6g6lGazTwiriM0AM4qt1uqlAeolFJspJLN5rFrkyz6FvqqFvvPzvWdGXBznVSpj8z8xknva1uaFqIocjzakiQbv0coJ7/rwPRC8OpcikDSzCtqjWJ3i0xvx4ludcmFOgY15PJubNEvamxKz0CxOaYRVzRZqMwvNfwlojEwGmKWoY/NRWZ+PykyVxMgva28q53nOibNbkuoZ0900pdJopVi70tf9QmzmNptJNpudufO05Jensf7IAuKIK87mEyKi2XzbWRcA4JAdepBtd9IBADh48XV3TJuTNgDAgfOv7oW/vOeGsuQfIkKG7wS3OGgAAOyzRm+KFjt1AIC9xxhsNtrU1OL8ImejOQAAWAU5DDTZD2QiPBsmowfT60sBAHbueFZ77lntUWQKaXb+IGcKDGfzYSab9/aVrCTYrL+0umjHo1gDVAU47Moez64k0+VDzmsws6mZTjdWPMg0dkI+Ght0u9PNux0VAADWa+NOU8aW+neSjDuvEzXtmwmGHSLDgiPTAQDWaqBqdu6h6QAAq9Vx20fKvqL+/CyKzbVnZwEArFKpuaF9K0z9vCYAgMEeterQRVWnSTazusuoqbxcsSxQvTRQ5YwGAID+TuWSgAUUmz38cSSzMEweH9VCn/nYmRZmM86rVMbmf1B0vx2yqcuYG2O3puiGS3d1wS+Pqe1Mis1ZpLARt6CdRA6djnkKjG91il+k050zBfYxk2bxI2DSV7OFlqaknv8aDZi5w18SRrKZYGbXsYXT5SaWajGbypTyA2oBqpcFqqS7ykXZHq1KnCJ6JqwFKkky2s99yJo22WxGxlNmJzsf575LQDjakE02m7P5Uk4wOdTeHSNc0OY3hSSNpyzJmjZ6L5z1NKTYbDeQuQ5jM7nWXHe+/oIy9WXMzh9kaIFV4mxGT58Um9G1TbD5sDuqA61z1kNsZguBEWxerF2Rs/ph9rcVJ2YCACzWrMhc/iBzWewGAAD4ThcfASuxmkF9YwSbCVdmuZsJhh2ir26s5ftfoa2UE72k6QJjKrshgmZzAL0rpZ2y9zPq8wz2qFWFaFFs9g5mdJfJzSj1+J3TqE/R36Fc4r+gmGSzOy+SMRIXsI9Kvvf/3jw3zqtUxuZ/RBQ9vb88O3BhkrN1U1bSUHcRY8oUYzMnaZ6kKTDe1amxJs2NUibNYsVGJKuACY6ASahmk0tTo24zi1tlHg+YxTWYeevYvOkyTmUGmGkqU0OzunXh2jVhSrmeSgmOi5JdknvaPu3bYV1eaHBPo3jVEXyzGbWZ9QPqmWyGTTlcNvcGY51mPNZkdke/uu/lY8J+4YeIkOE7Tt7GfJ8E5mntHjSbQ9AbgWKz/UAjxmZ08aev5voum50/yJkCW0+yGc1SbENsPkyweQXG5u8ZbGbuNNNszv72YfYqos3MYfP9dLP7wWqcHx2MLfU7cTaLDNtFi69o8/6vmB3E2phCl9k5is06ta4KSzmfhthcSbGZGMbWKEdUviqnz/kU/R3KxX5qxSdINnOQzCCx9/wCbwO30lsAACAASURBVJUCb5V8+ihluauKHMd5lcrY/DeP5J42/VSPb3ICfXvqcBFgTNJo7AXt8U+BSak3IqXl1GQkzdwRsAmrZks9/8XWGBGS5BwrmKWpY0uRLvNT+UumJZ9GWaBKqrNSnP0nLHQfrkxw6iyXUnWkkmQzWCeR7yBu3mx6/PYjBpuXXbvO3GxmbE+lM2aidreQbLaws+fT0BbH5udMNicRHVeDpNqzT2uOUDVtzlozi82r0R8Pe6Frm2Lzdiab2ePZ/GzeoIeu22iCzTr308yiv0PfmHxkytddyYRDs7Glfmei0W2azV+1xy9G1lJGh3WwbWY03EBuTGkpZlKD2RSbb+gErEL/BFpiVqNq2pXBmgw2U2AOVPdajj5lhmfAghJ/5dMaBJuL/NSKMDazkcyGMXm80FHIcDZK9xnnVSpj8982YrqbFoic1hbduPm4DdvLfEolzaMtaPOuNY92Cuy6VFNg/CKdjpyCNq969iQlzeJHwKSczWZVs9ltZnHzXx8dzBLTZamofJOiMi5ovLA8SDnNdW6cnc/tio9PaKeWwhP16dKrjpDj2Wan7zwt/uUJ1W92edfPYnPa297UDtRvhnXZDxNePxRlHgQAgIMXX3VHZyIkm+xrRZvNEStJNge12GsAAMCy9Nt+Qx0+6Wgaaq/VYJvHYNtRjM1OL5rPYGy+QrJZxSP94rP6YwSML1g+q7V5mroSfadm5w8yC9rHHlcQbDaz2d5fdrDfWwv9iIc99/aV7Okrxthc+P2jwrU4m3HLKZLNWhXZq+jxbILNFhiblzqiBrOV/t2Ur6nZbOOjep2JRrf9EZunX/H/qj3+q9zD0wEAQC4k1qAlRj8E9QFWq9PbzFqK6dTGFM1mjZ8QjPeqVYcuqnaWNwAAAIPdapXBmhXUsjJWxy4NIBvMqIhtPxvl0Ho7lIp8VYuOIzZPdxdCMkFi5Tz2kUt22lUWO86rVMbmv1v89ucf/p2VSjF2m0ojE1/cK8fU+Us4WoMoaR5tQTuer6Ad+eoeb0Fb+ikwIb2Raxy9kQlMmrliI6y9KfEqYNhCs/BsNl81W6jNLO38l1gw8w5/SQIzfx17CdsTl1PExqlcz09lHaZXLrV1qlkZpJLhKhdle6UpbwJN6SVG0dP7K3ODuM1m3kEwjM2M0POryXvXn4OxmSo12fPMaZfFvLof/ar0AGdOGywcnIbvXB/uPMmd0/bKR7MXFJuvMdmMBiH30IPZS1e7cyeVAczOH+CuNSdyB5QBDnuia5tiM7qqKTaz9UYq+NmM9qYsiFz5O537aaZR63n+OeOjercTjW4nYIPZ2sq5cRp72B84/ZKXXiOTzUQ95izFZm2/lTz/hMFutYqghQw201oiCzyX83yK3nalQl/VwuPoEWG6q898DpKZMPYkTi5xFBKvht2tHedVKmPz3yqiuxsXiJz2VIkyhx9UcuxmJ76gPa4pMH7XKSG9kamWNPOPgE1ANXv0YL47CjALjGTTYOarY0cxwMxMlyVTmYNk1tGqDFLJdFOItXNqLfpo7xRqVFsa1RGqpu1JQlrPr4ZUHSHY/MNtSka7J/lNjx2GZ22fstjX1CNs6X4czxYO17A5DGsMz+pe+dSjKsbmZqcBNpsvN/ysQnzS0tX1dZbuZNPV7KfDT/30AAAMltfy6HSuPUL+Y2Y23xL9Zj429/KwmXjExNj8rwdZK5lsNqfYfC/V9F6qAZrNBjQCZicPAKCjUpBg2JFAzmYDYrNBa6w6hufpl7zJa49iMyX+dZYS49S+FUbUsQGVslEdW0MuMQgX4CTATGqJEHVsQOkyypXVZ8X4zC+g2MyLZALD8xjHY16uh1KOx+zIn8f/rClj898kGob6v87w3VwalfXyIS7/y8vmcRS0R7HWPP4pMHF6I1yfZq569gQnzTwjYKykeZTVbJ5tZsnzX/fS+MHcJTWYmSPZkhrMAt1lOl0OZxSxpacybppbHapZGaSa6a6W4FT09P5HeL/Y1GVcbMmXZhCsAmMzXnaSRkY7QZKMNp9Up2TDZn5TSLEa2qyCthhHSPFaYFyRTmmEwDCFTtIIkmU2xZLn5JUA49P/QvUYxhWFO0pxRrIxMBNaImg5iprBxvrKdKLMQjILxvNyPObleCiRRy7FcU1+yPgvURmb//Ix+GHkUIXoq3TvG/0t+MM+nTRz2TwJBW3+tebhO7wF7XFOgaGk+YoUPs2Sdpr5kubR701xR8A2MUUNR1vN5raZpVhlnigwR/OBWYp0WWoqL2JSeVFV6KKqEHRLXVDiPy/JaVl2YP/Im0l91zQM9Rul+/AognEGwXjZjD3X8ns2SyGj3RXGbPfwSnWK8bfAN/tZppBijKfE6HTiAtro2hYjoM31aWapZwvaWtxJRg7NRp1ssymuoQVuM4WuPSaYb+IXGO1ggfQ4MYlsXjCr4WBmzGBLpDIDxko5Hko57ko57krZ7krZ7ooJDhOyiSBj8184fvvzD7e2Eq0kF/vbpTXvX9x6/6JagM0UmLlsppLmiSpo8zpCSj0Fxu86JUZv5BJzdYrPcmqykuYdnKRZjG722KrZo5v/kh7MwpNf/A1m4XSZU8QeFZVDaJM+zH5AJd9LIc7ubF3mpDahkTqYNPZTGJufFElnccHxbB6FjLaQ95SQYbOUGtpi3JpZ5hb4Qyd64sQvaVb5h+NsMdFJMy2ajbkyY86P+KWFgTlYHJiLaTkRVrqswgNmISQTMFbKdp9LHoVMV8XYKxMy3ihj8181ut8O6ad6HKlJKXnTzzCafT9QyWIzu6D9ZFQFbbvjsC4bFehikSjAmkyegrYHWtz8IVJcQZtvCuySlxEAgFWY2CmwpqsDTaepNpu4KTDp1bOlVeiUmDSLHwETO5tNgdlJCQAAFGMz8TazoZMuAMABB+kGsxO19oH8TYHhr7ZLcgAAIBcqDGZx89ijS5fFUbkqlBfJtClQZfDCiiCVTLd58Q6TJ1eCUmchNktjP4UXnPgsLh6IMPtUvO8j5Avpx/SF5PGeGkDeU3RbB68biTGFPIGxmWU8NeaCNusyFms5JT5p5rhASlPN5gVzFSbJKR7MPHVsKanM4rHb3Cz6KCVejX/YPCHXp4zNf8mI7m7US/VIHrhb9+tgLaFhRHXIGF6zvM1mtuSIoIZ2peUyAGobhI/N1B2Hy2bxa83UFBjFZomuUxSbhfRGfuKbAuNaTvHuNEuTNAvuTUkym+IqjXCq2RSbsTZz2Q8zAGY4BvO0mXnATAsfcpS/4llslg7MkWQhkQlmTro8GiozE2UOkjUrCAcCdNRLA+aKrjq1Fk7S++hQRYJTZ7kYRTAWmyXYT5GDYGSdSbJnM/7kivtCjqHZjK8niDGFxB9DWcZTeEFbvCMkXtBe9TCbawdp3p1ufj+dasGQXpBjS5oj6aSZt5ot3GZGe8xjAjNVwcaojCMZ47EicVzlUhyN0r0n6uKUsfkvFu9+/3CoQrS1LLr6l+f1jBKchIJ2sXBBW2hCO5nNZnEFbTdvis2jK2hjbJYwBUaw2TJI4urUWc4UmFDSPP5OM1cFTPwImEA120kRY7Nwm5lnMJtcZQ5Qodgsdl1KPJilrWPzpcviqcxMlLlIDqLOQuqUBy0sv66S7rosO3Dww8iEv5sGP4wsSfUoetWHs5k1CCbRGjKTYLPgINhoPJvZg2Bim82Nk9Rs5i9o42vNPVyr5swVUiTNGJuFO83ik2beajZPmxkTGGH0mMWAmSdd5lCZieRMV+ooZLjOjbObQHMXGZv/StHx6rlJhu/V22XYTCljdKUqDzOsWe4uwpJmd3xHc5lrJJk0O50AAIATIuI/AOBEHJ40k3HQFsub0e3GmxIgtHA8Rwj3R1IF7dP4vqaFvQNW0LbzNiL+3vyKFc5mzhQYIYEEAOaX9nHYfMKD1uhTdk8XTJqTttPfidm5fRib1x8B7CWb7cQNC0kx6Bu7bAUAAH2jWyW7+4o3uhD6fnLOsaRSkjuVNJvhOsqmJ1cKjIBZEAYAAAAznW6Qs9kkm6OZ1WwAAJjhGMRgcwS2KkqqHnLMfGzlAAC0Va6gX5q2ci6ZN4eQYA7B1J0ND2pjYFbbhX2xpfs1GWCmqUyoPQDA0r3KaH1lhw26XSqj/+XbzyAqq53TBADYfpqiMvE3AADw2VknTSaPWUcp11M1wbFqoGfC31Ohd2t2V8SJGdJGbMYrT/lSDGknCCmCkYNgo202Cw2CjbHZ3M9qNqOnzzEWtFcKFbTZU2BE50XQpJl8XiRVwIRGwKRsM5NgLiXWpdDwFwvMKiwws9NlkspCSM50VchwUchwmZt09efGnAm8MmVs/stE1P1Go3Sf1IG7jeQzPlaCe3Hr/UB1HsdJbrl7/C9PS3556sEVTziRwGAzM3R9q7hsvsRkszdXGRhoNp/mCCnAsZuoakeDGQ+rMO4UGA1mPCyDEJh3c7zwlN3TePRGknawP87s3B5c7h+PI96HcJkkFKanN/WVUGBmxGF3tDdlzjU4OOTCHQFbeoj9UcixZzmDzem6B9kfNsMxiAfMKIyP6pOKxGSs1WxHbCbD6LBuK85mJphRGB7Q5oIZxc5z3HSZBjMe28+g2yXJ5tNaTDajRFmJo3sxzcYJh7EG7XJP3GTViv2UEq7atxRM+DvrTF3GTy15rCHtqveM3lAJXXmSPAjGYbO0g2CcZnMbo9n8Ams287GZ2Gw+GmDD02wW2p7yQpe6pmgsE9rcgjYaYJQ0BUaWdniS5oukYrb0STOzmk22mRW3wgyvQArMC5hT2eLBzKByNg+VKSSjMyfZcVVu8MReljI2/zUi6n7j92Uxtb+8IIdWGAJGNe9f3Hqfgm6GBgENFSPPy0eStgKQrnZJWwAAjrr/8qTg3eNIPzMAgGWuEe/6c971kWxG4gnVxxCPj8fhNe21mehGE7sGAAg2k446P0RFvLoX/jKKkLL9ISLsZVcoIUa4/9TwnevDnVcZWsE3CeIfu+E92O41eMMc/dEq1G2QNQUWQsCf8MILIuiD2EzoLezchQrahOvOzu3sKTCkvQCKbsnWT6qsn/guBgAwsKipPPbYRxcAYNv6xxVHH5fvQNoLZjbb+ssOkjcsUsKwZHefBwEiwpnHXZ3849begi29rmoAAJtMe/M39uavuqYHAGB6cgVrBKzixCwAwnz+AUPgcPkDR5LNRJuZUCG+n2Zainx71mvfTfn6rr08AADMcAgyuZNkTAs40MKHyDDgK4rNey6R976LJJtpH9zpl7yXNFEWAlpKmZS8w7eq9RG69RGaF7UAAJbu02SA+YZOjQ1hDrjDRvtWmPYt8o+IzVVMNlNZ8vbTmhXBmom7PgMAWKGI7qQJu6YBACxX5PAYP+plgeqlgWrpbj81ZE/4+2tzUbjXvVu8Q9rlAoNgQmzGFw7jJA1pSzMIJv1mM8XmM9iMhaRmM5vNnIJ2gcCEtpRrzVJPgRFJM87m0SbNVDXbETlYzPDiazPzg5msY/OlywwqY0hWSHeZk+78ebKDQZrnhEvPytj8F4iQrprvy2JamAOl7GZzl6cBAID5uS7h7ak7bghUAADLXMPf9WdTbD4Rj5rNwX6mAADHY5Pf9CQJsHl1Znd0m6M2AIDJgTbijkOZ0TJ0OkmVYACSzYQxrdG2ZqJw9zNR0w5lF7SbbFUBAAy/ayTuR6fImvbl5w22yXzahLD023pmv63+vBIApYvE79NcY6NAfQEzm23YDUtLRHaab52WAwDQW1pdxHLNY3Saq07S3u+m1itYI2Ckuy0zFmtUZC7D2Uy6AjBDV7Uk5etiyxkAADqqRbRiNrkx5Y8ZBoi+aiez5DBS+auFYPPskBj9nIPTAQC0lbJ4e8wRi+sjdNP300Z7S/dpsrrLqciGT1MhhbhLEpJMZBGbZjNewd52SrMiaKH3Cr4fUENOxEayOjHIQ4ssqpcGLMhw/7E2Y2LfYr/9+cfXGb6xT25LHtJ+xx7SzpA0pC00CCbAZqkGwXibzWw2S9VsZrBZqKC9UeoJbZ61ZolTYEI7zeKTZmyOgTObTbhLIQcLXjDP5wEzWccmusvCVE53mZPujI5citPCxGuTMQwhY/NUD4eWgj2V8TiY+ZvNBJstfXi2p+p/XMa5E3LYnI5cdJhsPkqw+QGXzVoAyCWeh83DRbt5dIPt7Idu+2Km8Sw2s9eaCTbv3k/ej055EGxmdZrxMEiq4WPz9k08q1OJ5jxuejbb+kvxGxYxnk2wecsycjybYvOW3oLNvVF6XGNAgs20ChjeacZDMTaDYrNCNKPTjId8BMXmddrUnY5icwfJ5hvcjSkkycllM/IPYIHZQ5H7v3bpPk3W2BdhkbtSmUxfSDYTRWyKzagLqHZWAwBg26mFFUGqNhqcfwAAYKY3i8cB7FNCSC3Oz3D7viRqYt9ogx9GjDN8Y57cJtks1ZA2+faJc6BEOo/H4oNgF3/AfkILRzd6ECyC8YRy7CZzECzMnH7NcFOTkOpIPf1GMLuwHWMzKmgfcDOgLzPXJL7NZupSJ5rNyxhjE6dWMwva66mCNv6gaXLcmFHQdqAfdkFXtZgqaJNlHjvUHNNRIWYgtJUvo1uLtlLOBTpvbohc3EBWbgAA4LMLrlTSTF1gytQwybZTC8uva5Q5Mm0flykU+6kV+Sn9qE791bRTtmLAzE2X6Qo2RuU5adfkkh1V4q9O4PwXHjI2T+lwaCk41ZDJkuMnCtqsZjOZN5/t4mxP5RxFV+TmnMf5WE2by+Y0yuGOYHMFxeb41w/iaDbfJ9lssr+NGG9hsJk0il+e3hk43HkVNZgt7OyHOkg2G23l5M3steZGOm9GDbaTXDabXTgmIKB9mp03c/RGSK1/ncTyI/3l28ma9tb+UvKGpW90ixxexfJmlFUw2By3CX0p1di8DT15K4matvVy5t6UOWKzyXEzrEVHJhwYm5Fjj8kxA+7SFJU3FzJlRjoSDGk24xtThDqxQUusQQtZLQyJXpKF2KyllMnJmK9/i36WWYHhunXhmheImrYGax6bYLOmfDIxiU1Pe1WFaFUGK6E75rbTaPRacRt99yTYrL9LFatd8yO5hNI9JruG5FHN8phwPPePvPkmO/B6bwPFZolD2rzjGnA8FjWbL3FML8glw+I9nIdXDe8CQsK2+Yo65/NMUnnYzP+ESrJ581H2KwquiWypzj6MzY+Kl3PHJpj+FkSzmVsBMvnBCFv8Y4V8OCpoX5bH/9bo8GLyCZIIw4PazRcwh+ZIVU517LOfXFHSrLyd/RIATLNx5FgyL1Mo9lPYwvnIk5dQj1kYzOx0GaeyfNq1z5Ouaia5dLx6PrEXIRUyNk/dcG0rOVab1krKCrLZzGg2D1Rj/ebykWdlI/VnlgMA6PvXE5Z2y9yi3j3Of1dzEuXQy1zD3/VhD/4Em4P42KzjUxH/+kHc62iazVi/Ofzl3ZsvI6l+c+jLrmtEg9necbgzcLhwJ7oNITYP3SRuSlY3PAfbPKj8gMFmtNZM95vtBxrtsH6z7fP6Sw0XlQEAYGlS3U/P6s4TtrU7trFXp6h+c9KJJ1XHnyRZmAEAKLom7nY1AAAws9nRX364P8GUcNOz2UrfsBCb0U6zB5HrIde86h+Je8ph1829Bd86Ew3mVT153/VE6qIc2tR6OWtvquIEEtxXis1a+SBzBeE8v0G3m8Fms9Jj6O6mEJVqejfVNBINf63X7ko2IRrMMMP+ujFmfDvdzp9i8/Qrfl+1xS+l2UyZWFCdvOglTcQdcPrPXnqNkXoNnoqGAACfXfRgNJjr3IgceuleDfailAvhwbf9zKKq0EVJe4gCOFnEJthssEsVcwGCbac0yq9riFCDmUyUCQ/d5YoYkrkwpgSQqaOS4ba/In5i33Tvfv+wJi/E6U45a4FKSEmbGtc41tGb8qaHePvAIVu6znTwwqv7Ua/uEwIAFlddX3aFtjpoAgDsPzXcGTjc6YAeXo/d9Bnq8B7M34reEuaXLwy2ur5oPUyMeO4+wB4ECyJGJS0DLzyrO/8sgMiRjwbgFaON6Hm05pwiAMC2deLYjC7yLRa4v4XpyVXsZrMzeuvNdLqBZHMUAQB01csyLLpD1dGb1sTK4F6q6d0UbeIpfZ1WJ8bmvbYsPRzYc5FcncLYnHngMwCAVaqo05zGKNWQbNaUTwrWrHAieLz1lEZZoHqpA1HT9vBXK/ZTi90xDQBgmTxqM0dumwYAYC5HDX8JgJlKl1lUlk+7NjvRfnGK+6Qqy8rYPEWjaqDHLMuf0uKX0GxGKx+5nMFlOOrxy9OiHM7zMwAsc735ri+LweZenM2obXaZfvA3OdxOsznq1X0v/jntiJDhO1TezAgLO7uhDp+hjiv8c9qhXJ3O0wJz2mg2dRfnx1VyT+UR0E7kPmBvXy/kkWd2ZguTzdRO83fOevgHzjYl8ubNvfmbyLyZEabWy5liI6seZhlwBrBnOoV9051h0e2IyoAK0Wlm99N0DrA/bIZDECGaHb6O8y+t1ewQGXaImEZ7JJtzqE4ezuYovSDOnDaa/7q+iudnIdmM7y7Tnj94kEVsTd6m8tZTKEtW3Mp+ZdoZB34kkyRWo3QWsaOcci3ifsPEvvV++/OPnaXRNs25EheosLdPHDmkHbsOAMDkSDs2pE0UmQAAwOKqCz0sScaxm/SQNpE0G21pphTBQkwBAAw3NDIHwYhxyKVr6onNfrLf7MfeG6TDwKyGtdnshX6LKG8mBsGoR0+gnjixZjPtPcWRHCGSZl21UkpyhKhjqxbSbCZGIugnSJALieVhc9C3fD+CpkIKvqR3Gu1NEcWYrSfVSwPVSx1mU2wu8lN157b0AEB9VoQAmDP5wExSWT7V6YsEB9NM38l2NZWxeSrGu98/LEpy4XrYCbCZkOqsGnleieN5mXsseU+J8Sc7q8tcI98lbAIAMDvRyWAzkgNjsTmh3UmH+Ew2m2mdTgCwuGpD1rTRFJiTN7lva2HnQMxmG21vYep0AoD5ZUuypi1OpxMAzH/eS9a0qb2RndiPq+yehhe0GQLaOJ7Nzu0hh2J2upLFLzOb7f3e2gAA+sa3SvcRNyx9o1sMIbD1JJ7lnGMo1zw0LEPMZgNqMzurAAAs1qngERvRx/BMgpnNZtN7qdoYnkkwkwM1OJ6NjiymFLPzD2NGezibkcAIPQFLKH/h9z5siZmoYwPA0n0axDw2MfPFEhWhd5S3n8YmsQn9EEXq4Ud/lyJ566TK1ziep5124EUyD4+LGEe10Fchzm4y0pfTtRnrim/mvO4Vv0CF3j66flVMNqM2UMUhnqkLxGaytoQHypsJNu+xpIe0EZvBOIWXzTt3kqo7RzE2H8Q6zXjoJLI2mwk2a4iKdz6KXcozNsFg81qazRsNsNYMIf9Orhho070YotIjH55oxGBzPM7m2SHUFNhPFJu1LmpxvhsAgJl+oUw2By0sx9kcoF5CsZndacZjujO5LsUFM6uOTVD5mlyqk6LI4buCGxM+lc0NGZunYmwpCve7X8vr/c6/2cxc+RDyhWRLdfLJgeE7mqPytwjjkwMLJAWPGHJgEoynmgWMp8SZW/CsNQu7TiEwW3JEOg/wiXQKCYERC82HXYUUOtdykmaWp4Wg2RRbN5srAcZxs2DpfzEsmTniX4JC2RzNL67gF68mNncSu4LWD8F3otTLmB1lvixZjYVkFoyRcAR25ma7LU3zmox7ZVJP6+JU98C+JorN3AUqVt6chOXNcZnEU9jqTOxBlmQzMaSdvg+DhdH2FqrZbLSlmXpTEHkztbBwhZk3r64n5i142Gx2bq8EiwtPms3xRFdWPb5wa2/BGkanBms2M/JmphwYnjcz2KyjWphodPsyMQuWT01oE0+QSjnU9UmxOUKLaq/w7TQrkwMN6GLD2byAYrO7n2qRL8Fmve2K+d4q+d74/Be9LoWXspljX1S6/HmSg1KcvUd72YRfabwhY/OUi+juxu/LYhCY24SazZJktNH2VMkYpTp7knjYLJVhcwjT9k6iKaR44ykht2Yx5hZnMCVhSQLa5UcwxX8xIp07HxXt4E0pANTi8lnKDOIVOllGkJSnBW42JaCbTVtAog1RsWCOEwRz08SAWYsJZs1KbBKbFPYil5XJaS8xVOZmyWJ4XMg+KmnOEyvJREX/yJuvM3yP1qUKuVxQ/Warjt6UNz3XiX7zQdvXD3wJGDt6vbof+ap0PzF1cdXlZVco0fQx3tWClLSpwlK7F9Zv/ulFq8uLFqLfbG57mj2kfZ3qN//0rPYc3W/2+/HprVO159EEw+LEqh8eVx4jSkfb1jKazRib48mujemP6x4Vbu2N0ifGJk6uYm82O1H95pUPMpc/uKFhAgAwwynUvDtUjew3699N+bqL7DcbW+p3stm8tC2Oy2a9RpLN1+ktvlkBN3VqbugEoG7LSuXqUHoRYNspJput1UsCFpTYIzZP+9FetchXNWY7mm+Y7uqtku+l7EL8/5Wj95g5PWYOmOckOGgkOE3e5Bc3ZGyeWjH4YWSByKlhZBBPmqVqNo/JF1LIe4rST0BrmryGzfxsFvS3EDKFbOVIjkjr1ixgbjFqAe1DOJvFOVu4s0pjOJgnOGlGakp3xVpAcvwfuYrZ+i2CctmL8eVRrh4nB8w8ytiVlBhTsGZFEMZm2soeo3KgEJV5kSwWxj7zOUchzm7y7psOLQUG6V4xA11clwtHvjltYnYykzNcQLI55GUx75KhLVqgStvD/TyTFB61zuP8c9p+6PrfxDOnnXBEmM074jnTzMBk88OcteiS5tnU36CL/C34tvPlw1Gx57IcAICOSj71HEmzeUkzuj4xNteH88xpn3dGj4Y0m8uDNDA2o6sLG8xWnxXjI7+Z/XWmWf+slOOhdHPL/wAAqM284cbtMSMwy6VcVYiz21ce9xHq2HjI2Dy1wrYxz6YpG0uaiYL2qNk8Gl9IpvcUg81UQZuyuuMWtG8KGDYHCvhb1BT4IQAAIABJREFUIDB78he0W8ZW0OY1txBT0D7KtMmjkmZuQXvno6KdUvg0f8dgs2DSvIKTNDPBLJg0S6hmt7Fd9hh+Ps3iwRwxJjAH42BeiNWx8XSZUcQWQ2UJSGaSuIDnzEm7tqkofPLemA1D/VpJLvtuJaa+fMDD5uNx9uTUpI5PBbXcjAvOuxHaecZ7W5HLRdEuHM8Wdlewd4f7YBi2e2+4sUlQrfMHd3q/eRtZ00bXv/WT6o0YnqkFKqbFBcbmR0XrqIFH01OrCbU7Pd1KPtURYssAAIgFKkwODN9v1lEtoq5bJptprTptpRzqEsXYXBf+ZR0Dz5+dd6EuQiWazdc1ynA2+y8o9idnswFAfVaUj0qBtzw2r0mAOcd9Ls1muppNgfmLtGtfiOyV4uyLnt6fvEtLKGRsnkLx259/LBA5oREwoWYz/yAYWdAWZvPjfH42j7PZzEiaQ4UL2n7CBW23yS9oHxcoaLNdp/poh/k9kuwgeS2neL0gJzBp5qtmi6SrZnM0Rih3Kaa1FNJElAhmTRaYqTq2QBF7FFQmkSwWxt7UUSnwVinwVs73lo+5PBnyTPjb062tRDPJ5VRrDuVARbEZd6CaGJeLF62uL1qpB1YWm4Vtm3nUOoXsp/Zh9lPSWFwIyGhLJ9UpRg6M4QgZxdDpZGqB8Yh0smwtKE8LljwnS2mEns1mz39RYJ4lspsTc8WmNmOy57GFQsbmKRTJPW0bisMpMAsNgrFVR/iazWw2MwvaOWKbzXxsZhS0BZvNw3fENJslFrQx9/jmSSpoW/EVtIWsmnmnwLZy7CAnL2lmjoCNqpodI1DN5rSZxwXmICEwC6bLYqjMzZL5YKxC++yyj0KSk0tb8WS/SQc/jPxQnayT4ub64Fbm20dcNvM6UFFFJqldLloZLhcDGJv5lLTZts1SqHUK2U9tw9gsbHEh7AuJXcNsqU5JppB0UQfT6URqdBw7SEqkk2HSvKAkgKnQSctz4koj+Gw2Ev9C1WxChjPpqkKc3Zq8kEldX5YYMjZPoTBI9Ux61sUCsxjVkVuYmd1oPZtRQTtzrM3mCOFms3jDZi8Wm6UqaBM3I9uJK2iPZgoMK2jTSXPBJszUlgLzep6kOXuVdEnz+EfAJLeZxc5/6TCnYaUGM6eOjXWXOemyOCoLIVmAx16sMy/XQzHW7uM0BTtePV+WHWiY6Xv4oGQ2CzlQTYjLhUTbZrFD2mw2C9lPrcfYLMHi4h612cxiM7+/haCGtpC5BSWgTTlblF1nmDRTRpASk2bO0pRcsqNivL1movNkuJGONmRsnirR/XZIK8mFmzSPZRBslM3mdLHN5nixzeYbws3msW1POYptNosvaJ+WvqDdz1vQFpoCo1ensKTZVRUAAFRjGUnzMiTMechJ4ni2NEmzvoMOAMC+yxKSZumq2dz5Ly6YaTZLArMqOfzFAbPkdJlJZR/5zTDdnYFkPh4TDCbs/PjOXJHDx2wNVg30LMsO1Elxu9hZMlp3SCEHqrG5XLDYLNa2uewQ/TBasrdPsjWkkP0U2+Lifjr1iMnyheT1nhL2t4hgsJlpbiGmoE2aNGO2FixPC6GkOcNFLvmqQpydVqJzVl/nR7t+xIeMzVMlxBe0xauOVEpg82MBNj8SGASb4Gbz2Lan7AcaeZvNCMx8bB5jQVuKtWbGFNhmDpvp1akK61kAs5zCOUlz1tiSZorN0o+AsZNmTpuZMf81VjDTSkzbTvE0mLF0WTyV5xdemaUHADDdlTdLFs9jT9aRS3TwaC/9yO/cjlfPNxWFzxddPdmai7N59O6Q7UJsZippIzbXX6ILSIx3wY8CbOYoabPZLMEakjlCwVYE4/Vs5jabOyak2Uy7TjEL2v7cgrYKXdDm7zR/nugwJ/aKUbr3VMiV8ZCxeaqER3upZU2q+GZzgyTVkTKxqiO5BJsFm80CbJZus1mw2Tze7anLpOXOqCRHrJ9UjbagvRdn85imwMjVqWwxU2Cj6jTr2zPYbCiYNHNms6VqM0sazBZbylblSH2x69hUuixUwS7wmV9AsVkaJJMYziXOPOb5PMnhSGXiJ3n/9o+8OVghUhFd/b4q3v9JK69z85jdIXkdqH6WxOYTNJvxR1IGm6mrnWPbLNYakqsINppBMOmbzV8KNZsrgheyms0SC9q5nvNyPYnx7Gx3hQwXuQT7z6Nt1+SFfMytZelDxuapEocrE5w6yykwh50EAICT6SEnycH/k+m46kiANb0SAMs9EulmcxJjS9E6EW82O+PrmMucw/iazYSG9vFYW9r2Lpq52RyFiT0a722lkubwFQAAxru89wEAgNGOFgabjyEVBaswdPe54InUOkMQmw8RrwYdsCK/tlUQnjQzBLTNLljyT2j7MWSvj/ribN7lSgsZKriKGAVtEfa/zfT0BrygHY9tR5qeWk2wmZE3r+/JXUdIdaJYrFVBF7T1UFfyoONiauX1oKNQ0kzkygBgbKlFs5lImhfb6VD/xvTLvuwRMKqajctlGx7QYiTN52bRr2kppNFgVt4BAADbz9AmP6R3BQIzscQMDBlOhgbnFmsEZuXTyDfhBA1mXNZYb7siBmYyLOQJJB+bTv+l+qxIgsfzcq2mo7+xNideivCYl0ufOenXjNJ9PuG7uH/kjVtbiZrI0STb/2R7Hs5mIedmf0lsFnKHpNh8XhybK1lsZi5Q8bOZd0gbZ7PUQ9pJY2VzuO6Yms2MCW1mQZuaAvsixUkxwUEu6tL5+uxPO+0lPmRsniphmuEX+7idzWZWnExDBW0GmFFYJ+P2U3jo+dWggrYzVyeBtLjgYTMrfogm2IwL95OxMh1nM3WntbNnNpspNrvzsLn5kBXn6wKoeGQiNu/mGnlYBrCazT8+TVnBsWRWdE1CYF5/hP2SvKuIKGiLON4Lpj9+h9gcz5EtMD35bW/+xh4XxGaV2Nz1PbnrKq1nsT8OlGKJpFmPT4VihmMwN2nWd+Azb953GYEZc7MgYvplX55qNtfHwvCAFgJz+r7POF9+VgDpibuD5x//7JwTG8x4IAXj0gBF9GyzxRrdInE2s8GMQm+bYoEtk83mcnleypFbp7E/FEkfe87LtZyO/+3iLYo5pLtfjodSjodilptclO2nfiv/97///W/R0/s7SqMVYq5sqYrzfNzEYnMwm80dLDa7SWLzJQE2U6Uj69GweTIWqASHtLFBMPQ0SaqO8A2CcaQ6pW42swvac7Pdv0h0kIu2/SYrILmn7VNfIJJDxuapEkqxdvhmcyjBZgvbu8NNvw5lBiKdAqvA94O171N3AABY+b0fqH4/kBRgDgCw3CNh5FlZl7s+AGE/RVlcnEjMf/c4j7C4OOL0ri/rbd8NP1MAgGXOwZxmM8lmk8PtD+JePyD1Ew5ceHU/6lXpAUJ6kHCJtyGs4/efxtl8LJy32Yyz2W2w9Sd+NiPD5sz15gAAYBl0+XmDLWGHt3PXs7oLz+qs3AnzZktWs5n0xdv0pNr6SdU+JCl8xOfY40qrmrMKAADb1qLKXo2NAgDA1tW0WzPIu8Tu6SvZ3Yec8pBVM6EFJuccs7W3YAupxrC4Kn8Dg80ROkjg0MTa4mH26ofZBofQz7JB/0HWCprNTB+9Aw7sneYue8JEb78d5kVPsrngyHQAgLWaqJqdi5wt1qgzk+Ylzbj/Y5ReAxJz0FJMj9Ct9yA9H/dp1t7Uqb2pQsB4lTLuVw+a8kkhWlXXSBdIZF+B+TyWXdcoO0n8cas1yloUSDajOrbyj4jNx1WLfFULjyPXy2mnrswv8JlfcJxIfyO9VfIJPE93QVXrSwStF29VzPWcl+spR0hGmMvleMzLIdm80VKJRrI7fqaF2XzqtzIdgx9G3NpKVEWOi1Jcd9cnuz5uxNjceZ2cl5SSzVzhERabzwiwmXe5eVRsHvUC1diHtEc9CMbTbP7/7Z1pVBRX3sbvd06OE8doAEFAMRKIRIgYhQBRk3HLMnEbgyZucUHjSlwCytbN2siqiMiiLE13QzeLKIssgqCoLRrUiEHBRFGymSHn1TNHP7wfblX1rapb1dXQSov3OfUhDESRTPfP//Y8SEPbsVLxpiZyXGGE9bF9Fl4oc0TYbCniHFAdoXva9LxZtxwAAPz3XkcWwa4nGFq0kM39alYBuEWFcR3piPFgvmBW9GGe6wjT06aHzTCq2WdN+81jVNHss/IyM2yGaXfeX+kNbJ6tw182I2y+jLIZXk8xPW04bN6WQKVOsa6nzu91Yr55v73rucNm4YY2NhESTPVpqVt1dqctAJxESOrdigrL85zaxPcCQ9hMFc0ekxuZZRm5AwAAeLg2lhnYvEYG38imy6cAQLGZ1dCu3TgSANpKSe3doWLmzdOvFk3PWoD7I6ApkHlTLx1/r3zNCAAAcHMo4+1mU0Wzm72WGTMjMVNItg8cM9PxFTtcG9PfVsHQZRdrJVWsjN+JOhinImxOmViDsLmaMTSeNPoYZwfbAOMRMQecTiY45SyhvjKHSryneTxxVLbCgWbziOh4hwrMM648dlTO90P9Usbo6u/3d54rdVbK3IpjA86rI2638NmMmILx2XzRdDZLNR5ZLsBmo8fNogdUmgGzeQqOzbhFsEPYRTDY0HaoTLAulo0rjLA5tm/dGZWl7XlJEWGzpWh5XZ7iehOHzdMP6uEiGM1mEHDyYevfF/fwGtc0m+8VpvK6ut+qTv51t/Kvli38GFOazWjEBWQz5QlsYDOYV8awefWu3zhsBh/prqVj2My6bGax+YEJbA65r5vvz/vm/fau511PYaLx1iUF3m1cEYuPzHMrYti8+GO+TyfF5kX+mLNmA5vphvYX03/isBk45LPYDLdmDGzmGIHVbhgJAACfTKbf1DzhdPnr/dOvKtFJMyrrDPYKGMXmeRO5u9nZNJvnOBt2syGbwegUViYufBNkoqXebkx/uwiyebY9vZJNsZkeMNNspgbMVPjPos0TqpMmHINs/tC2irXthRbKVNeaYjOskmFZTPNYHu9QYfjncRWcJ25cRZyNVu5ZrBjql7KYIKRd1TETVfIvmvO/u1lnMAXDsRlrCrZf0BSsRaIp2CoBNmOPmz8byHGz6AHVZfSA6jiezSKLYGcEF8EcTyTYFMvsCsIcCsJfUiQzImy2FO27cHLnxXJ+3UwvaesCAADAf+/1B60nqebvspO9Tf1MTzteiTqCnUB97v22dtytPEGNW7+o4Pa0OZfNQnXz6nZm2Iypm1for6X/mj0bAAC8A/R415GNbDavoz7MgNdTqzlsViBs1lCmutPUrJ72eqHrKTSwGXj5t9BbYH5BX/I3tA11M++smV03o15gODZ7TG6smMurm2ffKvMwsFmHspm7nk2xmbIg5rI51B0AAGZ848G9m2IfNJevputm3m42XTfbaZmKhKqbbTWsTFwq9vE7ms0NDJtdrJVwKzuNxeZaFpuda5KpdIFFmydUMWyGTexE9gJ2yGgPhs0Kx5zFVgDQVTKMCaLr5qz4cRUbXqP+OQ4aR3CeN9URz9VV24zqfNQn01fPKE16PXu3T2XaknNFu241SGSzUcPOwZuCCRiPVGDZzBwd4I6bVWJsZh1QSVrSdkWXtOsPudQfnHAqcaw22kEjH5mz100ds61Fa5l716aKsNlSlNd5cSkSDcnMm0Nu9F1A5s1pfz/QUjBO0Pzd29TftgvW0JDNlXBjym/HNegIplpEszknxQ8AAGbFHH3UXfbo7CZYQ4uwmZo3M379q/ewo+5if7uR+dt1at78YYT8VxabsTbaFJv99+99eDn2wRGqwOexGb4HoWz+VkHBOPDeuT33dHPhv+m3h8tmCsles1vhG1PSFJrNG6h5M3Avavimp35tEez9L5mLRPFYx+Qv765dTsdBWkfn/4eeN4+JPrb4dtWi27mevgAAMCYq9/OumPEMm3/Kdqei8b71/6lizk/lXhDGPpt9bmHYPE2GZbPG5zozYA7zNmTqUWx+/xScNwPrzIJplwumHZkPAABg/iTu3dQeet6c4NGW60HPmF/bG/fuuTh63vy1S8tR95aj1PKX11cTm9l59dzYx0MuDfS8ecnWSXUHJ9VtgSNksHgL7CVSbPZc5oAMmCk2V1F711ZbQ9A+ttXWEMdKis1WW4IdTygcTgSPghMXj8V2FfEOFfFjYOKRxyLb8rhx5espNh+NowN3Wc8bylC5vnqoX8qm6cmzp+XdHTvPlXqUxI/N2+976tCS8+pdXY2DMdPGsnlwpmCSjUeQ42Yf05y0jbp1Gpa0J9am2pfFORZHWeftd1bK1jepNF3tQ2V8/ZxE2GwpauvrmaFLYi6bj+D2tKelXWr9+0HLSdxCM2Tzf8/vwDSuY3P/6mHqZvanog/zXEewe9qTk+qoy+ay1fzPfqyDl81cNsOi2eA6ggu/o9jcy2XzVgObzzN1M0t+e9ax2Ny87WfNbF5HH/jtWnG3ccPdxk8we9qFlAODkp+Ot3gWPGsu4O1pg4U+XSdRNi/46cQCTGoe1dBG2ezPZzPbb8RwQIXq633wfQ2zp70vEeMCxt/TBnOcYS1CheCyNCrlCCuvHrKZHftoiPrh/py2UNYi/E1sANmcOP5U4vhYfiaivzVr2wsAMHFUdryDnP+fELwmhzA2sBmm7XIeO2XES7GCK6SHj/s1Xe2bmjWu6ujXs3dP0R2Yeyb3q/bSvd3NaO4Lls1GzbQHxmaTTcFEjEeE2WzUSdv1TPr4U4ljdVGOKtk/c/Y6FISvqM/P67z4Eu12mSrCZgsSs6p9+f9+y6B72uk0pKcdvMQ4ghXD0hkAMFuh7tcsBQAAv6DrsKHNxvOs2Fx6ESw7hX7XmxWd+ajwcwAA8A28KsDmzfkhNKQnJ9WxXUdykTd476/0jOsIh80Y15ENzN8r/PevgxPljRlyUTbDt6HNSBbeBipGftqc84b9F9qqk41nv10rEDuwBQiebWMLWaGQrPvm7Z+gliMonn23zqEsRxg2MwbacsOeGvBwbTS8f01B2XxTi2Ozhus3AgCYsc6V6mnvY97XXJC/3ozYlyhoNpKOnKBPW+mK2nPSM2YAANPNZmXiLtsBA6YMrpz17P0vAMDUADvmSoo+XLFlfoSey2y3wXlzoGHti8q0hz8euIatcDyhcMiGOX0ANq4dKpjeNf0/HqUr47J1NJtxYC6NHZMbPGyKpyfPnjb1dsn11f+uzrLLC7XN2/9+ZerHjTmrO05s+anBXGxe8cLZLPG42bXx8MTaFPuyWKeSaJu8/aNyvp9VcVCur6755eaw+U8sLsJmC1Jqx5k1zSoOmwfp1gldRwxL2hIcwRg2S4+fkhJxYdRGOxJ1BMNZdQrYaBu36hS0AxMNhRQPnhIOt5DoBYaeTgnnNAsYgRlumrHW2TwXMMGkKdqbk+//9bbhTIXrlf2WwYMJuSitQVKkuJ7YiLEXY+Nl2PZCFq1pM0VWy5qHYSacAH2siyK+PVs81C/i56WHj/vLuzvk+mr/8tQJykirzCC3krj3T6bNbMxafKl49Y1TL4DN0gw7B2IK5nomY1Jd2rjyuPHaGEe13CozyKEg3Ls0ObitUtPVPoyLYxERNluQHj7uf0spb+t/iLJZSmxzQ/89cTZLiYaEw2bVH4JslhI/BSMu2Gw2LbMZFs1CNtqwStg9EKtOocBmqR7a2OApIZ9OJBFSkoE2J6cZeUdjNwP5WZA462zW3RRizymYNMXx5oTGnA2GVVgMmE/z/DjxYEatNxlzTdQwRITKxnmMPmPzQ4fHEpBEtfX1aLra5frqz6uzphTHW2UGjS+STdYp3q86+EFD5qzm3MVXtEt+KDXOZslBF4Nns3trlltThnN1smOlwrlc4aSOGqeMsMoMekcTM+vEQbm+WtPV/lIvV5tRhM2WJejcyWezxNjm0xSbxaIhy41FQ+7jstnE+Kk+/CIYJ+KCl9lsmo02LxeSmz21iXZEMinfQjgUEt3Qxqc1z6WthjnhFjM7ETbjDbQ1HDZLLZr1gyqaaTCzi+bGw6zwR+iJyLDZRDCjVtg8MAtTWRqSYdoufN5UR8zQJQ71y3eI1fmor6m3K6/zolxfvaNV51ee+r4u0SozyCozyE0b76qNd9XGTzt9eFp9hlf9Ya+6w/+6VDT3smqOXvUvfdHSriqGzdigCyE2f9hZ6vuj1qMthzl/mlCNxJYUR8PnH1m7rTKD3tHEepclr29SyfXVmTdam3q7Xqm/TpkkwmbL0tXf73uWKPgpF4yTdguLzfjY5houmwcSDVlgLBpSSvyUlIgLgczmweZCGs2eEs+3wIVCshran5mhoc1NnYJ1hlDRzGMzftI8wKKZ280+hOlms0IsOGBOFgZzggHMvD72ODpGl09lOxyVUR6jj70ywnLS/SxQTb1d8FFcqZPrq+HzcWW6b3kqfF7P2g0pPoDnH1m7fcpSmIf59eX6aub3fTG52sNJhM0Wp53nSr+/fArDZiS2Gc9mE2ObzRINmSHIZuH4qQdmZLN5hs1Cgc0QzIuRWB5OQxvL5kE2tOE9KL6hjUROmVw0t2CLZtO72UjmIw/MSRgwIwNmtI+NlsucDjafyngka6PHaqNstVE2qsg5lYeH+oVLRGROETZbnJ48ezq1RKF78CPCZs6w+UGzJDYbj20uEWOz1GjIw8bYDMEswGbWsFlkEQw2tEXYvFWMzQMaNt9mDZtxoZAGMPPZbGJDWy3c0C7ENbQZ92xcFuTAimbBbjZ+zMzsf0kAMzJgFi2XjVNZG22rjUIf6xLZhMLIh4/7h/qFS0RkThE2W6I6H/V5liha//tAhM1NEtgscUlbw7D5Dzyb6WhI44tgmCVt9rA5ftCLYOKZzbChjWEz0tBe83yGzTCf5zk1tMW3wDxZW2ADL5oFd7OFx8wMmCdwt7L5YMb2sfFzZaNIpp6SKLuCMLI9RDT8RNhsoUr54cyaZpVZDqgqKTZLWtIu+uOWEJvhsJlms8Ai2K8/pIotaWfC22PfEoTNvVw2S1kEY2c2YxbBAu+eCbybCAMX3VWYYfOimKkAAPBNgqnD5o+iPAAAYG20UEObYbM39OakLUekN7RdVwLrLOhxuM8aAEB7gYmeTvHcs5nAAIGi2fgKGLabzdn/woOZWf4SBLNIucymMp/HcvjYlMhtiyI2NquH+sVKRGR+ETZbrhbVZCf92CLIZqMHVLwl7QoJS9pKLpsFF8HEl7ST8Ww+wrAZDptFlrRh0RxibBFsO4bNTNGc6M5ic70Am8WGzYt4w2aGzRDM2OspWDSz2Cy1oZ02fgYAAFhnwaI5BMdmkdMp6evZUotmfDebs/+FB3MCD8y4PrZEKtM8Zp7RqnCvkgSyZEQ0LEXYbLl68uzpwprsgz+10Ww2ckBVJ+GAqkwCm0WXtCUuggktaXPZ/EIWwRqwi2AMm6VcNn8hzGbe9ZShoT0DYbMEyxEVjs3oFliB8S0wXtH8rolFM3cFjLebLWXMPAAwi1MZRbJNsdymWDZGFe5RHP+KWEQRvYIibLZoQTzHXD8j8bi5VgKbJR5QYZe04xK9DWaPibUMm7cFAgAACMzeEkh/OjCLWQQTZjOdCwnlH7IdN2xeDvM7NhyEbN4AzTvXp0E2L4aBW+tTFjLJW+uTuHVzEdXQXhY7lfoa351z2GwOuFMz+xvkm/HdvgBpaM+JpoOhfbd649jMXE/5yul0bJ9NU3hs9oJunQAAAEZGpPMa2hSYaS1wZermI1TR7L5vMvPpESGJFJvLqOwp+0OraLfLOc6tWe9qVzIfOtFgZow5nZiwLpgCaSiat440fA8uY/Kxu9mcbrYQmBWmgZkzV+Yh2aZYZl0sG10URsBMNLxF2GzpevLs6fK6vMiOeunHzdUSjpsHcEC1exPgyDWx5jDKZrYmJVbx3DpZbF7Lz+zYmC7C5t0ibGbLPlbNZ7MBzKggm+/UssBMfSoWsnkuA2ZUODYbwIyKZrM7LyVkZEQ623LECJsn8bJCRgQfgGx+jfsZnr4MYrGZIyps6pCLMsCK98mRCondbN7+l8CM2Q4PZjEqW9OPjTrStzSZgJloeIuw+eXQmkZlxA91phxQCbH5jjQ28w6oqOTm1d/BnvblCFcAAFi149dr6QY2zwjQ/5DaV/UlzBwKzOI5gqFszvAFAIAVq3svRfZe3AFzL/yDt4qyede91vV4NsNcSPUs+BusSwq828hmcyJVb647sKqnbmX3AZgLCb5RrOiuXX5HAXMbZt2p+c+d6k8gjH23zb9dteh27ET4lWtjPu86+VlX9Hjqw2ieVSfMbAZgjXzWrdJZt2T21Icy/5tav7rAkQAA8OlkGHB7eiP1IddDO5XqaR+FDW2EzSfWjgAAgHmTYEO7fA38cCLK5oDdU85nTzlIZZG8tjfOveWoyx74Z/3YCQ2CBK62aiQIEnxk33DIpV5mDf8CMzVgfF3aW6fTqORHMMsOt5st0M1m7X9JBDO6em0rQGVrjcxGFTG74iCZMRMNexE2vzRa06gMaCyo/+ueGY+bOSkXYgdUuGhIALxX6BE2B2bBeXN44gwAAAg8KspmehHsQogz8+v5B2+lF8GYJW0hNu9g97ThsPnrOC/I5o13GzegbG4JsgMAgKk+LZQj2EKqp61gLYI1b7dmvhnfbfNuVy1s2joGAAA8Pc5Q11PMvJk7bG7cPAoAADxcGqnrKWbe7HdT63f8c9wP0N25BvXQLhJmc75Xxnzcr+DmUJbrQbHZzV6XM+Vc9hQdbGW72WmPurccdadyIdlspoIgD7s2wmBmF+sipmh2sS5kJs0wp9llTL5Q0Sw2ZjYdzEJUjrTWRNopw/3LUgiYiV4FETa/TMq43jJdl1R4/5p5j5vVEo6bFUk+ODCAj3QsNsNFMClsjnpw4gt/3i+HsJlZBKPZnMZn8/Zfzi4yjc1L5tGXzQybl3fXLr+TP82X982w2Awzm/Fspi6bKTb/2/MWhs3TkEkzKtuP3evUAAANmElEQVRsjuWIIJvRSTOqMekom7OnnMt+l2FzyVH3lqOTUz4GAHDY/NouOb2eDdkMRiUybJ5tb7ibgmwGI+M5RbNAN1sUzJgZsxYLZpkNm8pvqiPs8sO+b6sY6pcgEdELEmHzS6arv9+fWqLY/8PpF3zcTLH5w8g43HEzh81heDZfZrG5hJqd+hRfZPe0uUvaHDYvpWEsnc2TOXUzj80BhVTrdlJhNdrTnnf7FFM3TxGum6nrKdG6mWKzz0YvI/kWDJvhhjaPzdPXTOZvaOPZPGd8C4/NaEgzi80u1kqkbs5n7qaYupm1Amakm83Z/zIKZlYf29DBhmAepQx1KAgnBiNEr5QIm18+PXn2dE2jcmHdsZpHP7+442Zq3gzm6G5k/nY9U7cKAEDPmzsGwOZdFIz37ey9GNlb/rk/wLL5+3vnAiCb/fZuuNe6616aF8CyOVmczWvReXN33cruBGbevLy79nMKxts/uVP9nzt5XrCGhmy+HUu13NfGfNZV+Skyb+a5jjDzZtmsW6UzO+l58+oIP8O8GdjmFn9wo/iDnE8BAAB84sa1A6PYPCI0hcXmjHx63gzGZBx/7+Lx99LnAQAAmDuRzeZ3z2XT69mibAautqrDro3pzkFw3jzbvv6gS30kM292Op36Vm0qNW/2/NJBtGgW7WYbBzOmjw3LZU3k2MLwmeWpZPOL6FUTYfPLquOdFzyK4xW3WtjHzYJsHvxx8y6BPW0em68KsvkBWjev4P5yAmzeqw7AfCWPzdARjGZzIo/N9Uvxe9qK5XcMdTNLFJtPzYnC72nzXUd8sHvakM0/lkzG7GkfQi6bqXwL16+Zz092qkTYrM+bxPuZjQhO8GjL9ShbJcTmyWczDWxuOuJmYDNLVkEy6qb5wGz+Z0fGixbN9G622JhZaMbMBzNdLr+hDLXLD5Xrq4f6pUZENAQibH6J1fmob8HJjJknDh6794OU5OZBHjdn/3bjOwTProm1jPGIEJsPiLD5waXvYOkMAPAP2dGb7g0AANM/acM4aX+5gf5d/fYspebNeDZ/JczmNT31Swz3zTs+Znrad2oD7tR8arhg3r6A2s329GyiHMEMePbdMoPuaWNdR7z5982rIxirThTPIyPS8fkWVetGUF/CZfPUSyw8jwg+QFmO6FA2ZwmzOcPA5qU7HJaywIwYgW1h3zfjJ81Gu9n8/S+JYB6jjhhbEOZZHN/W1zPULzIioqERYfNLr5pfbr5Xolh1Vl36exePzc8zHVJyApVCQgKVxJQL6AgWJOKkjTiCISkXgtGQUhzBBhpxIZILKTRsFsu3wNmB4YKnjPl00mze5so26eRGTgk4dJpSNLO62YJb2QiY39RE2hSGORSEa7rah/qFRUQ0lCJsHg568uxpXPtpV3XM3is15mAztQgmhc3QSfuQhASqOAkJVNJTLnbg2SwxtlliNKTE+KnygbKZc9k8gMBmI8FTlE8nBDPt08mwGZ9sIeCeLTppFi2auWNmQTC/oQwdmxca1FpKpstERITNw0cPH/evaVS+WxwXfr3BXMYjx6SxGSZQpYklULXHPaSKZnYC1aBSLgbmpM2PhjTKZghmis0C8VMQzLNvlbLYzI64+ADDZm4u5PtsNnMDmwXzLQSDp9hRzRkObDZzDLQxRTOGzRKKZmw327D/xdrKHq0Ms8sPm1me2tP/51C/jIiILEKEzcNNV3+/v6gm+2119K4rVeLGIxLZLDG52Vg6pIHNEhOoRFMuTGDzNwY2i8U2LzOwGR8NSRfNDJsF46dmdhrYbCTiAsmFlMZmo/kWWcbYjIRbCDe0eZFT2C0wk4tm3phZNqow1C4/bLoukZxIERGhImwenup81Le2UTlBKduqP6H94/YgTcFyJLM5RZDNlzlsNlcC1VZxNiOxzXg2S45tZthsNBpyZmfph52l/hg2C2Q2o8Pmq8r3rxTy2Tz4YTMuEXJgDW3uTbPkopnVzR5VsN82b//8kxlk4YuIiC/C5uGsnv4/N58tdlbKvjlfUvTrTazxiEaCKRhMbqbZPLDk5oGwGYLZKJshmI2yGcY2G2UzBPNiXmwzh80i0ZB8NvtKZ7Mpi2AebDaLDZub8Gw2qaHNKZpxRmCYopmzAmZTIv9nwf43j4csr8u7+vv9oX6JEBFZqAibh78ePu4PuVDprJR9UX8sufvCAEzBIJth0SyFzbjk5oGzeQ/D5l9aRNi8+eemTRSbG0XYDJe0v+4+/VV3rQibFwmymbukLcBmk5e0jSyCwWGz6YtgnGGzcFqz4Ia2IdlCdAuMs57NL5qtNZHWheE2x/etO1NE5spEROIibH5V9Nf/HmfeaH2vROGiit6kL8/ru8E5buax+SaWzZlcNndIZfMDLptlHDaLHlBJZHMghs31fDZ/hWEz/oDKGJsHuaTNXQSbbvoi2BQTFsFEh80mNbSlFc12pTG2uug3lGF2+WHOysiYy7UPH/cP9UuBiOglEGHzK6fOR32bm4vt80IX1GZHd7VIMuxks/mIGJuvSmOz4YBKIpt3YdjMO27+mWpoC7LZ/MfN1LBZjM1mW9KGRfNxY4tggxs202AWZTPbpBNugfGMwGyK5bbK8DG5wcvr8shQmYjIJBE2v6J68uxpXudFn9LkSaqoDZfK0n5uh2AWZjN7EUwCm3mmYGLGI1LYbCbjkcEdNwsfUH0kfkDFX9K+Zr4lbXQRDB02G2ez6LBZ0oY2dwtsLCyUC8KclbLMG63kWJmIaAAibH7VBcvoiUrZ5OLY1W0lCT0X8s3H5oSH7RLZLN0UbKcgm5+X8Yj04+ZZbDYLHlBdwx5QKYXYLGVJW8oimKupi2DGfDrRhvZYXczoonD7gnDrYyHrzqhIoUxENBgRNhNRuvr7/Z3nSt3UMZNUUcvOKqNut4ibgklks3TDzlADm1+cKZh045FPpbEZLmnj2Cz5gKpdEpulLGkbWQSTcNlsdNhsp4seUxQ+Nj90XH7YujMqcqZMRGQWETYTcdX5qE+mr36vRDFeGflZw7HQW2cGaaYdb2Cz2Qw7txtns1RTsC8ls1mi8cjAj5u5S9oFprp1DmQRjHvZnGKMzQmOlQl2pTE2qgibvP3OStm2Fi25hiIiMq8Im4kE1dP/Z1pHk3dp0pjcEL+Th1Zd0EbdaeUcUKVLNtOO5bC5F8/mfQybzWwKJsZmeEAlxRRsAMYjUo6bB3dAZdKSNiyaBdgsetnsUBFvrZGPU0WOzg12U0dHXDrV+ahvqP9PSkQ0PEXYTGRcf/3vcXl3x6ZmjZs6xqkw8uPazDWXSuN/uWhS0AWOzS/CsHOtNMNOk0zB5jFsNtl4ZADHzRIPqCS6deKXtIUWwcafPDBWG2Wvktnkhzrkhy+vz9d0tZM7KCKi5y3CZiLT1NP/Z17nxdWNSvu80ImqqPn1OYFXKxPuX5LCZulBFxINO42w2XTDziUcNpvfFIxa0pbCZrHjZv4B1UDcOvGLYM7VyfZlsbZqmV1B2Kic7xfWZGfeaCUlMhHRixRhM9HA1fmoL62j6YuarDG5IU6FEf5V6UvPFe28edoC2bxaMptFDTvNZQomKR1S6nEzz0lbygEVZ0nb6eQBW22UgybKNj/0H1m7ZlakKa7UkSkyEdFQibCZyDzq6f9T09W+81zpjNIkq8wg9xLFv+qzV+pLg++c5YRQmZHN0oMuTGKzdMNO85qCPZfjZgEn7YmnU8eVx9kVRzkURVplBrmpY9Y3qfI6L5L6mIjIEkTYTPRc1NbXk9bRtKzumLNSNjo32KP0wJyG3MXnizZcOyXM5ucYQmVS0MUwYTP7uHl8VeK48nhbrdyhKHJ0brDN8X3zTx1RXKkjV09ERBYowmai566//ve4qbdLcaVuU7PGvzzNKjPIsTBiii5hzpmcJW2atR2Vg2Hzlp+bngebF0pis1nMtAdgCmbceGRibYpTZcJYXbSTWm5bEGqVGeRdmrSiPl+ur27q7SLLXEREFi7CZqIhUE//n029XXJ99arGQkhrh8KId3UJs+qzZzdmr+yo+Lqj4nmweaWBzUZCqMzGZuNm2oNl86S6tLdOp9qXx9qXxTiqZGMLwqwyg94rSVhUmy3XV9f8cpO0qYmIXjoRNhNZhCCtFVfq5Ppq//JU//JUq8yg17N3u+sUXidSPmzMmteaH3C1bO2PVS+MzeYJoTIfmye3ZL3dcGhCVdK4irgJ2hgntfyfOd9DDHuXJge3VcKamJCYiGgYiLCZyHL15NnTpt6u8u4Oub46sFnjV57qooq2ygyyygxyLYl7R6d4R6f4oCHTpyFzZnPuoivahVe0ATcqLYXNaNCFBDZ7Xjj2TvORd5oznGuSHSsVjpWKCcXRTpooJ00U/CM7FER4lyXDvrSmq72pt4vESBARDVcRNhO9lGrr62nq7YKNcbm+ekerzq88FYW3Y1GkqzaeeabVH/aqP+xVd3hq3WGf5uy5l1VzL6vm6FX/0hctvlVpdjZ/cF3j2ZbDeGq61B9kzC8nVCWOL45mHrvCcOobLozwLkv2Lkte36SGf6iaX27CP+NQ/7CJiIhetAibiYanOh/1QbChCIfPxmaNb3kq87yRGwzpaMbnjdxgn7IU5tlA4xY+6DdGWtBERER8ETYTERERERFZlgibiYiIiIiILEv/D5eaGpIcknJ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7" name="AutoShape 13" descr="data:image/png;base64,iVBORw0KGgoAAAANSUhEUgAAAokAAAKKCAIAAADeIVbYAAAgAElEQVR4nOydZ1RV1/b253dHRu6bf65eNSBBQQgoCgIRCGI0ucaWxBo1GmMv2InGjsiR3lFUBOmH3lF6FaSIgNhQVGwI9phcMzKSMXw/rF3W3nvtffahquxnrA9B8HAk56wfc85nzglvFClSpEiRIkVvk6C/n4AiRYoUKVKkiCOFzYoUKVKkSNHbJYXNihQp6lOVt7cyJ6m1QVWfx5zv8sImZQbJP/Yyzrd5p/BvkdTagD+B/v5hKFJElsJmRYoU9YwQ7TLvNCMKbqhIcsgMdsgM1ok+OCjUiTlmaT5maT5mad5mad6fnwn+sjRsMn3mXkha3JSxqCljUVP6D03pPzSlL2xMW9iYtqAxbX5j6vzG1HmNqfMaU+c2ps5pTJ3TmDKnMeX7xpTvGpO/bUz+tiH524ak2Q1JsxqSZjUkzWxImtmQNONi0lc1sZZFxy2Ljk8oCplQFDIux9841ZM5+BP7JPrAF5mBX2QG/lQSxwP5n//83d8/XUUDSwqbFSlSJFcv/3rNBLsbK5ImZwY7ZAb/v/BdiG3j03zGp/lMzAmaVnb6v2Wnvz+vXtWcvbI5+5fb5Qcf1hx4WLP/Yc2+h9V7H1bvfVC958H53Q/O//rg/K8PqnY9qNr5oOqX+5VO9yud7lfuuH9u+/1z2+6f23qvYuu9ii33KjbfK990r3zTvXLHe2Ub75ZtuFu24W7p+rul6+6Wrr1bsvZuyZq2ktVtJavaile1Fa9sK17RVvRzW9HPd4qW3yn86U7hsjuFy+4ULL1T8OOdgh9vFyy5nb/4dv6i2/mLbuf9cDtv4e28hbdyF9zKnX0t88t69Zf1cZ+fCzcrPGpWeNQ02290isfoFI9/hVH/Rhze0S115e2tHa9f9ff/FkXvoRQ2K1KkiKCazrby9lYUPk7ODLZJ9x8U6jQ4Yq9Fuq/92WMzyiMXVCdsuHx2w+Wzrg/r3B7VH3lUr3p0QdV+wbW97nB7nUt73aH22kPttc7ttQyY9z+sRmxGYN7NBfMvGJi33z+37T4L5s0MmGk202AuZcC8GgPzCgzMiM08MC8WgHn+rdz5t3Ln3To799bZObfOzmk9833rme9az3zXeubb1pzZrTmzW3NmtWbb1cXY1cVYVJwyKQgyzfE3TPH4T9T+QaFOY5M97DID99bmqOrz8u9fV7Llirophc2KFCl6U97eGt1Sp6rPm5wVbKB2HRTqNC7Fe0K63+zyqNnlUVuu5m2/VuDb0ejT0eDd0eDd0eDVcdHz0UWPRxfdH9W7Pap3e1R/5NEF1aMLru0XDmNsdm6vPfiwViJo3sUNmneIB82OWNCMwIyC5jUUmykwr2TBXCQPzHnywTzzZvbMm9kzbmZPv5k1/WbWNzezpt3MnHYj8783Mu0uxlnXRn1WGGxUEDg6zdMgxX1QqNPwqAN2GYF7a3NCr1YpiXFFWklhsyJFA041nW0oL/0lTWLLdL+v8kO/r4jecbXA5c75oM5LQZ2XAjubAjqb/Dub/Dob/ToaGTZ7dTR4ctksGjRzwSwRNHctm70Gy2avxLLZy7Fs9lKUzb5dsOR2PpPN/gGxWQBmxObvaTbLBPPXNzK/vpHx1Y2Mr25kTL2RMeVG+pQb6V+2pNtdTpxQGzG6MMjojP+oFPd/he1CtGby4f39QlD09kphsyJF77+anj4MvVq1olRtkeI9KNRpfKrPl7nH51bE7LxW5NZWffzx5ZDHl489bj72uPno4+ZgLpj9uWDWNmg+IBk073xQtVM8m40HzRLZbDllZhzMTNC8gM5mi4H5W23APJUL5skt6ZNb0hxa0hxa0iZdT0XH5lL8+OrTBnn+o7N8RyW7DQp1MkxQzS+MCG4ur+ls6++XiaK3SAqbFSl6D9Xx+lXmneb9tWe+zAr+KHzXmGSPmUXha+szXVrPhT25eurJ1dAnV04+uXLi8eUTjy8ff3w5hAtmeUFzvTsGZl7Q7CwZNGtlARPNZmtfZhYBc64kmHNIYM6adlNrME+6lmKPztVk+6vJX1xN/uJKsuWFKJPS44ZnfPUTjwwKdbLLCNxWlZbU2tD26nl/v4gU9acUNitS9J6o6enD4ObyufnhhmpXneiDDmeOLamK33e95NTjKxFPr51+ei38yVUGzAybRYLmS70RNO95cH6PpAVsm5gFTDSbTSgzL9fG/zUPKzMTwTxLHMz/FYD5yxZZYP6CBvMXV5LsriTZXU6yu5xodznR9nKiWeUpw/xAwwyv4TEHh0UdmJp9zLuxSAmpB6AUNitS9A6r7dXz6Ja6xUVRI6KdxyZ7zCmNcmrO979XH/OsJfrp9ain1yOfXkdg5rH55JMrJ1g202B+fClYQ9B80bPjoof2QbNWFrAeyWZrVWYm+r9wMM/QAswUlXEw28sBc3OibXOCbXOCTXOCzaUEm0vxVvXRY8pPjsrx1U9U/Tti78zc0NCrVS0vOvv7RaeoL6SwWZGid0wv/3qd1NrgWJFsqHYdqT48oyBse+PZE+2N6mc34p7diH3WEvOsJfppSxSXzQyYTwmC5hBS0BzQ3aBZ674paQvYevGgmZfNXiaSze4+mL8RgPmrLoI5CQezLQ7mSxSYbS7FT2yKn9ikntikntiotqyPMS45ZpjlrRN3aFjUgWUlsdEtdUpr9Xsshc2KFL0banr6cH/tmQkp3kMi9v037+SGCxkh9xsSn99MeH4z/tlNGswMm+UHzZdlB80NvRQ0i1vA5HizNTdNaeX/wo3ZM+hstjSY6RqzDDAz4bIomONtLsXbNHHA/Hlj3OeNcZ83xH3eEGfdEGtRF2GYH2SQ4TUkcp9hvGprVapi+X7/pLBZkaK3WuXtrU7n0w3VrmbJniuqk/zu1KQ8v5X8vDXpeWvi89aE5zcTnuFsbol51hLzlM/m8CfXwig2c4JmoQuMGDT7SATN7VTQ7KJ90NxTFjCJbHZXy8wcY7YAzJkkMKfzwXxNGsyJkmBWo/O5AMzWDbHWF2OtL8ZaXYyxqo8ZV3lq5Fk//aQjw6L2ry1PyLzT3N8vWEU9I4XNihS9jcq80+x4LnlEtLNNRsC62rTQB01pL26nvriV+vwWj80IzMKEdiQpoY3AfFIQNB+VFzRze5q7GDRL900JLWBaZrMJTVMS2WzZxmwNYOabvxgwXxWAWbzAzMtj42DmU/lijFU9OtGW9dGWF6LHV58emetnkOr+ccSeZcUxSa0NyqiTd1oKmxUpeouU1NqwqlT9n8h9X509vrk+K6rjSsaLOxkvbqe/uJ324lbqCxbMSc9bhQntGFJCO/yJIKEtHjTjbOYHzR2ilebeCJrlWsAkvdkS2WyNZeY+AjNTYJbMY/PCZRbMF5gTNaEuakJdlHn16VF5/qPSPD4+vWdewWkF0u+oFDYrUtT/anv1fF9tzoho5+n5ob805iY9acl+2Zb18k4mC2bRoDmeFDQTXWDE1qmuBs2EQWBdC5p5fVNSFrAeymZLlZkJxmzCjBHpPmYtwcwvMBPy2OLhMkVlGswT6iIn1EVa1EZa1EaOr4kwyAsYleo+NGr/2vIExeD9bklhsyJF/amk1oaZZ04YqF3X1qSqO66deXk352UbAnPWCz6bEZiTRYJmXkJbi9Yp0rwRX1LrlDvXBdZle7YwaNbUNyXR0Cw1aYSXzRYrM4v5v0RmjPQGmGXksUlUtiRR2aI20qI2wqImwrwmwrwmYlxVmP4Zn09inSek+ES31Clh9Dshhc2KFPWDWl50Op1PHxHtPCP/lHtLRe5vd3Nf3j378u6Zl20MmzNf3Ml4cSedlNBORGzuhguM1DpFHtLpJXCB9WXQLG0Bk5/NFmuaku3/0gbMQvOXBks2F8z8PLZ4uFzHgplIZfOaCPOa0+bVp82rT4+vPm1UfHRkmsfQyP1ryxOUeSZvuRQ2K1LUp8q/f31q1tHPEt0212Umdrbk/3Yv77d7ub8hMGNsFgTNveQCI7ZOdTVorpUZNEsOG9E8BUzUAqYhm003TWldZpZqZe4OmKUKzMQ8NjFcxqnMATNL5fHVp8efD0dnbGWoXo6PXrzrmCT3pNaG/n5DKCJLYbMiRX2kpNYGyxTvL7OPBrSeL/ztfsFv9xGY8367RwfNXU9od98FJnPeiMyVU70RNAstYD2WzZbt/+LPGBEbydlVMMvJY8sIl8lUHodOVRg6xsVHR6a46cUeUhLdb6EUNitS1OuKbqkbrVbNzD8Vdreh+NWDot/u42zuQkKb2NasrQvsmCwXGHlIp6sgoU2cnt1LQbO0BUymN5uXzeaXmaX8X30OZo3hsiwqhzFUHlcVZlYVZlZ5yqzy1GclIfqpHiNinf0vlSqEfnuksFmRot7Sn//8HdRcphftPLcoIuHRtZJXD4pfPSh69aCQx2YsaNY2oR1HSmhHPL1GTGjLd4GJzRs5Ipg30oNBs3DYCK9vSnoKGNbQLO7NJmWzxcrMcv1fkmAmmr80gZmcx8bN2OQkNk7lajKVzarCzKpOISozZ+y5UJOykJHpHkMj9x+sO/Pyr9f9/dZRpLBZkaLeUVRL7Wi1alm5OuPxjbJXD0tfPaTYzAVzjyW0u+UCI2+dEps38rYFzWQLWA9ks7UH81UtwCxiyWbBTMpjR3LAzA2XNVNZgGTeMS0LGZnhqRPjrLqY399voIEuhc2KFPWwajrbvkgPmFcUmfnkZvmrdgbMRDZ3I6GtRVtz911gUvNGhHuahdOzezhoJljAeEGzltlsQjezZv8XO2OEC+YrssHMtWRrKjCLVJfZcDmck8SWT+WKk2OwY1IWYpDhZRivyr9/vb/fTANXCpsVKeoxdbx+tapU/Xma36m2+nO/t1f83l7+6iEnaBayuRcS2uS25seXiQntbrrAUNB8UMaeZk09zaSgWfu+KaEFDJ800oVstrDMLKOVuafAHEUCs4xwWTaVx3CpPKb85JjyE2PKT5iWnxhdGPRpompK1tG2V8/7+401EKWwWZGiHtCf//zt2VBomuh+6FJR5e+Pzv3+qEKEzQyYhWxmguaeSmgTN0LKdoGRt05JzBvZx22dIq2c6q2gebEgaJaYm921bLZ2/i/5YBZ3fpELzOLhsiCJrRWVKSSzp+yEadnxkWd9dWKdfzmfoRSh+1gKmxUp6q5aXnRapnivqUwufN5W9fujyt8fUUHz7+1lPDbzE9r3+i2h3XUXmPx5I/KnZ8ud0KkxaJa2gEl6s0WbprT1f9le1mT+kgNmKT+2duGyFJXLTxKRbFp23IQ+n5WGjMzw/DTORRlX0pdS2KxIUbcU1VJrkeKd1H71/B8dVb8/4rAZKzYXixSb+SNH5M3Q7kJCW6KtWb4LjJjQJs4b+ZXkAhOunCL2NMsJmkX7pjQtmxJOGpHIZssqM4t0TIlM/sLMX1qAOcKilpTHFoTL2lCZGygLkGxSik4IOkZFwSPUh1UX8/r7DTdQpLBZkaIu6uVfr1eVqhcUR1X89rD6j47zv3fQYNaQ0C4QT2iLObSlFk/1SkK7Ky4wYuvULwIXmFjQ3P1Ks3AKmLQFTCKbLaPMTDBms2BuxrdLibZLSYNZbh6bFC5LU5kbKAuRHMKcz5hTEvJZybGRaR5Tso52vH7V32++918KmxUp6oqanj60Sw84fKm49o/Omj86uGymEtp8Not2T/ET2sSlkD2R0BZva+45F5hY61SXg2bhhE6NQTOvb0raAoZPGulCNlvKmN3rYNYcLneNyjiPeUcvx8cg3rW8vbW/34LvuRQ2K1KktSKv19qk+ae0X639o7Pmj85qis3khLZ4sVmse+qtSGh33wVGnDcivqdZQ0+zZNAs2jclbQHTPputjf+LWfvYA2Am5bE1hstSGWyMypqQbIxOMTpHjYuPGhYE6sUfPlSf299vxPdZCpsVKdJOkddrfyiOrvrtUd0fnQybmaAZY7O23VPkhDbG5h5IaMvb1sxJaPe4CwyBWegCE07P7lqlWTJoJjQ0i3uztc1mk/xf2Hap3gGzpnCZ5/YiUVkUyRiP8WNUfNSo6KhhmuevNVn9/XZ8b6WwWZEiLXTiSuUPxdH1/3t84Y/HNJs7tCo2d6F7SmIppMaEtow5nV1va6ZngWl0gYm2Tmnc0ywWNMsZNqKVBUxuNpvtZpbyfwk7pjiTv7oCZn6BWSyPLZrElkdlMSQjHtMnGJ3R6V7bqtL7+035fkphsyJFcuVSn7usLA4Hs0SxuTvdU2kixWaJpZB9k9DuvguMOG9EfOVUDwTN0lPA5FrARLPZbJlZ6P8itTIzIzl7DMxi4XJXqUzkcTD/FAYbFQaPLgwele75Q2Fkf78130MpbFakSJZc6nO31mRc/N8TbtDcWf1Hx3nxYnPPdU/xE9qxIkshxWZoSyS0JeZ0iiW0u+8CI80b6cL07K4HzTwL2FRu0MybNKJlmVljxxQ7+UsbMEsWmMXDZREqiwbKZCTTMKZPEHMMMr0VPPe4FDYrUqRZHg0+4wEAYFnuYwKbZRSb6d1T5IS2WLGZNw7sgCPMzGCDZlKxWZZDO5Cc0A51AACASSndamuW7QITbZ0S7GkmDwIjBs0iw0bcRgIAgH4Mv29KCwsYIZvtPBwAAIaHU2A2WQ5Dw0j+L24rs7Zg5nYwC/PYTh8DAMDHgdzqMidcJsTKhECZhOTRhcGjCzd/BAAAH/mwSB5dwJ6R6Z4/l8b199v0vZLCZkWKNKi8vXVS5uZlZDbLKzb3QPdU6drJAMBhM5PQFi02S87QFiS0QyexbO5yQruLLjCsdUqLlVOyg2YOm4VTwKQsYKKTRhK5bA4aaQMAMDSMXGYmgPmCbDBLOr/GVOyg2BygKVyWT2V+fEyz2TtodEGQYUGQYUEg7+gnHzl9vaa/36zvjxQ2K1IkpZd/vR6T6F70LJ5hMwKzCJtldTZL754S6Z4qXUNgMz+hTSw2S48c6cGEttgsMPkuMP68Ec6eZpHp2cJKs+xhI8KgmbWAyfFmc7LZLJuFZWZxYzY2+UsjmDUUmCXDZbyuTEhfs4GyMGU9uiBodAHDZozH+ZxjkBegE+usLMboKSlsVqRISvPzwwOvVzX8L43HZmFnc/BmYDXVO4G0F9ILfc3mBI9N9Fduiufunor7jn0U+/VNiM2la6dgDw4r9zxriXna4udvx/yRqX8R0z3ltBEAADae3r6B/vSGcLQUknJop/3EPpjDwX2UQ5uNmxGbV63HvqfDvu0ibc2O3tbMV+l7pTIJ7YVrAQBgbeD8tfSn1wYSg+bZawAAYI0fSmgv9LAEAFjji4LmaasBAGC191er6cdZ7SU6CCx2Lvbz2/wVNWyEiZuzvrmp0gMAMDdVfQ8AAObGpRlTbqRPifme/Yt2G63pbPbYFQAAsOIQArOlixkAwM/OtpcTbZvpuDmMAjOtmSZU0LxvKPuHY/WzBf4vGsxj95oyX/fBHm8MzL8Mxh94sROhwFyOxc1lx03KjhvuNKEe6heVwS/GAAALtyIq6y4AAIAFWxCVR+4wBgBYsJkOlIN05mPfznKxPhUib6LY7BVomB9oGLN4EACA0ZCYAIN89ozI8rRO9f3zn7/7+137PkhhsyJFoopqqf2hOLrhf08k2IzGaHPAjLQ5SVhs9hJ+GQBsUlNsvuQ2XvDJWVlkNu/ZyP9KU79CDpu5MvbLo4LmtOX8zzkc2NvR4MWyud79Uf3q9fyvgvUhwoT2j+v4X6XvlYqC5gVrBY8AoOuZKGTzLJbNxTibl+Ns5mqoWzS+cooKmnEwI9lvntqaPfOmmz56biybadk52t7I4ICZ+vMN1tdT7XE2X+GyuTnRtvmAKJsb4qxzVn8oeNpDTgjLzBGGP/K/7IPdnuPOh4+r8tS1FnxqlzsXzCdNy7dTbPbngJmjhVtRuMyyuSjYqCiYYvP8zShE5oAZaf4mw/xAw3yGzQEG+QEGMYsoNkcHGORxzshUt7212f39xn0fpLBZkSKyOl6/Gq1W1bzqEGczk9BOWQwAsD7w9/aK39sTgx0AAKZ6xws6m2k2T9rSfPfMy7unAxENV6te3Ml4cW4jAvAUt+MvbqU8v3XIEX3xqgPPb8Y/Y3Pasc9aYhpVYwEAVvz69HrE02sRDa6mAAArfuGw2XZp/eXjj/N/nAwAABvCgzsvBXWGoW9i5Jfr19no13HKAQDAZv6FBq+Ok+jZ2KfUuz06YQ8AsHRV+wXX9rrtPhMBABz2buUltGv26AMALFmCEtrVu9GHCzlstvqqqmLrvaSp6NHXBghdYAybV+FsXu2LKs1fU2y2nFhRsOR2jLU9+pl5/cAPmj0MAABgyJGI71rPfEvVmM3NSjlsnsaweaWKzma76iLwqE46tKQ5tLjqAACMNyxK4bI5yY5h83Jn2+YEjM3xE5vonPYpFDEH6CNa26wyq4+xqo8xQi8gmG7E839lrPgAAOAbA5TKTlv+AQDANIPzYeNSqf8eWXnKrPKU0S4TAIDFToI8NsbmUuq/YeHWz0pCPivZSn24YAtKYtNs3oyKyvrbMTZTiespOqh+vM0YAMBisV5+gEG+I8tmDoz9RwmOTqxz09OH/f32feelsFmRIrL2155xqstq+N8TnM1Lz0oawa74WAEths1YsZli86YEutgcPwcAwN7x0p2MS+7jAQDsN1xiis0xswEA7Nc2sWyegdicsRIIsl1+8eqpJ1coNm8IR8VmVz9bAIANYcGdl4LqnY0BAGwW1QuXQuJspkeO1O43YB6eYjOW0E5aQnoa1tOqMTavDUSV5hWeVgAcNjMuMJzNK9uKFxDZvNobzRuZ7WYBALDai7+nuXzLEAAAi/FlwkFgBDbrxdCV5tKNHwEAjDcqJljAKDb/TGCzzSWKzUNxNofGfc4GzWP1s5ky854hAABj9TI5/i/zkG9IP0NT3dQwYkKbVGCm2ex33CThx0EAAMZD4ynPl4ETylpTSWyKzfM3oww2w2bW3sWmrAEAwGKRXn6AQR7DZi6Jcwnnk9Qjc/PD+/vt+85LYbMiRQT9+c/fo9WqomdtQjYzCW2MzXW/ThXcruJstgis5LIZvs9iEtqrXdhRnYjNMCuLw+aYZ5xKM65paVdDn1zZwWFzM8PmoM5LgRSbf3IkjBzB2Zw9x0Hw6A57t3IT2nilGZdlYuUOAZt/FmVzyUwRNiN7Ns7mxbfzZzFsZl1gZ+feOjuHYvNcW0JPM8VmvZjM/95g2UwNG6HY/N14Ut8UzWZnZAGj2XzAhsNm9cRGls3WDbE0m2cYsf4vxGYYEsIxZptilWZcg4PDzKpOGf8qSFAv2sFzfpmwbA75jGLzVF3a88WyuSjYqCgYY3MQxuZNhgWBhvmHhlgInofFIr28gFF5jig//6GHEMZ+zBmZ6zcy10//rN/w6APKrqpuSmGzIkUEJbU2fF8QToOZzGZ26sgZqja76Ex7+Ssmp+2lFozRZuJmurMZj5vdmLiZdmgjNttx4+YWls2TXX1J3VPSbDYCALBZWC+coY2xOYXKwNolXziM5bS3ENk8afd60pzO+WQ2+zNgFrIZDdCejj5c7YPY/JUIm/mtU1jcLLBnqwRsNjcppe3ZxWzcLOybYtl8OcnucqLpzwAAsPyAzSUOmz9n2RyLsXmsfjYzZmQ3HTdzjNkUm61/NuFP/sJc2YFfY7Q0GZ7Ia5TC2BxPx81qyow90ol2exUFGxUGUxXl+ZtRKxT94SbD/EBDL8rUgBLXetuMEJt18/xH5eJsxkh8lnx0ElXuDQX9/SZ+t6WwWZEigqxSfBIfXGHYfFGMzb93VP3+KIWCsU/S7+3lr2p2ohiaZjO+sxmvN+e8bAvn1JsrmHpzyPNbyc9bnVG9eYoq6BnL5rH+xTHPWqIbUL0Zvsm4dvrptdMZVFHUictm1D3FYTNbbz7r29Ho23F2gQMAgKFvjucjls07KRjv39Fed7g98zsHYNjMGTlC1ZvBOvH8rgdVOxNRinvxQi6bt4iwGSW01zBsnuS0sK14RZsvFUjy2ey1WMBm7rwRd5R+H3zk9OzWnNmtp83sAAAGq8KJbKbs2TfSv2xh682TrqdOun7c0A4A4KPDIV9cTR6LYGy7zhJraIblB2wuxdtcOoBs2ENPqT9vDERs/vBAgPXFWKuLfvoTAQBg4sqxF6ItL0QZLUUfrhiLgmamYyrt5w/Q0z4aPu58+LjgaQBA1Zip/zbRSUapbOTHptnMNkptpdl8jFdgNopbQmWnF2zm2LAtF+tj7muYv8kgn4WxXl7AqLyDg1EMbbFINxdnMxHGvrzzaY63boyzYtjujhQ2K1LEV8uLTtNEdyxoZtkslHVwXeUZoaeZZjO3s9mD5NM2DzxHdTZnERzJs7KoUZ37HJk/s1vZcH23wIxt4leIRnXy2HyYw+amALyBitKydR0XcTYfSVlKeKIOe7cIRo4Ifdp6XimorRln8+Z75cvJbC5Z01ayOn4h4dut9kHzRnA2L2LZ7EGYNxIj8GnDnIk3s3A2f81lMzWhM+o7wV+cPRY1NJ+eTXhuiM1NOJvjTNiXyFj9nBirEzOEf49OaLMrmcdXnzYQVO0/+NXDrPKUWaWHjpXgIayWGXLAHIKzmS0w0xpkyXFij/aeInhEgPmOBnkBBl6kT1ks1M31G3l2A4fNEQuQT3twhK/+GfIZoXbJv3+9v9/K77AUNitSxJcgoa2Jzb8/SkahMwBM9U58lbQQAGCS0xURNm9KcKf7m80Dz3FHdcbi/c3rmrAx2pQ3GxCbo55e/xXDs6lfITNyBGNzM85mNA4soLPJn9PffGAPtd8CY/OjC7+g0BkAHPZtaw+xBQCYOKuGMHJkCYZnPa8UZhYYmc1r/HkJbTSnc8Ya+iEm7fjGHdWbiWzOY9hM3myB49lu82RqejZTY8bZzB0EhuPZbr0VNgWMCp0BwHad6SG63nwpfiLL5rjPG+I+Z5umKAuYZT1VY0Z/qJfBHTOCbX7E8UyDGc0YcefgmQDmkM9wNhcfZWvMAIGsofsAACAASURBVIN2uIzEnNjI8MU2SlksGo5i5XmOyHGtu9WI/tRC3VzEY6PBETibffXP+OoT2OzDO0MTXLwbi/r7rfwOS2GzIkV8eTcWratM4bKZv+KiBps6In/FBcNm6Z3NvDHaWu+FFB3V2a2FzRJLISVmaEvP6RTbCPkTPqdTaoA2BeY5gs0WMykXmNTKKXythdiETrGdFuQtkIQVkPxuZv78L94eC7Gdj4RhnMzML860L3zU12iswEw5sdEMLzQthG6F4jqueYVkKk0tiIxpDOdQ51Pu+U+iy5qyhP5+K7/DUtisSBFfq8viVc0l0mxmpo5IsFm44oIaB7YpQWRnM2EvZMKzm/HieyHF2CxnVCfWPSVzYbPmpZBoTucO+Yun2ohzOrsyQPu7VmHrFHlPs8T0bM2LIHkbmkXnZvNnc7JNU5ygWdz/xQHzSdlgPjzUEoSiZm0KwMxthSJQWYzHnxKON34+STtik+bf32/ld1gKmxUp4ss+PTDmbiOXzVLrp85Jrp9CQTOXzfHCMdpibGaCZokx2tJ7IYOFbOZ2T9Fs1m6/xZ4H54n7LZgZ2mKLp4QJbQbMRDajtmbiAG3h1imRdZCiQTNnera2QbNg2ZTopqlaYjabvJK562CmwmVq9rUomPGxIbKoTOQxjeFsztGjj26m59DI/f39Vn6HpbBZkSK+9GKcsc5mKmju/vqpXNH1U3J3NseIsxkFzaGSeyEDCHshUWczFTSzbG5n2axxv8UuQfcUntAmslliW7NEQvsHkYS2YOsUBeYZgs0WX1FsFls5RfU0ywyaBdlsftDM3zQlns0WrmTmzxgpo9msAczMCilsYRQxXMaT2BiVCYGyEMkCEtPHCz+DQp36+638DkthsyJFfAkaqKiEtjib5a6fOquJzSlSbKYS2tI7m09IsllOsblrC5t/ES82bxJnc9cS2vNJCW126xQ/aM6aRgqav5ReOdVjQbO8bDavzEzaLsUsfNQE5iBJMIuFywIq85BM4DGN4SzCGZHp8fHpPf39Vn6HpbBZkSK+fiyK9r5SLlZsFmUzXWyWZjOaOiJtBEMJ7USq2EwwgknvbEYJbQkjGH8vZLeKzYSENrHYvPEeZ4Z27yW0Z5IS2sR1kKJB81XxoFnUAsYLmkUsYNplsyXBXCINZkIeWyRcFmSwSVEyh8c8DPOP54gsz2GpKotk7/5+K7/DUtisSBFf+2vP7KjLlDaCaTRpFwnZ/JJlMwqaszQZweIljWAadzYflTSCcYvNF7UtNu8ms/mcxmIzcmiv1ZDQLuhmQlvMBTZFnguMDZovaxU0S1vApLLZGsrMLJhDOGAu7gKYxcJlApU5UTKBx54jsjxHZBLOfxJdlKna3ZHCZkWK+IpuqVtIrYbUyqQtNIIlCnfuIS+YfCPYfkeYmaHBCEYqNl/mJbQDycVmzl5IIZtR0CzG5l8fnN/1IPUbasFUMI/Nc1F/86SdyzUUm/1Q37apuohZbmGi1pTQpid0mpdJJ7Q1uMBEWqeSKDbnr/sIAMBsZK6sSrPRMvIWSKmgWUOZmfV/cfuYj3HapbCNUgyYRQrM/HBZd4sRAMDc9SJU5gTKFI9JMNblnn+rD6rq8/r7rfwOS2GzIkV81XS22aT5M2DWaNIWN4KJsBkANsXjbBYxguF7IW/EPGuJ6XaxWcBm/u4pic5msWLzOi+08YIa1UkntKmlkLqeiSihTeyeWtVWvJLD5hgbewCg2CyV0BawWaKtGXOBZWjVOmXLY7NU0EwN6cTYLGkB0y6bTZ4xwoB5NMvmTQIw+xPBzITLXDZzqSyJZIzEHroZ/KOjdklqbejvt/I7LIXNihQRxFi1u2fSptg8L5s1aUdQM7QnbWrWaNLms1mzEawLU0e6X2yu3q0HAACWiVT31Lb7FVurdukCAFhNqdLYPeVnSmSzjJEjmhPaN/gJbRkusCQ2oZ3HsFmkp/mikM1aB82ys9kk/xftymbZLAJmUh7bR/+Mj+5mxOZ1MqlM8VgAYw6Y0z2GROx9+dfr/n4fv8NS2KxIEUFBzWUrKxK0MmmXaWAzVWw+8zIeTZWck8WwOQ6f07m+CbG5dC1nvPHKPc9aop9ytkOa+hcxbGZ2Nm/fQH96Qzin2Myd07mXHDdfWIWPBnfYt41JaNfsHQkAYD2jRtjZnDptEgCAnlcyk9BeiSZ0chLa/uPZh7acVMkUmxk2xyEw05o/9Xb+4tv5U/Ap4/ZbZwi2NSMwf3XEnPmqwaowDbPAqN1ToBOVOulain3RerSKyqAAC5p5bG6KN0E/wp/2mzA/y2X7cDDTmm5UF2lRGzkW2//4wR5vFDSPYyZ0LnEauZj+9GInxpttWk7tlaK0cCtdZmbiZgrMI3fQo7MtF+vQbGbAPHwe9iAWC3UxMFOxMgCYLxiK2DxnnTSVJZCsk+7OO0PjXTadS+7vN/G7LYXNihQR1PH61Wi1quZVh/i0TrJJu+TVA2k2n6biZvtNl+5kvmBWQ3I0K6s14Xnp2sn4n63c86xlj2C/halfIYfNXBn75VJsFu63oMZoc9i8SrizY30Ikc2czub7lWtRWnvSrlUUm6mEtnkCbQSr3KkreOyx8Tw2xwjZPEW4/mO1x1wBm21X8b/qY1WYdFvz+JUAAGC3wepaCLt4itc6lbeWYfNEhs1cfXjAj8Dm2kjDH/lf+cFuT2QBEy63AIAPdrmNqTg5pvzIcMF+i0FOqs9KjhnTbP7IlwtmXIjNPDAjzd3ABzOuOesYMJOorJnH+Pkk5mDT04f9/SZ+t6WwWZEistDkTjEjmEaTdqGGerM688WdzBfnHOm9kMdf3Ep5fusQtWxq1YHn7F7ImRk3Yp+1xFC7Llb8ihLaDa6mAGgv5KknV2g22y6tvxzyOP9HxHXBXki/jkbfjlMOAAA28y/w2HzCHgBg6Yr2Ot7OZukx2r/cr/yl+lc9AACrr6vxhPaiOVT3VOJkKpH/y4/4wmZYMB1bCmmqLvyJzmkbq1FC28sYAGDe5Nt5C2/lzURbLuy3fMPb1ly2eTAAwJyJKKFduuljAIA5VhoS2i46AADjDV3RpqnZY3kJ7eZE27y1HwLQbFbTbB47MifOuiFA3wYAAJbtsaqPsaz300M57ZCoCXWRFhkrPgQA+MaAswhymsH58HFVDJtNdFJOsdssFu0YU37SNHHZBwAAX+mVHTcpPW74izEAwMKtn5UcMy7G2UwP/6IGZTPbHh0N8gIM8tBKx8nDc/1G5vpRMLZYoHvGV/8MtbUC5q7/NMf70+x11Idz1pGpLA/Jn6S5Mec/iS42aX79/fZ956WwWZEispqePrRI8ZYwaVdqMGnfLxBhs3lgJWUEu+Q+HgDAfuMlptgcMxsAwH5tE8vmGYjNGStJD2b700XOzmZUbObsbK53NgIAsFlYL5w6gu+eoovNtfsMmIcn7YUkdTanfE2ntbfdpxPaawOozmYqaLZyqGSKzcj/ZWlXybLZBGdzHNehXbFtKPOU+GzO+ZawGhIAzE1LNS23wHZPDY/gusBQ6xSRzcv2oWLz+ANjARCboy0vcNkcMp30lEx108LGVYWNpPZcO6Eys9EuEwDE5hOEhDZbZt5CsznYKAYtZjYeEkMNGNHfhn6NccRc2X4jIxcOYh7KYoHuGR92hVQ4ZfvS2WwIADBn3YgsLzEq65CojPMYP7pql8w7zf399n3npbBZkSJR7Tifvufi2a5M0qY6m7GcNnEiGMXm1S4veGxGa5tZNsc841SacU1Lk8nmnzYQjGA4m7PnOAgeXS6bK1d7oQLzrpX3KuatBSAktBfOZndPUd7ssfEcNi+7EzORw+YYK3vBU0JsLmPZjFeacenFaJzTiUJnoINm/iwwGxE2IxcYw2ZLDpv5lWZcg4PDxlWFUWVmms2GFJu3IwuY4U4T/l9buNW4+Khx8RYUHH/kGzyaYvMUHbpjSo/e9jgqz39U7sHBFoLvbbFAN8fn09OIzQ5DaNuXzibE5rXEDLaQymQkp7p9knpkeOqRYQmHp+Uc7+837vsghc2KFInqz3/+tkzxTnt0rauTtBk23xVhMyo222+4xEzrRGy248bNLSybJ7v6kkzaMuNmwfopjM0pS9Edbptc58LJaZM7m/lTR6p36QEALJ53L9ACAGDR3Hs8Nls5VDKjOslxM5/NcVTewSg2b8Gt3Bl0Tnsakc30tmZh95SYQ9vala31f3Q4hDALLJdhs1rIZjOGzRdE2DxxhSlp2IgUmxlvtt9XGFeNh6qPGjFs9gkeHbOYjpupjimWzbn+ozwoqwJat0zltM0Rm+cPAgAw/DjcG1WXhyM2f7+WFy5rpnKq2/DUI/gZmuI6Ku5wx+tX/f3GfR+ksFmRIim1vOi0SPGu+u2RBJvFJ2mzbKZN2jSbqYlgFRvpenPI81vJz1udUb15iir4Gcvmsf7FMc9aohtQvRm+ybgW8fTa6YwVAIDqzTib0dSRwzibmXqz71nfjkafjpz5DgAAhr45OJt3UjDev729zqU9c7YDSLNZsLM5GaW1LdYuAmAT2o73yjbeZevNS+6WrGmj682TnBa2FRHZPNQtZvHt/NkUjLfNupW34FakJYqh7bdMu3X2e4zNs6l6M+jHZE+/mfVNzBwAAPjeSjqhXbThIwCA2WMLGZM2N6HNY3OjLDZ/uNfXojbSImPFBwAAMOTY6fHVp8cfnQYAANMMqsLMKk/hbB5TcZLDZv+vKBgn4N5s46Hqo0ZFDJuDRhcy9WbUNOVIfTjPcVSuv+5WVGBeqHvWV//MPiqGNl+gSygwr0PPE75fywmXtUEydVKO6MQ6l7e39vdb9j2Rwuae0Z///F3e3soc78YiVX0eOj+XxjlkBk3S5thzz8LCSObRVPV5+DdSOgj7QIGXylZWJGjfQEVgM2GSdpbQiAyzsqi1zfsdmT+zW9nQspvk00arISXZzG2gorRsbcdFj0cnKd5hcTNHDns3IzbX7KF82tWiO5tXebEOYzqhTY/RTlgofOyx8WhUJ87mwq/Yn4eFlRupXk+zeTAAgPn4spzZrTk2BJ/2KdIMbSahfZzyZruG2F9Ntjw8HgDAdp0lntBuTrDJXcOw+XOczRdjrS7GmO0fCwCwFLE5yoj9+ZnqZUQYkHzaZtJsLjtuUqYS+rTBcsnIItb/9ZFP0OgCuqGZp3mOo3L9RnpMJnzKfL4uXmDm6fs1xHCZS2Uhj1XoDEtRDY93WV+R2N9v1vdHCpu1EMJh6NUqVX3evtoch8xgh8xgneiDg0Kd/l/4rvFpPuPTfMal+YxL85laHP5VafjU0vCppeHfVccvu5S59FLmj5cyllzKWNKUsbgpY1FT+g9N6T80pi1sTJvfmIrO3MbUOY2pcxpTvm9M+a4x+duG5G8bkmc3JH1VHWNdfNyq+LhV0XHLouOfpXp+luppnOppnOr5ccTeQaFO/47Y+0Vm4BeZgduq0lT1ecHN5eip/vnP3/39M3tPNC8/3P9apcYtF9wGKjKbSZO0Y/H+5nVN7NpmNeXNBgC7lQ3Xo55e/xXDs6lfITOtU4zN7GpIbn/zHmr9FMbmRxd+8aE7gRz2bWsPsQEAmDirpmb/w5p9fDaTdjZTaW3gJLTZcWB+Zhht7CuZMdo4mwuWnttO274srCryZ7nRhVP7rdNveRgCoFlgOJvROLCJGJ4/Vp2SmqHNZrNnj6VGjhwaDgAAH7kc4yy3YNh8Vv15Y5w4m6Mm1EVNyFz5If1/RjcjwrzmNN4r9cFuz3FVYWZVp3A2o4ZmqsBMsfm4SalqKI5nyyUG1KQRls1oxxTl/wIAi0XDqZz2BjRghG2Usligm7P+QwAqj53tpZdF15gBwHzeEEeU014jFS6TkDwMO4MTDlml+CgXTg9KYTNZTU8f5t+/rqrP21iRNDkzeEjEvkGhThbpvhbpvlMLQmeUR86uiF5/+ey6y2f3tJ1TtV843F53mDhE6UH1HkKQQViih24xNDgJ+WV4K3rQGoBl9BqAJezUpLy5N7Kn1qun1KstS0+OKzxqlhdslOoxOsXjX2G7/hW264vMwJ9K4lT1eZl3mpWMU9f05z9/z80PP3qzpka7LRf3xLZcoGmd0lsumLXNIpO0+2Y1pMz1UzJXXJB2NkvthczDx2ij3VNz0O4pis1zbaXGgUnP0CZva5ZaboHPApNYB6nlIDCxKWD8TVO8bRbY/C/B8C928hc1JZs78ItplOIUmOVRGUfysGTVsGTXIQmHzJO9lBxez0ph85s3b960vOjMvNOsqs+bfua4gdp1UKiTSZL7xMyAb8ujF9ckbb2a7/agVjDmkLwYgJk8zC3OURcZG2GQwCyYNszfnbeMsJ9HdJYhGmQ480bWFxdiJ1ScMi0I/izTxzDFY1Co0/DoA3aZgar6vKTWBmVEgEwhPLtfKZPZ3Fwgg81oWmcaf1onn83dm6QtczUk9UrmsLlL66e2aH5hl6yi2KztXkjq5T3tCONCJrBZfByYvMVTTEJbfLkFb+vUhAviQzrFp2eLjc5ml02xCy2CjYqo2Zz4mil2MCdnXLYYmL21AzOvrixA8rBk16HJroPjnRUw94YGKJtrOtuCm8s3ViR9mRU8KNRpdMIR+zNH51TEbL2cp2qrPva4+ehj7r3W0ejb0Yh26nGjDf7GHnSX7XtYvU8AZuYW23b/3DYZYCYFFjLALGOd7eTLyda1UUYFgcZZPp8muA4KdbJM811WEuvdWKQE1hL685+/fyyKPtxcLK+5mVoNibG5jchm0iRt7dn8+PJxGWxGYJZgs5zVkPhEMMlUkBSbRXc2E/ZC5vLYbEenr0fGiO6e0tQ9JT5DW7itWcNGSHqAtsg6SE3Ts7ULmg3xoJmzY4o3LptZ+Eivr2BmfnHBrEMGsxSVh9JnWOJh+/QABcy9oYHCZuTVUtXnIRibp/p8WxK5oi5197Ui/HYTbNYT7ru96IlfZ3ScwVvXw1xkItlsKu+36V75pnvl0peXBjDfFo2Y5a3loa4ty7oo07ITo/MCR6W4I1Tvrc3Jv39dedcJtbJU7XKpSEYDFb22WZTNElsucDaza5s1shm9gI8R1zZzguYGTzr9I7Ea8qAkm6mJYKQXNsNmyghGXnEha2czZy+kht8+RbuneMVmfCnkFxw2o4R2Yk8ntCWC5pNdCZqxxcyastneeDZbJphx6/VwESoPTXIdluAyNeuoUmPuJb3nbM6807y/9oxdesBH4busM/x/OBe3/3qJ4HbDr7ZmDUEzFmrw77KHtQe7ms1mFs6Lg7mwZ8E8VTyemHQtxbw2wrAg0CDV4/8i9oxN9thWlZZ5p1l5EzJaWapeUhpb/PKBPDaLNDdjbEZg1shm9NLVyOajj5uD+WxuFLIZvZKFv2jKXA3JM4KR2MwJmsk5IcxIsVTDb5+5c8lslltsdiAUm7GlkFjQbNuNhLa5aEKbtKe5h4NmqTKz9mAWo/LhoUmHddSHHDIClTuh9/Qesrnt1fPQq1Vz88M/Ct/15dmQZVWJrjcr4ugVe8wFhy+llxk087LZIhYwPJvND5rllJm51xa/DieMJyTAPEMymOCMYiAaZK4mf3ElyaI2cnRBkGG657/Cdk3NPhbcXN7yorO//yf3v05cqZyY5h/38LJ4czPLZpHmZj6bUbE58TlqoBJl8+mn18KfaGYzMoJpZLOctc2ajGCV8oxgpV0xgt3iG8Gk90JOu5kluntKfrEZT2hrYLNEQlvcBcaunJIKmo3lBs0i2WxJMBNqzKlEMLsO41L5P4kuOjHOe2qy+vst+J7r/WFzeXur0/n0MYnuo9SHvyuO+LW5IPZpS8Lzm/GcC+56lHZBs9A7I9cChgYnSWSzHcnZ7OJVAmN2l8HMRhI3ZdhWRTfMs3fWmIqTBjk+OnGHPo1zWVueOMCn5jY9fWiZ4n3gUqFIczOfzYTmZhKbEyg235Bmcxj9AiazGTNpk9jcbybt1ZrYrNEIhl7q7KtdpNisjRFMRrEZgRljc08ktBGYT5hw2MwuadYUNMvLZvP8XxrBzMljsxlsBOaP1Qf1Yg8prpQ+0DvP5prONsdzySOinSdmBKytTTt67wJzzfETg9zbrUeCZqEFTKtstsYyM69jSgDmXN5txUtlozBCi34S7LZis3ycRB91Z1nURhoWBBqkef47Yu+yktgB+17985+/V5aq5xZF5r+4J2huvi9m0uayWbSBSi34tZLHZqa5WfD7Za80UMk0aW++V67RpL1S0qQtbQTDfw2VNoIRCjeai80au6dixIvNfIc2L2jWnNAuISS0tQ2aJbPZmsFMyGOjcDnp8Cdxh77MDFI8KH2jd5XNLS8699XmGKpdLdN8N9dnRXVcYUKQ5Oe3eHcc93bDrzb+pRasfdCshQVMPKTgdTNL+L8W3s5byC2/8cIIfo1Z20ZPUhjBUplzYak/b4yzvBA9uiBYP+nIsKgDa8sTBmZHVlRLrXmyl/eNSm5zsyib+7C5uUmUzV1toGInacs1aUsZwaRN2ujXUI1tCBprN9p3NssuNnfBoS3lAhMEzUVaBs20N1uqzCxWYxaCmQ6X/60+qBNzUFWf199vtQGkd4zNf/7zd+jVqjGJ7p8luq2pST39sJlrq+GYXXsvaJZpAetaNpvnjhErv5F9MWTzl5amGJJhlaUydlvhzlXz2ohRuf4j4l304lw8GgoG2i/XLS86Z5458WX20cgHlwrlDR55C5ub5TdQ7ZTBZvkmbVLjPj9FJM1mrYxgPV1s7nZCW9wFJjNo1pjNFvq/ZIJ5SKLLJ7HOFsleNZ1t/f0mG1h6Z9jc9ur5jvPpI6Kd55dEhd1rPMu96Xh1O27QjLvA+PnAblaa+UHzg2qhBUyTN5uQzZZbZiaDOburYOblsXnhsprQ6MncVsyFVR9tVhlukOX7n8h9y0piBpprLP/+9Qkp3j+fS0x/2ipg8zvT3IwS2hrZjF7eUg1UGk3ad/imCo0TwbpqBOuDYrPEyBGNCe0QE3mtUzx7tjZBMyebLerKxsD8n6TDw+Kc9WIPJbU29PcbayDqHWBz/v3r8/LDDdSuW+qy0p7ezPvtHicKYa+5W6nPmYT2zYTnHJur8F7DLzWJoFnDsBGRoJloAetCNlukzKy5k0QEzFrcUPyqGy+AYBo9+eU36sIyr40clRfwSZyzbUbAgHpv//nP354NhSaJ7rsb83uCzZQRTA6be7y5+QDWetDNBqpum7TPymNzFyaCadXZLFVs1iKhTXZoy3WBSVaaJYNmfplZFMz/Vh/8JPqgU1X6QEuAvT16q9mceafZMsX7y+wt5J3yAACrVS/uZAjMrvjtJtE6deLJFczayr/LtAmaRaeACYNmTdlsQu2NGve/2mP+rdx51Lh/MIgh3FCTVeYAAKtUxJKbTDBbHjIDAFh+gH9D8cYvcO6pPUMAAGBICHVbMYk+4+Kjo1Ld9WIPRbfU9fcLqu/U8frVylL1uGTPQ1dKemrwSKQ8Nvd4czMactftBipZk7RlmrS/bc2RNmn3lBGsq8VmtnuqBxPagunZsoNmYjab9X9xXNmD1c46Mc5fZga1vXre32+jAa23lM3l7a1Ts45Oyz0Rdreh+FXiAkk24wltvGKHe1zlB80B3a40y7SAESeNkLLZeTib597yMKDZLCy5OSA2r1R1Gcy2zQkWzmYAAD8dEAuXGSpbsbHybprNkfRVhWX5aiLGVJwcleYxJsl9QLVdNT19OC8//LNEt52NudKDR2SyWf7gkSB5bO7D5mZeA5UGk/YiGSbtWaIGC3ITvwYjmNZjtLtfbBY4tEkJbXkuMK2DZkGZ2fXjuIM6Mc4T0/wGbNvFW6W3js2Iyl9kBga31tANo9SivfnZ9/CEdvddYLx+UPFBYPygWXzYiGjflJgFTCKbzZSZGTYz2WxexxQTN0yi2awRzBKjCmk272fM2KRwmZPBnlDHspkzHanmtHn1aebC+qzk2KgUtzFJ7vn3r/f3C63v1PKic1WpepTadUt9duqzW90cCnZaNpvFB4/0VnOzzC0Xog1UAiOYRjbLNGlLmB81GcEIY7S7X2zuuYQ2v6dZdtDMyWZ/HHtgePSBGWdOKIavt0dvEZtf/vV6Van6i8zAo7dqmMU+xa8eFLFLcJkxDpz4I+3F7dQXsbPxcNoxhugC24l23G48ja4zFbXjNhwFzZs2AADAhlMb1tOPs/4kHjSvWI99C4e9W4RBc/VufQAA62mJv+pRX7do7r2KzVU7dekPZ2NX1SIPS+bxhrvH4ZfUd+za2m0ONJvn3jo7p9Udxc3MlP8piMcAYLfJimYzczGNX4k9Z7sNViJgpvLYAGCzxoRmM2PGHn9gLPMYH+73sxRMK5xQ9yvNZorKnMXy1stNztNZvvNhxsVHRyYdmZJ1tOP1q/5+0fWd2l49dzyXbKB2XV2dEv/4OnHwSJLWQ8H6bvCI/ObmTTLYLL+BSuMk7V40aWtjBDOX7GyW0z2lVUKbFzSTBoERgmaeBWxYiur/Yg/8J2rfj0XRA7P78W3W28Lm/PvXxyS6O18qQvsD0BBEepIDxuaXd88SXGAVG6YAT2P9S4UJbQk2B3ZectzAfxAAMPTJcX9Uf+TRhVXrBZ9bF8IPmik2S2qNH7KAzVzD/8xw9xiU2WPBjGu1x5xbZ7/H2DyrFQMzrpWqqUIwI61wEVpgWDDj+mkfupWMl/E/8+F+P3ZUIXU34WzmrJSntOQXdFUxWT6DvAC9OJfT12v6+6XXp+p4/WpfbY6B2nVOcWTAndruDAU7JY/NPTt4RH5z80YZzc0yt1yIN1DxTdoibNbapK3BCCY6RluDEUx2sVnUoc1utpB0gfHs2cKgeWjS4aFxh4ZF7V9TFq/Uld9O9T+bO16/mnXm5NScY9lPWpmle/gExEKazUKZB1akv7iddsltPADAKufnrQnPbwb52wEAOMYIXWC/0GxGLjCazWGoMkez2WbBhQbvn6LRGgAAIABJREFUjpz5DgAAsP6E26P6I49O2AEALP25ve5Qe+1W74kAAA57N2HX1q4HVTurd+uhx1gbuO3+ua0Ji9BHup6JjvfKlnlYAQDAwll3S9ZUOukAACyYji6pc9uHAwDM/+pOwZLb3sbor632Wng7bwFt/oLVHnNaz3zX6j4SAABGxuTMvOlG/SqwSjXtZuZ/b6io777SdcqN9C9bXHUBAL4zu5466Xqqtet4AADb9Zb8VPaB4ehvLT8wsSl+YtP+oejDZfusG2Ktc1Z/CAAwwwjlsbNXfggAMN0IhctsXZlm87HT46t3DQYAmGZwPnzc+XCT3aYAANbLjbHpSOiYlh83SPWYkOIz0FqtXv71OvRq1YQUb+MEt431mdGdV3nNzQI29/RQsEd8NssfPCJzO6RIczN5y4WmHWtUA5Wc3oRumLQ1TASTYwQbr4URTLLYrFVCW17QrJPuPjzN7d9qZ50YZwP1YfeLBQMqcfXOqZ/ZXN7eOibRPejm+fO/d6CduPimenr8oRSbxRPaBBcYy+bHl48/vuxKZPP6U6h1arePDcNm1p5du28k840c9m7iVZopNlt/XX1u2/1zW6t26QIAWE2pKt94t2wDheqFM9tKVscvJP2DLCdWFCyp2DYUAMDCqoK6m6ajMHqV+/ccNmfPKN08GADA3LSUupLsqJy2K8f/UrThI+Y72K635N1HeWs/BAAwG5lLmV/MD46l2Hwx1urkDNLzHKuXybXA1OxCbB58LHw8k75OXf4B8zesfzLmji1kjkF+gJ7aJe5mff++FPtFLS86HSuSdaMPziwId2ut7MLAzpNSbNZuKNhh2WwmDR4hb4dcL8Hmnm9uljFJu8dM2lTeSJMRrHvFZg0jR0hDOpELTDAIbFiyarj60JCIvT8WRStF5XdC/cnmwEtl9plBRS/uVv/Rcf73DmYhLjehfb+AzWkTE9q3U5/fCgmw5+PDMUroAnPC2ByCsRndYjSbQ9H9xbD5yKMLqvbs7xwEhHLY48izZ1ejMrPVV9Xntt6r2MKyuWzD3bL1CQsZNuOVZlzGcfmLKTbPm3wrb8Gt3Hm3cr+h2fxd65lvW90wNm/6GABgjhXtf7Gl2Ty5Jc2h5aShsPnMdp0l7zLKXfMhAMBME/oyMj9AsdnqYozZ/rGChwCgPF94jQ3FyjD4aPi485661oK/YP2TEY5kusuTua1GpbhtrEjqx1djP+rPf/6ObqmzSw8wSjiy7kJG8L0GBGZxNvfiULBD7bVy2NxDg0e619ws3kD1lXQDlci0zp4xaeNGMO4vo5rYLFlsluXQ5rvAPkGBcqyzgdo19GqV0qz8Dql/2PznP3//WBS9siKh7o/Omj86qv+gguZz9DZcLKHNsnlutgaHdkLWKowGdisbKDYzoQbF5g3h6CLbSpm/KDZvwNjs2XHxV5rNqkcXXJOXUmhLrj34sHYzldPe48gdBObEZTNtAVv0/V0RNk/aMU84npOOmy3LqYuJYfO3rTmzaTbrx2RPp9hsblpK3Ue2qvGIzQ4taQ5R36HnrBOZYn812fLweIrNl5M4UQLFZrORZ6mbiHJ+LdtjVU+zeeLKscTLiC2w7aTYHBw2LngaUP99yqzylNEuEwAAq5+MBEgeU36Cyu+VnzAtP2GQ5T0hxWcg59lQGG2odh2b7LGiJsWnrTam59js09Egk83yh4LtEGVzbw0ekd/cPIXLZtEGqsvEBirRaZ1dWHFBNIKZaGsE0zSnE09of5LmPjj+kG7soaGR+9aUJSiB8ruofmDzy79ef5Ee4H2l/MIfnbV/dNb80XEeYzMnoU2xOWEey2ahQ/tWStZqAACwX9uE8oExMyg2868zis2TXVSPLx97HD4VKDajK4yyZ68PRa1Tv/pMpNjcfmGHD1Vg3tpee/BhxiwHQGzeyOtpZthcVbEFY/N36JJi2Vy8stIJVXlN1YXL7hQuU1NtYlNu5y+67WWEnhjVNEU1NCM2z2LZnPXNTabAjJqmXCk3+EpXh5Y0qsBst97qasoXV0MMbIFmM8/2coAqMFPmr310vXkPVmBGQ0UiLUKmAwDANwb8DB7LZuNfTQCYQNldBxXZrZYZYkhmeGxadsK07DgVQ5QdH5Xnb5LorphTmp4+3HE+3TTR3SjhyKJz6iO3KqWHgslks/yBnQcfcloE+2YomPzBI3I2UEluuZDdQNUgi81yTNoajGAyOps1Fpt10tyGxB/6JObgiBjnNWUJSpvyO62+ZvPLv15PyTqa8ODyhT8e1/3RWftHJ0po84rN+K69fJrNJNlvaLqV/Lx8ncCnDZNVfsK25rSfCY9BsbkRY/NFj0cXd9Fsdm2/cJiOmzmatGcD97bawWXzJi6b19JsntFWvLKteLrApz3ULYbT0MzTKrfZrTmzbrJsnnYzcxLZp+066XrqJDpu5sh2naXAj2p+kOTTXrYH3UFGgn/6B3u9Oem78+Hjqn6h2XzKjI6bObJaZihAsglzSql7yqQ0ZHRB0JhkTwXPSC0vOl3r8yakeI9UH/62JPLgjbJuDtP2wkbd9dTAzm2a2Sx3KNhi2WyWOXik683Nws5+Lad1dsUIxu9sDtTEZp9Pc3x00t2HJbgMiz5goHbdWpmqdEO9H+pTNv/5z9/z8sOPt9bW/+8xYnMNzWZiQruIWrQnxeb1TSihXbYWx/Nkld9TfkIbbYTczjRKTT602c8GAGBDGLq/GDZ7CtncXrcdfQjIAnZsIgCA9fRq7iCw6l16AABWU6sqNt8rZ9hM9TRTbF4wnb6bpq1mn/JQtxhmC+SCW7kz2P7mLXZHUE7bbVYr683Wj6E6RuzY/uaN41FOe4ULuoasUOgMKFx2Hg4AYGaQRzC8mDMdzDarjFAee+ke5gIywpqVP9jrzTOjjqsKM8PYPPZcKJXHRkiu2PExAIDJ8EQukjEef0ZFD9Q9ZZgfODpBpdTGcLW9eh7cXG6b7j8kYt+kM8d+rk09cruK10AVInuYtgePze1kNu9n2NzDQ8Gk2Cxzc3PXBo/IaW7uXgOVViZt5mUvZQQjdjbrZXkNTVKNSDg8OGKvaaKby4WzA63Z4b1X37EZgflEa+3F/z2p/99jJqGNF5vLse4pOqF9P/+3e7nUODBSQpuweErDnE7uLLBLxAHa+LUlMaRTYuUUzxEjnNApXATJa+sU3kfi2ywE1xCxUUTTBSSetSM6Ucl749lrCE9fY4lrNpVHX0z4MS45Zlx8bORZ/wmpPgqehXr51+vMO80bK5JME9314w5/XRC68kK61/06rRZdkNjcFwM7V8kb2KnVULDpmlaV92hzs8wGKpnTOskmbTEj2Mgzvp+kHtFNcB0Wc1Av5tCPxTFJrQ0D2Z/xfqvv2LyqNP5Ic0nD/55c/N/jejqhXUNKaGPdU5zt9IxDG18KSV48JTKnU2y5hcwB2viFJbqnmXtDCdda4EGDcHS2cNkUsWME7cIThAjcO4gyvHCdqHLbNzXZUEm3jxiVpZFsTF1MlBeGOfo5Pjbp/n32+nwX1fbqeXRL3YpStW70QcOEIzOKT29oyvF5eEEOm+UvupA5sFMDm7Uf2LmAx+aeHwpGvTXk/9pKZrPw19auTOskG8EM8gJ0MzyGJ7rqxDp/fHrP3Pzw0KtVSog8ENRHbM6/f/3rnJCG/z1BbOYVm8W7pyg2C5ZCSs3QxkeO8BLajGVGaiPko4sejy5idbg63gBtic0W+AQGXhsJbxckL2hmryS6b4oXKMwiBc1SYL7GcaJixmxyOa0r/SFVIuGyBJVxJAt4bFRE5/Too5/sFnLlXN+8RN91tbzoDG4un5MfNiRin36ci0NuyMLz8TuuF76FbF4hm82SAzt7aiiYrO2QcpubBW8QOQ1UPJO2/hnf4alH9JKODI85+K+wnV9mBXs3FilV5IGmvmDzy79ej0l0L3rW1vC/J3RC+zGxe6qM3z3FSWjniCS0kzgJ7Ru9lNDm3Fa81ik2ucff09zTQTMhmz3lhmQ2m5Cykw9mDQZUfr4Os6GailCZjpJFeWxUiOptwaMLgw0LgnRinRVfmLZqe/U8qbVhx/l0m3T/QaFOZine/y0OX16fvvf2Od4Sqh5ks/xFF1qxWf7Azp4dCtYrzc0ik7QNC4NGZHrqJB/Riz88KNTJNNF9bXlCdEudEh8PZPUFm5lsNsZmqWIz1j11L+83wn4LkaWQ7KwGyYR2s8yEtpxVzWJB8yZtguYl2gbN2mazBTHB541qOZeOrF3xYuGykMpYoMxHciGdx+OdgiC9LC8ls91N1XS2BTeXLyqKNFC7Do7Ya57uO60kYn51/LrLZ8XZ3ItLqLRadPGesJnb3Dwy129EptfwVJVe/OHBEXuHRe2fcfakd2OR0vWkiFGvs7nlRadpojsCs7DYXK2he4pQbKbHgd1KFVkKyZuhjdgsldDukJvQ1sYFRt1NYkEzmu8vN2i+mT1TkwVMmM22w7LZUpcOv4omvHEIzi/+eC9+EltIZTxQxnkcjJN4dAHd04kdvfjDA2qnZK/q5V+vy9tbvRuLNlYkOWQGDwp1+jTOZXyaz7Sy0wtqklY153SHzZvvlfcGm+fKYnOPDNPuwlAwzYNHDAsC9XN8Pklz009UDY89OCjUyTbdf2lxjKo+r7y9VTFzKSKq19nsdD59T/1ZnM3CzmaZxWbRcWDkYjMhoX28JxPa2rnA8NYRCXt2t4JmqWx2vEQ2W4O9RcMshZMi4TInVuYEyjiSC2g/KnPy+eeTdPcZZ0/09gt1wKrt1fPy9lZVfd7PpXGI1npxLuPSfKYUh08tDV/enPVTc1ZvsHk5d2F5X7BZ8zDt7rLZqCh4dGGQbqaHbob7pwmun8Q6Dwp1mpDiM68gXFWfl3//upKmViRTvcvmP//5e7RahSrNgmKzVGez/GIz0z0VR+qe4o1oEDq0/bkJ7TXrAQAMfbLFEtrausDw1in6SuqZoFnSAoZamWF4OLfM3MQfl810TFH9muJgNquiB34tdhIOOeL1axo4GQMALNjKi5V5UbKQx1QrJ93Qic6oXP/h0QeU8KLPhGjt3Vikqs9zyAxyyAwaFOr0/8J3maV5W2UHTi4Nm14Vs6QpY9W13D5jc88soeo5No+tDPus5NioXP8RWZ6jUt31E1X/d3oPwrBtesDemhwUEyskVtRl9S6bk1obvi8Ix4JmvhHsvFRns4Zis8buKXxdDz7UMPixiEO77oAhgKFPtlYJbbzFUzsXmIyeZumgWdwCxrCZunHw6wYfl02IA8QjZobNohOO6HCZZvMWApXxrDWPx3nM8R/FPbpJKveGgl59rSqS1p///F3e3pp5p1lVn7ehImlSZpBxgtugUKdBoU4mKZ5j0rzHpHl/URJqVxL6ZUXEvMbUuY2pS67mvC1sxhddyGCzRW3kmIqTYypOGOQHfJrj/WmO96hkN/2kI/pJR9A/WS/WxTYjAOWlk1obyttblV58RT2r3mXz/tozO+oyBWzmG8HkdzZLF5s1dk/hEw3x1s+eTWjLcIEVLL1TsIRqnaJGIEnYs+UGzVIWMDabjbFZxJgtksqmpn0t2iExehDlsWk2b8YHEI4mIpkJjhkS5wqP3yepR+bmh/fqa1VRl1XT2Vbe3ooS46r6vO1VaZMyg3B4fxp/2CTViznWxcetio9bFR23LDpuVxH+zcWEby4mTKtP+G99/PwbOT3O5i+uJFnUnGZcjcbFR5nhl6Ny/UYmuzFHJ+4Q9YTjXGwzAmwzAtaWJ6J/VP796+jf2N8/bEUDRb3L5h+Lor2vlBOLzcSpI/HBk5jZkBZBVUyx2W0TAABsUqs20Z92jMWLzUH+7DbEsf5FdPdUxDQAANtlfmiMtu2P9c1HHze7oFGdAEZ+Z/f5omVTaIb2SbRp0j6FSmj/vJ6dVUnYCHm/0ul+5YK1AACwNnDuWvor1/hzE9p+2J5FS5tzTOuUlzEAgIWVG5pJamFRzgmabdBWrVVu6PahRmevVKF7Z/xKAABY6Wq2gn7sFYdoCxgdN4dRQbO5Mz0x22a1Mc1mpszMmZg98WcTzG5qstuU+nOrn/QZNnPBzMljA4DlEt0dxgAA8zczUxT0txsz32HQNmeGygIe+41E5yzn6GR4WCR79+prVVHvqeVFJwIbjnB01lck2WcGMeffEXsRHXvw/Dtir11GIHPW0bhFB39iSgpa0duj3mWzfXpgzN1GTUYwqtjstxl4sgiq4rCZq/EBZajYfMCR/ylT/6LTT6+FUWymNfmQKwZmjqgZ2hSb7VIuuLZfWLFe8GXrjgkT2vPXCr4MANb4Uam8SicdwSdN1CiDR++bQrLf8g0dHKDIgGazCoUFDJtRQECxmauPXELsLuNsjrfBwYxr2R5UZhausoAlO/lgxrVouxSYcc3fjHbp6Mznf2bQtoM4kgUw9mUOWrajl+09LHJ/r75WFb1DCm4u33k+o7+fhSJFvajeZbNejLOIEYxTbK74vb3sircVAMA6P1RsvuxpAQCwxuPl3TMv22g222+8dDvtRcUGtNbCMSbxeWtCk8oMAGDlPlRsbnA1BQBYsfMJxmZ6YfNRbC+kf2eTX8cpB/Th+lDPRxc9Hp2g2Jx84XB7iC0AwI/LH9YeeFizCS1sphZPcRLaNJutplaVb7pXvswD7URcOPtu6Zq78fYoETDJaUFb0fI7hfRyi/lTb+cvxnZBMgltPGs3EWfzjUx7jM2TWTaPNyxKsb9Gr4D82dnucqItxuaJTfvpnY/7rBtirS/SKyCpVRa7hwAATDesiTCviTDdYwoAYL3c5HwYs1qKNn+hlRUAi7YLJvVvpT61YItRUbBR0eaPaDYbFgQaxiweBAAwZTia1x+9aBAAwOThfCSzJMaOD3MGhTr16mtVUb+q7dQ0cCqR9aV//vP3Z/FHFG+govdbvctmqxSfxAdXZBnBctbxYysAgElbmu/mMGzepEZGsOMB9jSbb8ZnrCL9RbvlF1k2f51GF5vrDxkDANgsqqeKzXRO+6Tno4vuHDbTxeaavSPZp7N7g8ChPZ/OadPLLfzHAwBYTaospYNmS7tKxgXmYwIAYGldwbLZKJbfOoXGBTNsRrU0ms2uqIpGsXmFC7KAWR4ez7K5+QBi89Cw+Im5az4EABirn0PZTc3oNVOcMnPGig+Yf6b1cpOqMLPUnz4AADDRSaZc2YY7UU57O38UsPrHQQAAxkPjqOoylcGev8kwP9DQS7i/EwCMBkcQkeyjf8aHWkmLHb1sr49P7+nV16qi/lSJE3pZyMGzEjQrGgjqXTbPzz8dcL1SjhEsMdiBdIPD3GyczXHICBZCsznhOafSjGta2tWwJxFf02wO4bD5J0e6e4phswefzZnfCZ/RpN0bBCNHEJt1PRNphzZiM5glMAntBdPZtmbEZjCOy19Es9kwltw6hbP5a2YXJInNX1xNtnSh2GzLYbN64lnE5pnG9KQRms27J9RFTaj11aNXX7KyXm5cFWaWgtj8tT7tymbZTKWy6Q5m9ZJBAABTdWnbF8Nmg/wAvW1Ggm8AAPChBxfJfB57f5rj/Wk2dXTS3E0T3Hr1taqoH9XW1iYzcFaCZkUDRL3L5l/OZ+ymB49Ir5+i2DzVK440dUSFsTmVyObJKj9CZzNis+3SeobNzkzc7CdgsxvL5rrDyVQZ1iapZv/Dmk3e1ojN6zkztM9tZ+PmAHrkCBM3l6ym42bbSqZdxBv5v6wrGDZbWJaTW6cYNiP3qQVt/kL2bMoCtsIF2bMtXcwoNjcn4Gz+/CwbN6MezbEsmyMtQqajf+aQY6fHV4dTBWbr5caVp2g2mwxPogaMUGxeuJ2/dDYOsdl4SAxlxqbZ7GiQF6CL2GyxSJfNYIshmSKxHnu80BmafFgZPzKghAJpIayVoFnRAFHvsjn0atXS0jg5E8FKr3hbAgDA/Oz7Bb/dz89GxFvj/rINZ3OagM3xjSrkgp6R0RL19HpkBoWsX/hsbj72uDm4M4xKsG4I8+to9L1w0BB9uP6kx6N6hs22yXXbfSYCADjs3fywZv/DjJkOQLOZU2zedv/cPLrePKWqfOPdMqbePLOtZHWb2g7Vm+13zLtTuOxO4Veo3my/bdbt/B9oNlsgNtMtIkx/iDVis53jpBuZX91Q6QKZzWhCJ85mm0s0m0+pP2+kC8zL9ljVx1jW7xmCPlz6q0Vt5Ni9CMbIm+2paw0AANY/GVeeGnvOiao3L9phWn7CtGw7VVReuFWwDZ5bYM7fRH04z3FUnv+oSFRghg89/Eae9dV3Rz9Kh6FcJHNgnMWeEVleI7K8hia47KrO6tXXqqK3SG2nKKcIF85K0Kxo4Kh32dzx+tVotarmVQdxIlgVdyIYwacdWImmjkiwWf3sxj6hT9uvKOzJ1VNPTjNsZjqbD3F92oYOVNzszmWzS7LQvkyxmTdDex7Jp63jEU/N6YxfIPyscRwasMCwme8Coxo3Y+YQHnqlK+pp5rI5iWLz8gOIzYjHQ0+p2YZmnpb+alEbaRHyDeFT1j8ZnQsdey7UEDVN8bRwq3AVPN4ixWqeI/JgD5/L/8ygzfs+zfHBomQ+jEdkeY7IZM8nMQeVHXnvr0qcAGDaqTbun7aVlPD+RAmaFQ0c9fo8bdTiLGciWPGrB74Yni2CKpmpIxw2P2fZzEwd2YPh2dS/iB6jTbH5x3p8jHaTM9Pf7Juz15fDZlS7tk2uc2mv2+pDV2Id9jg+PGYNAGD9TTV/KeQ8Oqf9PQ1pHY+EtZyRI75YKxJygaE5nSybibPAvrmZZcUY3ewczVXjAYRsPvTF1WQ7jM02l3A2x33eEGd9MdaMwfPElUb7xgIA/PgrmjRCebMBWcCQN9tEJ5mamE3lsQHAaqneL8aIzTiYjYQdzBaLhqM89jxH2ontOxTD86DN+ziBsgiPdanjMTTZVWlufl9Fm8BoiZeclaBZ0YBSr7O5vL11UmaQ1GpILSeCia+4uB6lYWczYS/kOtTEvP6ku6bdU4KFzdQ4sLk0m0VnaJO2NfOXW2BtzcJZYPicI2ZIJzY9mzcIjLQIkjeeE1sByR2azV9lQdgDTwIzmvaFJoowjcvc6rIgg81GyVweZ3jwjo7aJbqlrrdfqIr6XlTq2qnkDQVpp5I3b0qcyIBWgmZFA0p9sb/ZPj0w+m4jh82/89kssX4q+2Wb9PqpWJrN0jubgx9fCurMXTwZhJqUQhjV6axpVCeaoc1jM3GGtsi25lxiW7PIAG3SOkhs5RR3FyS2b4pZNlXP2wLJXQHJXTOFT8zGZowgYzZaXyENZsr2xXi+uHVlPpV5SNbJ8NBJd0dnWMqRkXEuf/7zdx+8UBX1rRCaEYhLnACmnWrDaY2r4/Wrz+KPKC8DRQNHfcHmlhedFineVb89EjFps+unpFdDSq+fiiKyGV9xQe1sDpvMBzM7RtuVMEa7eh9pVOd2Ppv9N4osheTO0CYsnhJLaEsN0ObvacZ2QQqDZnYRpGTQzNv/yBnMyTVmU+srgkYXSoCZNmNzwmUhlclIZk+sszLE+D0Vy+a2U9NwSAtrzzvPZwQ3l/f9U1SkqL/UF2x+8+aNZ0PhusoUsWmdEqshs0lsTmLZLLV+SnrFBXFnM3cvZM0BbPfUbsLuqYqtpIXN+H4L4lJIscVT0gntyRoS2ryVU3F4Qltj0GxWFUbKZp8Qy2ajQdlodwU9HFsIZrpFihcuC2JlHMafpLkxZ2j8oVWl6r55iSrqe+HFZgrHbaemCdCsBM2KBqD6iM1v3ryxTw+MaGsQsrmMz+Z7+RKrIZ+zqyG7sH4qkGIzZ2ezB81mZmez9F5Izbun2kpWtxUTis2chDYqNvNHjvRgQpscNNdpGTTT2WzjEiGY8aAZrzFzC8yc6jIdLguojCP5kzS3T1Ldhia56ivZ7PdcfCsY0Q+mBM2KBqD6js1tr55PzgzO6LjBn6TNGMHwtc2ajGAibJYwgjULjWA4m6WMYOLFZsRmR4zN0sVmZj3tAlKxGd/WPO1mVhcS2hIusAkXoibURWkTNItks8XLzFiNmQ9mLFyWpHLqkeGpR4anHhmWohqldlX6pt5XYZlrppeZEz8zUoJmRQNTfcfmNzSe0ztukNncJZO20AgWThebT1JGMFGTtldHg+ejix6PLkobwZhiM5HN9KjOrhSbhTO0Z97MnqGVQ/syldCmg+Z4ggvsAjehLRE0i1jAyNlsHphzMfOXGJi5dWU8Sh5OU3l4ypFhKSq92EMKmN9bcXAsqC1zpQTNigam+pTNb968aXnRaZPuX/C8TWMDlWyTdotsk/alQLrY7NvR6M2ymWDSlmkEExabuZ3NUsVmQvfUTazYzCa02WKznIT25+IJbQl7tlZBM5vN5oKZymZLg5kXLjNUTjkyPEU1LEU1NEVlEK/KuXulj1+ZivpObW1t/HQ2mdBK0KxowKqv2fzmzZumpw9t0vzjH16R00DFGMHSu2HSFhrBaDZLGMFqu2kE62ax+b/8YnP3EtqcoDnCXKKnWUPQLMhmC/xfGsHMhMtYrKwahsCc5Kof56KAeeCIS2il0qxIEaV+YPObN29aXnTapQd4Xasof/VQJptJDVTambRpI1iTL2bSFhrBiCZtmUawtXKNYBqLzXK6p0gObU0Jba4LjNDTTAqaNWWz+f6v/8/emcZFWbbv/3rjv56Hp9wmGUVRcRc3VFSEUMv8US6ZmaaVaWpaVpaRWu4KKIuggqKy75tsw74ODPuOogg6wgCK4AaSacVy/19c93Ld99wzDAgDo9fxmRctStOA853zPI/zOFUAM1Muk1QeccViWOBRXV+8MfVqSyaTr4+pFje2Z2Nh0eobNhME0fzP87WJ7t/nhClZoOJlM71AFaCMzT1p0uZNBKONYD8GbUB2pc03IkawD7cjJYHpnlWcqM6TMMdyjkF67MfSmKVWs+EvFFi6LSLPQVrSDW3yIiSU8XeGXXdoq+QCk7dnKyuhaY6+AAAgAElEQVSauWNm7h6zcjCHWlFUthxxxUIn8Pi80NM4kfEVF/+dZrE5X1jnjvQgnAeH9dqqz9gMdbwo/r3o82EPbilfbo6g2KzCAlUnJm1eNnNN2vdUNWmzwEzheYMsdass9aNv5XZDttsibKaZvXuZNPYDCswsUWxmgRnqm2PvwqKZZrPKDW0lLjDWTjN70qxq0czsMSsCM2P4glQWhpzQ9T++WeyHK6RXXRxLNsVjOq4T0dVH94zC7NX/FLGw+on6mM0EQSTWVUwLPrUrP4JZoEKXm5s4y83dW6DqAZO2vBFsd+05SFRd6+DvatJ21jjMBAAAQ9Os1K0yh2kAAPCZWXXypuqkT04ZAgBPQyJs3m5NGcFOjoP/ZNvJj25HfXjbcgzD5oj3Ki10AQBg9cyKsEU3Q+dZGJClM/+wmYwc4c3pVL2hzbfTjBTNPN5snm42XJfiAzNTLgsDjun6HvW4mdfXP4ZY6hMX0fKFNEF8nuQpqi7rk6eHhdUf1PdsJgii+Z/nB/Jj5oU7eNZdffkrF11coFJi0u6EzT9l79UFAIB5S7IUJ4Jl7hnOlMi/rKxKWH+HZPNEP8oIlv7TMAAAmD0jjdxspnvarGFzyvdD6C9lvNOQO2zmy9Bm5XSq1NDmc4Eh9mxFRTPjzWaNmeG6FLuVTYJZGHJilN/RDcleuI/9egolNC6asbA46hdshsprlM0NtduWcyX04a1uLzd3dYHqlNIFKnmTtjlq0ibZvGE1KxEMmrT9jU3lagOSzdYTKTZ/wmLzGiPKCMZms8tkE7kvZbzTsPNhs4LIkS40tBW5wPiKZsabzdfNRmbMw69Yjgg4OsbvWGJdRV//0GGpSXDQrPgCJEu4aMbC6kdsJgjiRVvriaL4CQEW27JDQh5WUmx+6eXmRl42q5qkzTaCkWzeLVc30ybtrbLUbwLXQYbqByR/VZ30yUmmp72OZPOcORIOm2fPSCNTR1A2L/H+BH6pUd5hpjdD550wUMRmFYbNKjS05V1gSBCYkqKZ3c224XSzIZiHh1oK/Y+O8D5knh3R/M/zvv5xw1KX2F1s5YTGRTMWFtHf2AzV/M9zSOhdBZFXHks5y82qslnxcnNXr1woXqA6i86bd9QELVoEAAA61gHrrCGM93xanfxVte98UyDP5tkSOhGMnjdbfng7yiztBwH8262W79+KWGhpAAAAJt/Prwgzvek80ZiumxUOm3nvW1ANbY+uNrR5XGAqF83oHrPA/8gI70M/ZFzBTezXTXwDZoWExkUzFhbRP9kM1fzP819zIiYEWGzLveLZcF2V4JGuXqB6+QWqH+R92mDdR0jdLN/T5mMzs0AFJTCBdbPFe5URS7xX83wpyOaEnUMAAGDmuHiEzaoOm+UiR5Q0tOVdYIonzRwLmE6olcD/sND74JcpPpjKr6EgmJndZaVpI7hoxsKC6r9shmp43nIwP2ZigMWKZHf7qrweDB5RablZ+QIVvHLB3m/eQC03r4XebACA6Z7VVbZTAABgzrwMhM3prLTOJZb0frOrqSXC5spwI1g6AwBMvjMsP6YDAAAzJyQGGyfsoNiszAimfNjMFznC79DmbWiz7dmsonn4FUudgGMjfQ5/mx4ka3nS1z9KWH0iLpqZf8ZHaFw0Y2FB9Xc2Q71oa/WpLJgbajc3zP7Xq/Gdsbnngkc6Z7OSKxedJ2nLp3XC81OGcKGZYjNPIhj3xIUSI1gnm81Kh820Q7vThjZr0iwMPqHrf2y071GX8mw8V369RXKYN2yEYbSZq4wg8hplSyId++h5YmH1L2kGm2nlNcq+SPEe5XPk4xRPi9sZXWFzLwSPyLGZu0AF0zpRNvMnaXvMlHdiA6Dry0rrNL0ZaloequzERReNYN0YNit3gY0MsxoecFTofeg9kRP2YGNB0QDmtLXpv5WJxfCvjMLs8fExLCwoDWMzVMPzFpfybJOIs+MCTqyT+NlW51KhYDe7GQpWX2jRxeAR5ReoWGxmX7lQkKR9Uo8LZr7TkLxs5ksEU5Y6oswIJj9s5oscYTe0R0VYDw88NsLn8IQAC6cyCW5fY7GlkhVMVF32eZJnnzw/LKx+KI1kMy1ZyxObkuRpwacmBVmtz/Q/Ls1UzmZW8EgDfyiYqsEjyi9Qybpz5UL+bLPi05B0WmcgP5vlT1woNoIp3WyWHzaTDe3RkdbC4OMjfY+M9j16vDCusqmxr38csPqv2HzmuQiJi2YsLFSazWZalU2NFkUJc0LtRvkcWZbk8l1J1Jl7xb0bCtbN65BK2BylIpsVnIZkp3WqaNJWZgTjiQMbF+egE2alG2Qx3PvQhACLn7PC8Psp1ssLF82vuSqbGkXVZZZFCfTjw9iLS0RO9GMx8kB/WYi05FV9C3pF2Eyr4XmLT2XBhhRvbc+DBmF2G3KC9lamdIvNuYrZrOBys0whmzf2IJsVnm1WwaSd24lJW5ERbGz06RFXLMYEnhjktnd53CWX8mzcuMbqQeGi+bVSw/MWSb3UrjRla1rAe1FOWi7mk4KsFsVe+DTD95MM39UZPh9LfHaVxf1UnvDjjfhdN+K+vx6383rcjrLY7WUx28qiP0hzX5rm/n6a+/tpbgtiHSeFnNRyMTe4YrM+2cuyKCGxruLVeHd61diMKq9R9mtOxMKIM4Pd9y0QnV0l8f6pPEF1NssHdrJCwdiXm3cqvdy8sSpxQ1XC51UJ6yg2r7nDLDdDNn9EsXkZxeb3KlVmc48sULGNYGNj7EaEWowNthji8fu04FM/Z4VhexdWbwgXza+DXrS1iqrLtqYFjPY5OsrnyILIM+skft8XRR2oSHV/eBMuvkL3LsyicGiEb9Tk5NGS2qOBRl2YPEHHTuypy/zqevSKvAATscusyNO6/seGeR5Yn+wVIi3R3D2RV5nNtF60tSbWVVgWJSwROWm5mM+JsP8wzfObksi9t8U9xWZWYKcsZUt1ytcUm7+g2LxeIZujFbNZfoGqm2xWuEAlIdk8KclpbOxpnVDLMYEnBrrtnRtqdyAvRlRdprk/3Fh9J7YVW6lw0fwKC/p21ya6D3HftzTu4s/Fsa73r8HkKJ9HldDD64aA2akzMNORUPvI9+TMPXWZZBJUrYR6NxZvkSYuy/WdHXNW4HnAVOToVCbROEPMa8FmjmA75ZMEN/3gk1ou5gbhp99Lurwqy29bWcyhu7lqYPOnSth8i2ZzhMLlZgUXqLq63Dwh8exokc3osJNjgiwGuu0d43fs/ajzlkUJknopPqWM1W2xg786ic/GRfMrqRdtrS7l2Yahdro+R9aKvQ9fT4lsqgpruhPyRBr0+HbA41swzxGCGUYsX6CWXc8oBTMdovwbtdEK11l31aR/j+zLUCETKV9XJ39YHDQn8fyYwBOTg6yOFsZpSrHxOrKZI0m91KU8e092xGKR02D3fWP8j88KP7042WWZxHPTNdHOisR+y2bVg0emZ1yenOI0JtpON/LU2CDLkX5HtVzMjSPO7pAEOZVJMIyxekpo1IjYnPwrsblCQOOi+RVTw/OWE0Xxo32OrhP7XKwpim2WRTdXRzZVhTfBxGXyDoI3mUiBgPkBCWZ4i0gJmOn45J+R92F6sLiN9Q7MipdYfi1sXsrFEd6Hd2YE9/+ZNGYzV7KWJ5J6qVOZ5GB+zGKR49Sgk1ou5pNCTs4It1skdl0kdl2VH7iuNPzzaxH9kM0zM1310y9OTnEaE207Jtp23BWrsUEWWi7mY/yOGUec/TkrDJbFGtfewdIQQTRDEIvNATBzlfEGg0G5lGfvzgxV7zPE6i1VNjVuSwucGGCxIydU9Eia+LQWnvoVNVVHNFWFPrkT8kQK8xxhN9v94U2YEwUvEp1rvAYzlVUB8x4KzGgfG5bL6P4qGvr0GRXI+PGt6LnpLiP9jq5KcM1rVGXq0jfCbFZJVx/dk9RLoWt/fbLXIpHjgnAHLRdzLRdzvUCLaWG2MyJPG6VeWpB6aX7qpfmpFz8sDPqoOPjD4uAPi4M+uRH1kmxeWBZEn5AyyHEbH+8wPt5hXJz9uDj7iRE240KsRgeegE9meoi1ceTZFfEu8Kkm1lX05x8+rFdODJtlrmYopOVnzy/aWqcGWuHzJ6+AGp63fJbooR988tDVpMSm2tSndUlPa+Oba2KpI79hTXeuPJEGKRgzn6f8Xyww31cFzOnf16TTPly6KEIduCiV0Zjklbej52d7Tgg5+a7oXP+sVTCbX1aVTY2Sein0mtGPZTHOpiJH+NDzJ8HZ7YeO92GTyHP0A/0PiarLJPVS3BXE6idCh80kjmWuZny2MKcyyd6cyD54ilg9Ku/K/OnBp2xvZmT8WZ/eci+15W7y07qEp7VxzTXRzTJRU1V4U1XoE2nwk9uBSDebM2Y+S10IhHd7VQYzq4+9uTqFLpc3VCUqOl6wkjpeAL23C/K9xwVbWpUk9vULyRVmMxYWVg+KawXj9YPhovkVUMPzlpWxl9eleic/kWX9WS9puZfWcjflaV3i09r45pqYZlkU0s2mi2Z4+MBVbswM/V8wRNmCvS6lHMxIH5ucLiPlMtmhRE8KfUidFKI3YpZUhM1IPG8Y3r+sD5jNWFhYPStOgDbPKhUumjVdsFw+fzs371lD9p/3M6miOelpXcLTGtoCFsa2gKHdbOcH13nHzBb1hcfrC47ey0f3mJWDGe1jf46Uy8zckEvlyKVUvhM9Opxb4D0myGJvrqivX1pSmM1YWFgvL4rHKuw046JZ03W8KP7zVJ/05tr8Z405fzZ0WjQHPr7l/7jSR86bzTNmri88UV9wtD7/MALm3xBXtiIw031sulymUhdJNw9K5fc5TlvKbGt6M3RastOGVJ++foEJArNZ/dqdGYoXlrBeLTGFMt28FovFin41Lpo1WseL4n/Oiyz+60Hhs0a0aBaTk2Zu0UwuNDPebFg0k91sGDNi08A/Zu4amO8kfIZMl1cheYs8VK5g9l+oG0JXTG6EmNwIMUi73B/wjNmsbi2JdMTeaaxXSnJGbMhq3hIaF80aLQjmkr8eFv31oOBZY24nRTNjAfNBLGC0NxvtZlvdL7Lg+r+y997NhgEj9LpUp2BGp8sfIUmLHCqbcpMWmeN+xmVBs8QX+xzPmM3q1u7MUJfy7L5+FlhYPSY6Y4SSTGxupqi/jYtmzdWB/BgI5u4VzR4Py13lvNl2DSU2VDcbHTOj/i+Y/KUYzAkcMNPTZbRcpjvY7GO7aP5x0MJrgfT1oJmpfYxnzGZ1C+ctYL1a4g0X4d9pbv7nuUGIDS6aNVEH82O+zw4r+eshUzQ/a8j6836Gskkzt2hmW8BY3mzYzT4s5/+iIzm/o9al5CvmtWww031sulzmJDjBQtmYleBEhziRtwkWlPhPS3L6Jj2gr15wzGZ1K69RtiTSsa+fBRZWj4meNtMsVtTT3psT6VQmUfsTxHpZ5TXKFoafgWAu+eth0bMH+c8acv68n/lnvYQpmuFOs6KimdmbkreAQW822s1Gx8y7mOQvuMfM08pejYDZ7HYU3cdGm9h0rUxRORDNVVxQ4j+/xI9JPi72nVfkOynCJuB2UZ+85pjN6taLttah7vv7+llgYfWgOEtT/DvNDc9bpgZaYSOkxulFW+u8ULvI+xUQzGhDm8wboYLAlNiz4aSZUzSjSSNH65mlKdjNRsbMaTtr0rbLxFTASNKXVUnyM+YVCJjpO35kucy64MdQeUFpAInkYr/5xX7zinznFfkaFvkYFsKH96xc94lBln3S6cFs7gMZhNj0z5Q4LKxui81nnvhsXDRrqEKkJZ8kuTNFswIXGBIExl80X+YrmjkWMHppin/MXJ2yqTr5y+qkjdS6FKeVDZ1fEMz0dJkpl8uC6RsEKJXnFZH3gQwLvecWes8t8J5b4DU332tuvtecfK8JsQ4/ZfXBFBKzuQ/0dapviLSkr58FFtbLS9U7zbho1lzNCz0dfPcGVTQ/LEQa2kjeSNCnPHlwAOzy5tizmaK5gWsBQ73ZP9eGLF0EAADgW4cdNawx89LtAAAATH/+kAvmKF4wo+WyUfy3AwEAYIZeDEllQ+ZqnzeE8Zx8T3hXd3ae5+xcj1k57kKvg+q/LInZ3DtCggvl37jsSlMO58f2yfPCwuopdelOMy6aNVRXH92bE2pHF83FlAss+8/7GS31aUxDWwGbAQC7vGDR7EzZs5UXzbQF7GubeQAAANavILvZcMzsO88UAAC0T3quUQ3M9HTZ6GrAgrjtJJujIZXJKhkiGcIYOSzkPivHfVaO+7hwa5/KAjW/8pjNPSjeqRvPe1ZiXcXqOJe+eIZYWD2jLt1pxkWz5sqiKOGn3Ai0oY1mgYmZhnbQGgAAAKujmJNTDmdMAAAAGH9dzFM0w0kzp2imLWA/1kp2Ze0dBQAAYEYg1c2uStqQ8ctwAACYM1sSBwNG4LqUEjAvvBZkdDWQPKQbQ7J5TLQPXShDJCM8dpuVTT5mZrnOzHIdG3P6q1RfNb/ymM09Jg6ZmTcpmYxTODc8b9HzPabmp4eF1XPq2p1mXDRrrlbGXr4ozUcb2jwB2s01sc2BkM2rokgXmN/jSp9H3h8CAABYFn7DGd1pDtvEW2DPC0YtYOnf1QQtWgQAADrW/rCbvbEqceXJOQAAYLp7GZX8Ra5Lpf0wBAAAwCjvMNOboe8mfzcEAABmjosPMroaSE6Xi/3mRW8j2SziUhkiGcJ4ZpbrjEwX+jEl5fzEQEs1v/KYzT0m2OJT2thjNMLrkPoHGFhYPaQu3GnGRbNGiz1s5jS00bXmwE9INpOXLXwfVdpTdfOmItIFdqbx6umGEhuFbEaK5pr0nTVpG6wNAQDA9NdPyaUpH0NTAACY4MsYs+k9ZoOtAAAATL4zLHeeYAwAAAOPOrLAXORjGL11IAAATBsTiVAZKZEhjKdnXCYfksvTJJempl0QePyh5lces7nHhJYSnWp1nEtiXUXvPiEsrF6T6neacdGsuXrR1ir0PJjyWMbr0EbWmmXRzQGf8PIWALDLgwrppNKzqZ1mBZNmWDSn7agRb8sy1wEAAEOjzKSNVYnrJb9oAwDAp8bS2JVS2phN7jEvqjg+CgAADCYcXwUAAGCl/tXABaW0GdvHsNB7rugbyGbdcFatzCBZcnma5NI0yaVp6RenpV/Upx5aLuZqfvExm3tQbDojPW78hoWl6ZKbJat0p/nqo3tGYfbqe5ZYPSqnMskYv2P0ZnMRr0O7uSa2WRbVxM/maQ7JtAvsHO0CC+Wvmw2DWUXztzLxVlmAsSkAAAw/6ft5VcJy2NDedoruZjNj5orwRTdD3/VcRX+14W6BC0oD5pf4zSumbV9ecyK/eYtkszuHyjSS9dMv6qc5T01znip2niq+MFV8YUrq+UFue9X84mM296AUeMF43rKIEGnJ12o3F2BhdVPIjzbys9z5nebPkzxF1WXqfKZYPSV4lWRJpKN7dRE1bFYYOSJqClgNa9VIeq35pjsSoO3YeO0svTqlmM27azOYolmWukWW8ukp2Nb+ZeWdhEXbAQBgnC/pzaa72aT/q/zKuzeO6pBfbIU+1co2LPKZWwhtX56zw7dANo8KJTvYJJVZSL4wRXxhSuqFKannp6Sen5xyfnz82TF+6nYIYTb3pDilBPNeJWcHw/UElgZJJhaLFVkdFQv/kGu0DufH2pWm/JYT+XtRnJIM7TiSzf40m/0f30JPNV98UHb+wbVzjVfPyK1OHUaCwDiTZhg2srk65avMPcMBAGDt4jvWEwEA4FNjaczy29Fmt6OQbnaY6c3Qd29cMTw+k/4RHXj4HNPKzveaA21f4ZvfAgAA/VFXmA42SWWx8xTxBQjjySnnJ6c4TU52mpTsOCnZUTfSenncZTW//pjNfaah7vuxQQZLs6RwGYFPuGjWXNEOPkm9dJHIkXd7Chk2V0dSbF4RycrpRNeaHRpKbRu4IZ306hTcaYYJnWjYyJfVvvNNAQBg4va1AACw7STtzWaWpuDGVNLOIbBipgNGoqlWdr7nbGj7CiPZrBNClctcKpM8npTkODHp3MSkcxMTz40KtlD/CBKzuXfEeg/jj00yCrO/+uie2p8ZFtbLShVC46JZo0Wfsn3R1jopwDLlsUzpsLk6osl/FcVmv8eV3jzHLUrt2ecgOS4wZHWKKZo3VSd9Qe9NAbKhraBoZrzZC0r9DQ7PAAAAo60zUDBnu80M/ZpkczBdLrOpDJGceG5C4tkJCWcnJJwdn3BmuM8hWcsTNX8LMJt7XioF/+NDzlgaLvTnXP7jJy6aNVecz1WOZelbM4KUDpurw5v8aDbTw2Y6p9Ox8SqMHJFvaO/na2jDsxb0TjNlzwYAfLqQUzRXhMOYEaqbTY6Z5xX/AX/LwAP2s/M8STBnuc64QrP54tQ0ulymqEwheXzCmfHxZ8bHO4yLc9AJs1oed0n93wXM5p4W9Y7FvFuRU2gunfGReSxNk5xvAv68y5EZF80aLc7nqobnLdODT4mbaniHzdHNMvQoJOfw1MUHZecbr52DkSMNJdbUqWZVGtpkEFhV4jrqpsUq3kkzk/8Fj1iQq8xzC71huohBrsesHDfU+aWffhH2sSennIdD5YlJKJUdxsU5jIuz14u1HxtjP9b/RJ80ODGbe0RiV6WXa3lXn/EhZyyNEbcX1Ml1C1w0a654E4W9K/PXpXrnPuMMm2tim2XRTdWRTVVhT5g4MO9HFR6PbrqxM7QdGkrtuDmduX+wG9rwTjPjAqtO+qIq8fOqhM/uxK+5E7daGkvbszlFs8n1EJiYTS5NFfkaFvrMLfCaQ4LZnQfMqRSYYbmMUFkv1l4v9vTYmNNjY06PDbE8kB/dJ98IzOYeEZNXyIth3n/Y/M/zEV6H1PccsbC6Kf7lQEVGMFw0a7QU+WBWxl62u5khz2bqYLM0+Mlths18w2ZbKnIEHTZ33tC+k7D2Tjx9oZneaUYmzUjRTC9NFXjPyfdixsxZrgyY08iKGZbLJJjjz5BUhkiOthsTbacTZjkvzL6vHLuYzT0j8t2LjhVG6wqyp81TakwNtFK/xQALSxWJzamfWG7gF41qfjqbRTtL6qXqeZJYPStRddnnSZ68/6r5n+fLYy+dvZVDGcFq45u5bEY3m+WHzTZ8w2b0uAVfQzsBNrRXMw1tZKdZYdHsPVe+my25DF3ZdCsb9rHhaBmCeWzM6THRdmOibUdH2eqEWs0JtevDZGXM5h6VTCZTEJjE+z6GW39Y/VRMqWzmKhObcz9Zwp9xno+bSt7csfq5YNhIw/MWJb/g00R3h1vZckYwctgsx2Zys1nRsHkfa9jM49BW0tCmd5pNyEtTCotmpptNu7KpVjbVx4blst2YaLsxUbajRTYjQi3nXOlLMBOYzb0khSEkbFkWJVgWJaj5uWFhdSqZWOyq7DyzwvB4vBmouVLFnfqirXVNoptdZVYiw+aqcAVGMDqqEw6brdnD5t/lhs1U5Ah5qnljVeL6qoS1d+LXsBvaXBdYWfDCa4FG7EkzWTRTqZzImJl0ZSOtbHs92MSOsh0tstHtH2AmMJv7VrjIwOrnYn/KJD9kKqqa8c+z5qrheYtRmL2SopkWxPPvpYmMSfvJnZAn0qDHClNH7OnUEZWHzV+Sw+b4tWyHNm9D2wjetEDt2ZyiGelmk65sesaMgjnSenjIif4AZgKzudeFvLfJv5fJWp5MDbTqk+eFhaW65Mc0vKNmXDRrrrp0fedFW+vWtIDF0U6+DTd4TNoPb7qyTNqkEeyU3O0plM3f16QrGTbDq1MwQJtxaMs3tAthQ5s1aeYWzUmOcMxMzZhJMI+KODky8Hg/ATOB2dzDkslkCsbNit7P8CFnrP4qZvsAiucuJCJcNGuuundjO7GuQj/4lHlpXOiTOyGKTdpnkEQwRUYw1maz3LD5Y2nMSiRyhHZoM2vN8i4wjj0bLZrJbjZj/hotshkeckLX7+iZq2m99Ap3Q5jNPSWmz6f6xQsCm1qx+qm4e1MsQvMZKHDRrLnqtim1+Z/n36QFmEY5uty/quD8FGPSPnm/6ATFZrnUEcWbzXLDZnh16l1y2MxyaKMNbdSePTWNr2gmwWw9OsjiPZGTKv18dQqzuafELTJUFD7kjNUPxfw0cz5pKvj5xkWz5url99ET6yomBFisSvE8U1PEXqAijWAUm7kmbXOSzZwYbf7NZjoOTNGwmXJoe87maWhzJs0OerH2o6NsRwadGOlzxKMir6dezB4UZnMfy6eyYEd6UF8/CywsVMhGMyyTXZW2s3HRrMlaHeeSWFfxkl/kRVurS3n2xACLxbEXfr+ZomyBSkEiGG3SZqeOcI1g8PAUFQfGDJvnFbOzwBQ3tMcnnBkjstUNOqHre/RUSVK/HSliNveexOZykzr5qgOHKGH1P4nNKQYzcdkyVzNgbu7KA2ZcNGuuevx7J6ouey/KySDMbmex6Dx7gapTNqMmbTpGG6aOfHQ7CqaOyBnBAllsRobNtEN7ahpM6HSalOQ4WmQzJuDEhAALn8qCfn6iF7O5l8ReM2Eag1w6v2hrHeq+X/3PDwtLsehwO5mrGfUzy3vUQoXACqz+rF5qeOQ1yjakeA/zPLAo3vmbogiLulzIZp7l5tqMTtlMm7TZqSOdGMFoNk9JvTBaZDM6xHKY54GF4WdevkmgHmE2944gjM1dUfcX+c/E3F+L+4FY/U4ysZjqaFPRYPzTZnxOTXPlUp69OzO0975+8z/PQ6QlG1K8tT0PzhOdWZ3t96s0HV2ggmxGlptTSTZXKWSzvElb3ggGj1vopzuPFtnohVgN9fhjedxll/JszfoEidncK1L94gVBEF+n+oZIS9T0zLCweCVzNWPqY+aHVPneFC6aNVdq/t4l1lXsyY4YH3BifKClUazTe2lun5eGf3srkV5ulmMzz3Izl81lLDbPynWfknphdJTNuHBrXf9jI7wP7ZAEiarL+nnvWpEwm3tH8mUGtSPyEsAAACAASURBVJMiz2ZceWD1vdg7U/K3WnhzZ/GPrubKrjTlcH6s+v+7lU2NIdISy6IEsxjncQEntFzMp4fbLUi4sEji/nFJyIqSkA+Lg82KgtZJ4xg232axeXaeh0GOO3RiT0w6Nz76NCyOR3gfMo48eyAvxqey4BXoRGI295L4z+rxrqDwHkzFwlKrOD+wKuwC4qJZc9W9sJFekqRe6lKevSc73FTkSD8Gu+3TcjHnfZhEnqMfOyTBTmUSSb2039qtuy3M5t6Tqvfo8SFnrP4huQ+U5mJC/kQkJVw0a65wrEL/F2Zzv5Ce7zFcf2D1sWRiV3MzYC7ma/rw7BfgollDVdnUaBRm30+KZixFwmxWl5QevcCHnLH6nRBCy//E4qJZc4XfbTRCmM29oy4evTicH2tXmtIXTxQLiyAUN655hYtmzRUOO9IUYTb3uLpz9AInK2H1nagCmfwBlbm6ipX/BvxRUnOF0xQ0RZjNPa7uHL2obGo0CLHprWeEhaVYdAYYwTaDKfoB7lcWX6wuCdcAGiTMZjVK6ch5qPt+/H6HpXZxzlp0vleALb4aqhdtrUZh9pVNjX39RLBUEmZzb0vVReclkY55jaqN+7Cweko0mikw0xcueNmMi2bNFbbvaZYwm3tXChMd5EbOuzNDXcqz1fz0sF57sYtlJraTv2zGRbOGCtv3NE6Yzb0rhScC5NTbufNYWARB8ERwsipmZX4JXDRrrrB9T+OE2dy7UnTfQl55jbIlkY69/oSwXm8pCccmkDYP708sLpo1VPhDlSYKs7m3xaaz4jwHfMgZq9fFqYm5vWtlS874/V1zhedlmijM5t6WAi8YX21iEGKDXZRYvSdO0Uw2s1VLHMFFs4YKh41oqDCbe12qJ5DgQ85YvSi+oll+7sxLalnLE4MQG1w0a6JwQqeGCrO5H6mvLqpivQ5io1fO8aU0Mge/v2uo8P1ZzRVms9qlOIEE/0HC6i1xEr8UmLV5i2bcFNVc4YROzRVmcy+rK0cvGp636Pke66MnitXPFBBI/J8ZsWlLj3wxmVgsljM+cItmBYNnXDRrqHBCp0YLs7n31J2jFyO8DjX/81ztTxWr/8lsOSEQEgIhYW3bM18wJo4QCGVvvSnHZ2XtbFw0a6hw2IimC7O599Sdoxer41wS6yp66xlhaYpqawmBkBAKieFCQiAkMrN64AuOm0gIhB3vahMCocxwOLeFg4vmV0s4oVPThdmsFql8HRdvqmARBEFY2xICYccHwvZd2oRASIybRNTWdv+r/f03YWRCCIQda4a1RQ4hxgkJgZCIiev06lTXiubmp91/hlg9qobnLUZh9rho1mhhNveiGCIj0Z3Kj/2ESEu+TvXtm6eL1X9kZEIIhG1/DGuNGNbxgZAQCAmz5cTff3fzq/24mxAIO2Zrt0UOaYsd3H5kKCEQEouXwi8oczV72aI5M4tYvJTQm0AEBHbzGWL1qPBH/FdAmM29KcUmMEV2MDzewyLKrhMCITFc2BoyrDXindaQdzqmaxMCIWG+tztf7eJlQiAkdIVt3kPbYge3xQ1uixvcMVubEAiJi5eV/D6VfhRra4lNW8i5uEBIbN/ZnWeI1aPCCW6vhjCbe1W8oWCdDKDxIefXXScsCYGw/WPt1oh3WiPeaY18p+3iMHLw3NXCtKCQ0NElBML2EwJIZfhodxxCCITE1OlKGtGdFM3NT4kTlvCLE+O1OzYJCIGQ+HhN154eVi8IWwReDWE2q0mqH73AK4kar8wswnQxYWRC3Lrdnd8+25AQCNsshkEww0fbkWGEQEjojCbKrqv6dRobidlzCYGwYzsLzG3xg9viB3eYDSMEQuLAYd7f2smqvYcXMXU6LO47tgraRW+3B75NCITEbMOu/99i9aRw4+2VEWazekV2uc3FimGNg+k1Xta2ZI933CQiJq5rvzczixAIiXHC1hAGzK2R77SKBO0btEn+qei6+ngNIRB2vDtMDsyD2uIHtfkOJoYLCZ3RvC4zhR8Q4WhZICQEwo4P32kPfLs95S34ID86YPWp8KLHKyPMZvUJnT6bixWe48PLDxovyGbd4d1ZUDbfSwiE7Wu1OWBuFQlaQwUdJtqEQKhSIMkJS0IgJKZot4UO4QFz/KC2hEEdX77D+9X4MyvQ0fIc7Q7HQTSVSTaP1yYEQuzW7kPhsJFXSZjN6hKz7Sw2p+zZvLUzPuSs8bK2JQTC9s3C9i8Rk5QqLuu//yamziAEwjabYVwwiwStUYJWXwG5AaWc9zFxsOHc7jgE7WOjYG5LGNQWNpgYLyQEQqKgEP3d3KKZM1reP4RF5VTyQcwdRgiE3WzjY/WE8DjsVRJms7okNqcxLDZH/4q7wNL8z/MRXofU/wSxekwUm/+9ImzbLySEQnJnqdMd5ZRUQiDsmCzkUhmCOUrQGjW0zVbQSSAJFTPSbi7gLZeZR+LA9l+ofSpK3NoLHS1vG9ouelueyu2pb7Wn/q9jqaBnYlKwuiWX8uzdmaF9/Sz6uxqet0jqpS7l2ZZFCfCxJS1gscgJeTguFjkuoh6bxf70r3Qqk0jqpWo744vZrC4hGKY2ShUGh00NtJK1PFH/c8TqGSFs/veKsPWMsGMyNX5Wjq4fdxMCYfsmbZ6KOUrQGjW0NWpoa/TQ9p+GKQwkYWJG3ukUzG2JA9tiBnXM0SYEQiIsHH4BpvZSPFrmULk99X/t4v91fCbojpMcqyeEEzp5JamXOpVJLIsS3otymhNqp+ViPtLnyNwIh2XJrisk3sslXh+le32ef+XbsthtZTFby6K3lEV/XRa16Zroy2uRG69Gfn414qMc/3fFLiZiF+PUywuSnPXDbMcGntByMZ8cZGUqcjyYH2NZlCCpl/bGZg1ms9rEu0/FnxaGtyA0W2w2/xsq/NdH2LGQ6m97ePH/rr//JnRGEwJhm9MwJWCGj45l2vyBJHTMiEhBHxsFc+LAtsSB7VZwn2oG8fffZNGMjpbnDmONlvmoDB8d3w0hBELizDk1vMBYHOHzsrTyGmV2pSnLYy9puZjPjzjzsdhrbYbf3psph25Lzj8oc2y8drbxqn1DqV1DifX94pP3iyzqC4/XFxytzz98L+/Avdzf7+bsu5v9W13Wr3WZP9dm/FQr+aE2/fua9J01ad/KxNtkqd/IUjZXJ39yPdKsOMhQfHF2yoXJYTaD3PbNC7c/mB8jqZf21P8IZrM6JZdFoiCPCbZQ1P3ssHpK8mwO1f43SLv9U20SeOZ7ecbPYeGEQNgxXbtTMLdGD22NGMITSELHjPgMUYXKbYkD25IGtiUN7Hj/HYhVoxDbqyeP84+WFVOZZPPvg5UsZWH1nnDYSMPzFqcyyfLYS0Pc980Ns18n8f+jPMXncaXXowr3RzddHpZfenD9woMyp8ZrZxuvOjSU2jWU2DQUn7xfZHm/8AQF5oP3cv9AwPxLHQ3mtB0ImL+uTv6qOunLqqSNVYmfVyWsuxO/9k7cp3filhQHzEy5MCnUWsvF/F3RObvSlJfsfWI290dhv6VmC2UzBHOo9r9h2v+Gabftps5XmC0nGtmDq01bCIGw/ZthnYM5ZkhbzJA216GsQBI6ZsRC0CUwtye93e46iBAIRe8bfb5/E89ouTMqt4v/1572vw6bQTgarE/0Oid0hkhL1ia66/ocWZfme6wiLeDRraAntwMe3/J9XOn9qMLj0U3Xh+WXH95wfnD9/IOyc43XHBqvnm4otW0oPnW/yOp+4Yn6gmMImPdzwSz5viZ9R03adpl4KwLmL6oSN1QlrKfAvOZO3Gpp7CppzMrb0ctvR394O8qowHtqgqOO39GlMRd8Kgu697EJs7k/StbyZGqgVV8/C6zuimYzG8z/hmn/Gz6s9fQwQk9ItpHpIJHmp2RD20M1MMcMaYsd0n5CQG4Vp6QyMSP8YFZA5aS325Pfbk9+u2ODYPVvGyunTFQ8WlZI5fY0rfY0rfbLb+NoMPWrsqnRKMz+dSuaK5sazXMiRvsc/SjR9eiN1Kjm6oimqtAnd4KfSAMf3/Z7fMvnUaXnowq3h+UuD29cfHAd7WbbNpRY3y+2orrZR+7lH7qXd+Be7v67OXvvZv9al/lLXSYNZtjK3ipL3VLNBvOdhM/uxH96J+4TaezH0phV0pgVt6M/uh1ldjvq/26Jlt2KXHor8r3KiNm5HpNjHEZ4H9opCc5r7PzWESrM5n4qfMi5X6j5aXcOQDFs1mazedi/4cNaw4e1uQ7rMBCSWIUmrIBAQiDsmK/NLpqVgRk+Or54h46z7nh3GD+YFZXLFJjbk99ujxzYcWKwstGyEirDR8hbOBpM/XrdvCmylidrE92nBp/8qVAU1FgR11wT3SyLbKoOb6q68uQOXTTDbrbrw/JLD29ceHDd6cG1c43XHBqRbjYEcz0J5t/v5uy9m21el7WnLnN3bcaPCJi3yVfMFJhXS2M/lsaslMbAcvn/bomW3RJ9cCvy/VsRSyojFleGL6oIW3QzzPh60OTU83rBViaR51RfcsNsVrNUTdg2i3buQVsBVnf099/EyhWEQEis20AEBHbhDBSHzQiYIZtbI4a1hgzr+IgaPx84DDO82n8cxi2alYK5LXZwm2hwx7vDmJiR7oE5+W1OkEgn5TKHymla7ela7elaLxsN1tj4UqcwXz+9Vgmdzf88N8+JmBBgcbI8PaXlbtLTuvintbHNNWTR3MQUzd6PKj0f3XR7WH4ZKZrPkN3sklPsMTPt/0LBvKsm/Ts+MMMBMw1mWC4vvx0FwfzBrciltyLeQ6hsejP03fIr7964YnIjxOR68Mxs1zGBJ9Yme6jiqMdsVqOUnaXi4vl1niH1F8F7UPRDZzTx424iJbXz30iymdvNZsAcMQzesWj/QRv9T7T6dBHMcEsqdEi7w9A23yGdDJgVUZkD5i5ROZ18dKRrdaRrdSca7NZtwsOL+HE3TBEnDGbjZDHV9ZqEjbxoa3UsS58YYGFeGCP5s17cci+5pS7haa3yopljAaO92Wg3++C9vD/kjNkkmGt4KmbOgJnuY8Ny+b3KiCWV4RDMFJVDIJWNy4KMy4IWXgtceC1wSur5kX5HjxTGKu+MYjarS0jBzOYw9S/Y/9SnsmBHepA6nyAWj+AqkZ6wYx4C6dmGxAlLZQFYNJvlwRzOgJk8YmE5jNAVEgJhh4l2d8DMyfzqKphTFINZtVq5g3z8tyP9v4ShatFgBYXExcvEpi0wBI37YIeUYSnSa+IYbf7n+YrYS5szApOeyDL+rE9ruZdKFc0xzTK6aA55Ig18wl800xYw2psNl6boMfNv3DFz2o4a8XZqXYrTypYDMzNdpqlsitTKxmVBC68FLbwWaHQ1wKg0YEGp/4ISf8Ni38mxDjNDbZV4uTGb1SSSwLxLU/Dfsf/Va9Wt6r+iSufWM8LWS8L2zVSKiICK+vLw4qnzuGxWCGa4LtV26Z02q3daQxWCubW3wPxS5TJDZQn5ID5QHA2WmUVY2xLrNkDLG/PQH0Z8MrTj4ECS6z/uVsN3tf8rr1GWWFdBJ1JZFiXsyY5Ag6sWixxHeB2aH2a/CAmx+i4jBP0touoyTZ+LyVqevB913qWqMPdZQ9af92HRnKJC0UxNmnksYKg3W9GYGRqzN1enbKpO/rIqiTNjhmD+kAEzM11mymU+Ks8v8Ztf7Dev2Hdeke+8It+ZWS5TQ04p6nxgNqtJsJ+t4EYkD5xftLUOdd+vnueGpUxwtWnpcHJZ+Yqw1UbYvgo5ZQEXh6hcLYKg2LyFb8wcwbr8yL/K3EtgVrGP3S0qk2xeN5TZ6Wp+SqSkEicsCbPl3Mp41jvEl0M6jg/sCP9vR9abHVlvdpx+i0w6a1RTIGI/0Yu2Vkm9VFRdZlmU8E1awJIoJ12fI1ou5jND7eaLzi6XeH2U7vlhuqdZuueqLD8YXLW5LGrTNdFX10RfUNlV60vD15WGf1Ya9n6m18LUy0aplxakXlqQemlWlMPUMBstF/NhngdMRY7rkj0tixJCpCW9lGPV47r66N57UU6Bd6/nP2vMedaQ+ef99JZ7qS13k+UmzaoXzag3+497ufvu5vxWl7WnLvNnuTEzNGZ/WZ20sSpxfRUPmOkBMwlmOF1mlcuBRlcD5alsWOhjWOg9t8B7boH3rBy38cFWsbXl8v/7mM1qEl9tzIiX3K/JMKm/CymdaTz/e0X4b6Cwbb+wfSlC6HGTCPO9RNl1Fpv5xswqg3lo18HMdX6p3MfurFxmjZa5VO6Q/Lcj47/ErsFkO4EK+2Qexu8QW4Z0nH67I4HiMf1I+w8xQVtZYtqrpRdtrYl1FYfyY40jzg523zcvwsE09vyaDN9vCiP2lCda1uY6NJaebiixpYKrLKk13CP38g7dy/3jLlPtwU1c1L60o0a8HYmv2lSd/GV10rpbMcuKAt/N9jJIvjA92mFymPUgt30zr9j8kh0uqi7rn/sgCXU3F4ucYhrvFDx7kPesMfvP+7ChndJyN+lpbdzTmphmmaiZLpqlvPZs3qKZtoBRS1NZP7O72bz+r0/lWtmUHzucBDNZLoeg5TJKZcMiH4bK+V5z8r3m5HvOzvOclesxIeSky80cziuA2awu8RfOLHsYh9xfp/qGSEvU+BSxFEiudGY93IVt3wk7prFdY5DNisfMnYd/9RaYVetjd6Vc7siAj/90HB/I4vFiAfHDoI6Lb3WI/9uR+R8ukqkHsZMi+qur5n+ei6rLzHMi5obaDXHfZxLl+EV24JFb6e4Py10e3rj04Lrzg7LzD65BOzF0LdncL4aOYgsSzMy2D5pd1SmYN7LXftZQmz9LSoNmiS9OFZ0WeP4xKchqpyQ4RFrSTxK5ZS1P5obaZTTXFf31ABbNdEMbusBiyYZ2VRhSNNM7zZ0WzbQFzLwu6xfEm410s1lgXkvtMbNnzBFLWANmtFwOWFAasKDEH6EyguQ8z9l5nrNzPQxyPQxy3Q1y3A1y3McGWXIGEJjN6pKCOG0lZm18yLm/SFHpjD5Cha3ntdvXC8lcEYGwbZe2SmDmXWWOkfd/dQbmlxkwd1Yud05l+nHy7Y5fBnW4/a8j8z/kQwGSO7Lf7Mh+s8NPi0w3o2NYXiG9aGv1qSxYHntJ2/Pg+3HO2/LCbO7k+D2u9HlU4YWkVkGQ0ImSpxtKbMjgKlbas1yoZGaXwSyNJROspNHLKcz83y2RSWnAtLSLk6NOa3sfMgy3dynP7sNi+kVb67sRZ4Pv3ij+62HhXw/ynjVmIw1trgvsyZ3gJ9KAx7fRIDB6p1l50QwtYD9T2Zy0N3sLNWbeWJW4/k4CNGZTe8zQlc20suUGzEy5THewaSozSM5xn5XjPivbbVa228xst5lZrtPSL04IskQ/G2E2q00KN6iYclkmQwvnxLqK1XEuffFUseSkvHRmZ3O2HRK2/f4SY2blYI7rQTArLZeVN7HlqZwp91CCZOpBLBG8kinciXUV29IChJ4HVyW7H6tIC3tyJ+SJNOgxEycJx6KwaIZ7PueoopnTzT7KCpVkeZfohR/OJQZeMKMJVjArwwzJyqD3f+YUeE2OcRjq+cdnyZ590rdzLEvfmhFU8tfD4r8eFjxrzH0WtpH3ffPHANoF5v/4FpqercSefeRe/sF7kcsXAQAA2OEEP9/Q2ZwrvgUAAGC6Z0110saqxJUn5zD/uW0n4Yu27JZo6a1IZsZcfmXGFgCMdxqiYC4+OFzBu/2w8xSSs1xnZrnOyHShH3oi2x+RK5+YzWoT/66UEuFDzv1IyktnvmzOlxgzdxHMCV0Bs4p9bCXlcoYcmFWhcjbn8UZH9hsdJ94is0tflZ3mhuctMEtycfT530rjwx5LI5uqwpvuhD6RwmQMf7Jovun+kBX17IieYeB2s7lj5j3MiSRufBUHzHRQBida8kMkWvJ9ZCsXjcvQT7s4UWT7jueBnZJgtZ2sbf7n+fTgUymPZSV/PSz662HBs8YcRWwGAPzox+sCc35w3elB2dnGa+hOM1o0f2c7HwAAwMa1dagFLNBkEQAA6Jzy/aIq8f3tcv+5bZb/R+0xIzPmozoAgM2HF16jbF/FfvOK/tBW9JwBGOZEInl6xuXpGZenSy5Pk1yaJrmkn35Rx/cIXTpjNvdr6fke6ycTICyFpXOoXDbnS42Z1QVmlfrYnZXLXS6U3yAfOW90JFMWMNTirrFq/uf5gfyYCQEWPxWQWZIxzbKopuqIpiolRfNF9D4SaQErtpbrZisaM3/Pjq8id36UVsx0H5sul0kqcxdzQ4yvBxuXBc0v8ZuYdE7H98h2SZAa3otCpCWfJLmX/PWw5K+H1LCZZPO6GKah7XrOFFa4O6+SDW351SlOEBhM6CQnzbm/jwEAADAnKOOHWsl38KBFlrkOAAAYGmUmbayynQwAAGCCX9zH0piVvmsAAADM1k9j7TG/eyPEJHHnEAAGHnU0ogfMRb6GhSSbtZ09Z8MOdrbbzGy3cfD/ZN6miRkkj6elX9RPv6ifdlE/zVk/zXlM2KlTJUnwpcBs7td63cJy+7UUlc7copnTze7WmJn2f3UC5kE9AGYV+9gvRWUEydSD+Grwq3Eb40Vbq01J8sQAix/zI+KeyJKe1iY8rYltlkU3V8sVzbd8HlXyFs2oBYzjzaZPJO2V8y5RY+bUrdSUVIVjDCLYlUXBbHoz1LScnpuSVKbMxqSzaUqS40i/o7/linp1FP1lio/dDQlsaJPD5j9DN1BsTnxaG/cUusACVgMAAFgZRTa0ycsW4Vt4S1WTK4XH6gsQe3bYskUAAKBrE7yLajystzYEAADTPaurEj/3XwsAAOBTY2nsKmnM8tsnIct1fRn/17s3rphcDzF2XwkAGO5GV8y+hoXecwt+h2wedsEDzpVh+3r6uWUkm0kkO09Nc54qdp4qvjBVfGFK6gW9WPu5oXbwpcBs7tc6nB9rV5rS188Ci5J86axKN7urY2aFxmzFWdk9B2alfWzVwKyoUKapnPMG4U+Fb3caIta/dbk8a1KA5faskNjHVeKWu8lP6xKf1sazi+YrckWzO3vSLGcBK7SoL0BPJMl3s1H/11ZZ6hYFxxhoMC/ngJmdLmnKTpdkU9l/QQm5CGRY5Ds57swov6OWxYm9tCE9L/R08N0byLC5IYti82cxjEPbhaqbv71KNrRJY50CNhtfIYPA6J3mbbbzAABg0d6vyCuQAbChPSWAsYDR3uwP034UAADA7MmpjP/L5EaIcVnQnKMzAZg5Lg4Fs9ec/P0km53cZma7UR3skzrzAAAArN8zNc0ZwnhK6oUpqecnp5yfnOI0OcVpYtI5gccf8KXAbO7Xek1i+fpAjY3dMQZzSudQ/qK5C91sFcfMnV6XkgdzSrfB3KNU5iAZPnLfIOa9QwiExAnLXvjWqkkNz1tMI859keYX9VCKZkkmPK2Na5ZFN8tETdV8RXOFBzIW5S+alXmzM2jvEudK0iYSzExQBrdivsUCM3u6jJbLPFSGOVZwQ3dOnsekaHv94JOVTT0cFJNYVyH0PEgNmx9QkSMkm3n0gy/a0KYDtOmGNrk6xbjA8uhPOb/k7tMFAIB5i7PStsvEW8mG9mdL2QvNK6Uxy2+7TTMBAACw1YL8NEMZsxdecxq3EICF2w1IMPvMLfCek+85O3ffMEXPGUwZHkgj2WlyitOkZKdJyY6Tkh0nJTlOSnLUcjGHrwZmc79WZVOjQYhNXz+LV1E//EDu4JotJ37cTZw5R2RmqeRIQkvnTormHhozdwPM3a+YFYNZVSpzC2WCQ+Xc/0f8/jYZS676aa9+psjqa9ODT3nIinP+vJ/5Z72k5Z645W4KVTTHNsuimqoj6aL5ibKi+Rxf0YxawPbL5Uru4h0zVyVtRLiyRlErGwVzeShv7DO5m8tQ2QeNspqT7zUn32u65NLYwBOO13vmHk9lU+PqOJfVcS5Tg05G3q9Qhc0GZyVyxy1uXFRQNy+8Ir86FfL+IgAAGGUdtE2Wug42tLfbyRXN7iSYwScGlRFINxu+YoeHAwA2HZxXTIPZa3aep0HOXl42a5lb0FSGSJ6Y5Dgx6dzExHMTEs9OSDw7PuHMILe98DXBbO5LqZKaO8R9PxqZ+0qm5vaB5IOr4GPqDOLjNYS1LREWzl9Yo6Vz97vZLzdm7kEwd9LH5iuXO50r8xbKuf+PfMS9QYwREgIhEROn9u96z8irIn9FvIu4qSb3WUP2n/cz/6xPb7kHG9ow5zmmWSZiu8D8H9/yVbFovs9jAWN7s/nHzBuRoAy+ewwkmBcrBLNcwCRF5bkklZkoq9l5HrNzPWbluE+OtNufH/UyL2bzP8/35kQahNgk1lUQBLEy9vJFaT4ybL6f8eeV9QAAAD6LpofN1WFNVVeeSAOfkN0IOnLEWTGbqYY2ObP/qTbjaxvY1jZfL0v9cDsAAEzx56SAecxAwAy92XQ3e+G1QKP4bwcCMPCwg2ERAuZc91nZv0E2C85dnia5pH/mA/J5rNtNUjnJcWLSuQmJZycknJ2QcHZ8wpnx8WfGx58ZE2U7IcACvjKYzeoQTs3td2p+SqzbACnbMWt4+5fCjoXsiGz6IV9Y06Vzj3SzVRwzdx/M8rtSL9HHfhkqw8eaIYRASGza0rXvV20tkZnVH4bT566lf57qU/jsQf6zxpw/G7L+vJ/Rcg9paEMXmEzEuMBuBz6+BfNGYNHsyimaGzspmjlJI/LdbPkxsyIwL0GdXzeumNxA+9isKCuyQ1vIFMo0kmF0Bp2eoR9t3208O5VJpgZaocdwXcqzv0rzR4bN9yUUm9dGk8PmiKaqMHit+Qlr2EzndFIN7RJ2Q5sc28OQzh9rJbuy9o4CAID1H8kcpgEAwGfvVyWur0pYeyf+E2nsx1KPmRSY59yKXMIUzbCbHWR0NXCB6woAwPBLvoaF3nNJMHvMynabmWVOsvnsJf20i1PTnCeYTyFL5z3HaCpDJI+LcxgX5zAu6LWNOgAAIABJREFUzn5cnL1OyIl9ueSLidncW8KpuRqgA4chgNtXCf8NJAM4W62E7ZuF7WbCjll8qJ46gzAyYUrn7nWzuzpmVv2IRecVcw/1sbtB5bz/R7j+l7SAyd+0yMwiMrOIsHDC2pawtiU2bSE+XsO9kzF1Wt+2wS/dyPo81aforwcFzxrznjXwNrRjOA1txAXmgaxOKbFnKyma6T/+22Sp7ENJ3DEzTP6Ce8x8rewQOTAz5TKdMYlSmUFythuanjEzy3Vq1/GcWFdhEGKzNyeS874ka3kyPfhUbktDARPVibKZEwfGutaMRo7YITmdqEP7t7vZe6i8ke9qghctAgCAad+ugw3tDUjRbLwNwnTNHGShmVU0lwYYHJ4BwIwx0T5zC7zm5HnCXsLMbLcZmeYCyGaHi1PFzlNSL0xOOaFtCL/gFG0fSGUSyXqx9noxp8fGnB4bc3qk7xH6hgJmc08Kp+ZqngICYfx1xzzhv+48uSKtNsK2X4W8hXXrScVFs6rd7C6NmV8OzKoOmFUvl1Wjch71yHyDMHiHjM4+cJj4eA3x8Rr+E87yD/1hfe7rltRLl8U457U0QDbDhnaGXEM7mmpohyINbdbqFPU+cA7ZaVYyaZa3gHG82axuNmLMpm8lvX+LZ8ZsXKYAzGS5TCc/y2VMwkCrLCbQanrG5fGhp/xvF6nyMtKjZUVWMvOciN+L4pDbUyHrKDaz71vc9ucMmxk2cyNHaIc23dD+oVbyXU3aRmtDuu8NG9pk4yF9N+/AWMfjClU0BywoPae3EACjrTNgN5vaY56R6TI941eKzRDMTpOSHSf6btSCX2XOBt04B71Ye71YiGS7MdF2Y6LthoecWB53iX4dMJt7QDg1V7NVUAgJ0TFZaWI2ddmi9aSwfbN22/7uWsBefszch2DmK5c7pzJ8xL9BjOFrRUD0vicg3hMQuwYTuwcRBwYTbm8Rbm8Tif8jCrSIxLeICUJCICTOnOurn5EXba2TAixJC/GzB/nPGnPRhvbTOvm15it8DW351anuFc3UH3+mm71Wvpt9S7QM3WNGwXw92LgsiPZjU+HPPrShiZwrI1TmZExSmVaXeDOteMUZLStSw/OW6cGnUptqcp41ZP5Zn8awuSaGOdgsDZIfNpNxYGTu6an7xdzIEWbYLNlVm76TyRuhGtqUC+wDq9m8c2sdD6Zonl9ycDgA4Kvf2d1s1xmZLtMkeyg2X5iccn5SMjldHm+7hOxs7z44Nub02Gi7MVG2o6NsR4tsdCNtxvofRw8PYja/lHBq7iui2lrSHSYUtu3vDM8ce7YSC5gq3eweGTP3TCtbxT42X7msnMp5A4i8AUT+AMJZi9j9NrH7beLs/whXLcJbiyh4kyj4D1HwH6Lgv0SBFvX4H1HwP6LgLaLgLaLwLeK9YX2eUnIwP8a8IKrkr4fFfz0ofPZAQUM76FPed3RgsrWEcYFdfHDdwsEYAAC+d0MvMVBXkrj2bDTzmSmakQiwzzndbPaY+b1Ki1EAAABGefHNmEtQMFN9bPIkA9nBRqkMkUxnWpGxVukX9dMuTog+/Umim6IXUH60rESSeqmpyDH7GXMXEkkdqQ5jH2zu+rCZHNvvqEnbJkvdIiNfyQ3sW5DLqUOQ79E3LSh7NhWa7cdYwHI9DMhutsv0jMvTYK6IGILZiQRzwplxsFymamWKyta6kdajgyzsSlPRFwGzuTvCqbmvoP7+m9i+kxw/b1YZzF2wgHW9m60eMCsaMHfWx0bKZaVUzkcf/4/If4PIf4MPyRSPC98iCt8mCt8mCgcShQOJAwJyzC8/olaXmv95Psb3aF5LA9ztgcNmPod20BoFbP6mBL4V3Lj04Lpz0bEpAExxiEddYLTdBO2cKSmaUQsYx5vN6mZXRiym2KzjyXFlUxUze8DMlMtUB5uhslzMJBprNVV8Qcf3iHynWtFoWbmsS5LXpXinNNeltdxLaWHmBZHKjGBym83Khs3p39bAc5ApX1Unf0F9xCFPTt2O/oga1SNBYCHG14OpotmP3JtivNluM7Nc4QcX/bSLU8XkrtTEJEcUzGNjTo+B5bLIRjfSelSk9aiIU6ODT6yXy7HAbO6acGruKy5rWxLPS4eT7jAum1Xem+peN1vF/C9lGSM9DWa0j92FcpmXym9SVEaRDOtjCsaFA4nCQUThIKJwMOEzhLwg2acLVz6VBetTfciQZ9jQftaQ9ed9duRITWxzIGTz6ih+hzb3rYAvb4QTBMaxZysvmtFuNjJmPj6K6sfy3jE0LGIGzLA3S5fLcKgsR2WI5AtUstV5+Jiccn5UqNXxwnj6det0tKxcXhX5H8Vfjn5cRd9sjmqWRTRVhTZ1bgSzboDD5kIlw2YlbF5BnZx6/xbiArtONrTReE5u0Sy5PC394tQ0ZMyceA46v2gwj46y1YVgjjg1Mvzk2CCLn7N4IuUxm1UVTs19XRQTR7rDZg1vvdSfimaVxsyd7jF3D8xy5XJXqcyL5EIUyRSPCwcThUOIwiFE7lDCQLs/XJCES7csNssPm5tZbOZ1aF9+eOPiA/elTD298LNC+jO6szEAABitsPsCAADAfLPg/WMAAGDe0qC9uuSvX79clvpN1q/IiJQsmk2hqZi6Y2hqORsAOseKYrM7iRb9r5GS3mjrDBLMnrPz2GlWG83JDi1KZTEMmzyPJk1OTiaTNPRiT08LPkWoPFruVAl1N01FjiGNlRSbVTFpKzKCMZvN5LBZJv5Glvo19SmHHjbD3oPZ7Sj5hjbpAivxZ8JGkEkzp2gmu9kJZ8fHnxkXZ6+HgBmWyzrhJ8f4H3csS+f9f8dsVkk4Nff1Utl1YrYhIRASusNbbVSMzlbdAtZ73ey+ADPvXFkhlenGNYpkhMdFQ4mioUSRgCgSEBu1CYGQMDLp8/gwJORZybC5JgZhM59D+8alouNT5PrdpqHwM7rzQvSfLvr921zIZqXabgvfAYwpNsNutgnF5kUVYaY3j+uQbA5eeC2IBWaor36fk+81O89Odz7337y11wr6vFAqk0hGkiYnJp2DjwkJZwQef3RptNyprj66ZxR+5tgNcUyzLErOpE0bwSCb4V1IeoTPMYIxm8016Ttr0rbJxMiwORHN6UQa2hH8De0iZKeZsWezi2ZWN/v02Bi7MRSYR4afFAYdG+N3PKbmhqL/cczmToRTc3s8NVcz1PyUXK4dLmz7SbWiWcmxqe51s7sKZl5j9suDmdvH5i2XVaEyWijTVTKNZAFRJCCK3iGK3iGKhhGn+3hpquF5C8zs+zzJU+h5gA55VjxsroluDvyED6DTzqS4Pyx3eZi0Cbp0lxw92njVvqF053fw32/aVl94nGbzzgukC4xm846z39Wk7QiCW75A55Tvpuqk1SfnAAAAWLvoTtwaehl320nYiTW2NCDZfDPMtPwYxWYqYxKsmFLsN6/Id8ahGQAAYPTNtDxPg/AtbwEAgNm4LNcZmS4T9+kDAMCGPTA6A6Uymf9MhU3SeZMw4krLxbyro+VOJWt5sjbRfWHk2XOyApZJ+7ESkzbrLiQndYRjBPuiimUEQ4bNVFoLsta8oDQAvlXSLrBZOe6UPfuSfrp80Yx0s0U2upHWI0KtdP2PLQx3QF3Z8sJsViacmtuzqbkapr//Jsz3kuPn9cP7smju6pi5p8HcWR9bRSqjhbI8kocRRcOIIm2iSJuIFZLbVh5eavtuX310L0Racjg/1izaeYTXIT3fY6vjXGAmrj4d8qxs2CyLbg5QxGa3h+Uuxcf1AQDAeGPRNQohlxcBAIDRJ/kFxyg2zw+mPqPn7hsDAADzlmSlf1eT9m2W+SgAADBcmJn8VXXSRv/PIJtN78R9wrDZElpMSDZ/c9z0Zui7Nyg2uwXSBuN50dsG0s/P6Bv9XA9uBPSGPZTZ2FkuApriMTtvEkZc0XHQPS5JvXRuqN3KZHe3+9dgWift6YFsdnxwDWUzbdJmx2jTRjCSzV9VJ29UedhsdDWQ7dCWb2gzk2ZW0RxtNzrKdlTEyZGBx/X8j6ty+RezWaFwam4PpuZqsC5eJqM9Fwr/9RF2oWju3ALWO2Nm9iqzSmBW6vzqvI/NgBm6vThUliuU+ZEsJIqFRPFwong48e7w7uR6dlGSeqlTmWR3ZqhZtLOWi7lRmP3Xqb52pSmSeimn7Psg6oJ7dVHxXw+RqM56Scu9tJa7KU/rkphP6iSbV0XxDZtJNm/+qfHaGdKhfRleOjS+UnAUYTP5GZ06lLQkC93ENVyYmfxlVdIG8sDwWlNp7MfSmIUUm+E7wEKKze+WXzG5cRSyebhb4IJSRz1W6xz+J7fo57jPynabsl+f+6/W/0yWy3JUJvMmyXArMuJqjMiGjoPuJflUFkwIsPg41dP6Tg7NZnKB6gF7gUplk7YCNkey2cxsT1HDZsahLd/QnpjkSE+ax8acHhV+Uifw+EifI2eupqk4KMRs5hdOze3B1FwNVtl14sw5Oruq1aWrRbNqFrB4eTa/zJhZMZh595hVGjB3qVym5spkrSxPZapxzULyCKJ4BFGsQ/wynFyaUuUsmMpqeN4iqZdaFiV8neprEGKj5WJuFu28NyfSpTy701MxtqXJ32WHQjYrjepksVnBsHnhxiLaoQ3ZbLQ6v+BovbMRAADM/yiXygJDjhjuqBFvo44YflCd9EVV4uckmz81kcauksYYQTZvtYR7UwZbAcnmG1dMrtNsDljgsgIyV/uS99wCrxkHpgEAwPzN+tSu1PSMy9POLkPgPGW4/3m6XEaoTPJYL9Ye5lvB1Elh8PFv04N68LvGqxdtrS7l2XND7SYFWX1TEOZYXyq33NzpAhVp0v66OgUWPHSMtspGMGbYTDu09dNhQifT0NaLPT08xFLX79iEAItTJUldavVjNvMIp+b2VGquRurvv4mYOMJ8LydOsn1p/yiauzpm7jRgpAfALNfEZs2VOVRGC2UEycUjieKRhMdI8gXPzHrJb2NlUyO8LmMW7azne0zP95hZtDM8A9NVC4Ws5cnEAIvivx4UIm8IdBctkYnqDFgNAABgZZSULw4s8Utq3nyoodSuoeRbOG9efGhPfcGRezSbSdPJz9kMm7+Vsdi8EWGzMcpmkx+MkbAR8M0xkxshxjSbXf0NDsMBM4yZtNc1gnXz5ilZrjPOQSTr6wTDVvbPAgAAmKLt6zQpyZEql+nbDGgKtN3YaDJ1Utf/mDpv4lU2Ne7KCNH2PLgk/uL3V2Ps75coY3Nd1h5kgWp7DTRpp0Aj2PoqjkmbTB1h37dgGcGY7Sl62Jx2kcobcdSNtBkdbCH0Ovhlqm9eo6wb/3eYzVzh1NweSc3VPNXWEh5e9HEq8qEnbF8lbNsv/DdIURBYF4tmJRYwdYyZXwLM/LYv+XJZOZU5hTKF5OJRRPEoIkOXmDacEAgJa9tufAPzGmUu5dl7cyJhj9ogxObzJE/LogRJvfTlV/Y/S/Q4U5Gl2AgGu2j+FJtvBzy+5ScfchC+Wa6hDEyuwHcDks0f5lKmE4TN22XirRSbl8LmmR/N5piVt6M/8uVLPdlyzOR6iHHZYZLNLv7zLy/n+WXzN0/OcpmReUpnnty/MtyoB/vYsD0b74AmW5FIjrKFwZM6YVbTgk6+5OvcPYVIS9Ykug123zcr1O6jNK9vr8WcuFcA2XyIYjOyQCXZybCZNGnLLVBx2Sxv0pY3go2Pd9AJtRwTeELLxfy9KCefyoKX2XPBbGYJp+a+fGquhikzizhwmD4txVyN3Exla3fDnv1SRXN3u9lqAzOrjy1fLiun8nA2lUcRxaOIEl2iZDRRMob4WIc8yqnC0lTzP88l9VK70pSvU32Nwuy1XMyXRDruzgx1KpP0RunW8LxlYoBl1tN69MM6e8JVHclms9xmM7xz47aEQZ/RmgL63YDF5l8QNi/KEm9n1po/Wwo/oyNshvPReVtp2u+aaWEAAABbjhpfD6a82WC4C+LNBgAYbdEn/V/6o67APWYrFp4Nv2CBGT3PEG03Jhoi2Wa0yAbaj9EbSn2lvEaZXWnKh7EXB7vvMwg/vSzdY0NR2KayqH3ybJYpYXOU2W3+BaoFFJvh++eU1POTkhxHRZzSC7Yc6LZ3bqgd/CzYI/8vmM0sqZaaqyQLLGUL/JO3ywMGANEN7Z1U/+rXTlJzzxoAAACYEUgGAC3bDqYEdJaam/bDEAAAMJiYEkZOR/ooNVdjFBNHbN9JjJvEIFkobDcTtv0qd41KWXq2movm7o6ZewXMnZbLnVG5RJehcslYwlqXEAiJcZOI2lre75is5QnsUa+Oc5kaaDXC65BZtPPh/NgQaYl6kHDuWvo3GUFyJm2YOiKLlp9wQVso0kVj7WuwPaF0eUe30FBDKGo6Qd8K0JBO6CtmAibRa4ZXKYtJkc/cQm86/4uu+UiPMWNlOj8pmWplo2AmqUxGTtJZ0KMiTo0Ktvg+I1gN3wXVBe0FqxPcFosctVzM3/E8MD3czjDW0Vh82SzX/+OSKytKQj4qDv6kPAqymX490eXmBaUBBrkeBjluM7Nd9dOc9WJPTxDZ6YVYaXsd1HIxnxt62jjirGVRQmJdRY9HQWA2M1I5NbeGWmsmG9rUWnOF16ObNg7wHveWnx+UnWdcYDFrFwMAwITT0Z2l5p6h2Jz6jcx/oSkAAEzx7yw1N3UXxWbyz6T6U3M1TCvIw8Ad04Tt64e3HlMxPVtbYRAYCeaBewAAAOyxZBXNKu9NyRXNnXmzq8wHAADAerlgTq4xe4A5AAAA83MsMLvMBwCAZb/Truw3XakACjENZmdYZg2QKetjDyQKB4m/AuaXmHJZvAmYX5LvYI9iIblkLFGiR4j0iBFCQiAkAgLpb1Feo8ynsgAuNQ113z810Ar2qBPrKvoq+P2HjJBDJYnyJm35D+vIhIu0hfKymX3fImc/lXCAttCgIXQLajq5k7D2Tvwa9DM6NdVajIQ/U9ZiptqjG2az85BgzkyX6fDPO73HnEyGTaJgpsvl0ews6JHhJ0desVwc6dgn3xHVBRstIdISy6KE9clepiJH+NDzP6HlYq7oMdb/uEnkOZPIcyaRZ1fEu1gWJUDzoBp6h5jNjFROzeXkdLIb2sUn4CLC0nCkoV14eCJsYeV3mpp7ZibF5i3VDJtVSM1Fkr/Um5qrkTpwmCmX18tlc3b/5BQvm7tTNKvYzabY/GZn3WyEzYgxOxUGRH4xgKyYwweYUR1N8wtkuSw7AAAA4EsUzGgfG5bLb7kaAQCA+SVYLgvIv72shMp6RIkeUTqOyB9PzNd5IdSR/P6zU5lkR3rQkkhH2KPekR4El5r6ST7di7bWtYnux66ldNpIQ67dsFY26AkXfXsKjezdx044QH0nm6tTNiHHLdC3AtoKiky1yM4ZdWmYyX+mNn/4imaxM7XHTN005IAZUllkTWdBjww/qRNisTT6fD/5Br1KwmxmpHJqLl//ipktJcP0nykOCXRD+w/7hVRDm07PvoAE5M37IJv+mOwA2Twt0N/YFJn9cAKAoEhbZsRiqm6ekBQCd+TnHJ1J/6qBhx2oVjYcMHuwwEyVy91IzdVslV2nD08RAmH7KiEPoSGbVc8biaLYfLLrYSOqWMDkutkMmzsZM1NsdmJvTDkNAACA+QOqYR/7/AAAgNl8AAAwOzAA9rEhZc0OcAbMaB97MFE4kGIz6cR2XQjZrITK44nS8UTpBCJ1vNnvXw11/sXs+Ld7T+/3ifDunq9VbdqaFmBeGEOzGY06oPIB+U9cwDN09g2lduSpG9IWCrtovyMHhmlPaKcNbQ6beRra1M4kc9BQcdGM3jSckHBmXDzSyqbL5YhTEMw6YVYjAo9jMPeSMJsZqZyaq6R/ddP14Q0reJx1ydFjZP+KbGibhFK+j7wDeoCr2UHwYzLF5gCyaKbZbEqn5qLaarGkMnxRyvc0m42vB+tv5v6qgYccmD+WuYztCy2Xu5qa29ffrh5SbS3x425kUWo4aQHrpgtMAZuRovnO7gH092XZz2+1JQxqS9D6FQAAwK+2TNGc8hkAACzboyVfNJM8BgAYvpnyG8NmCObqvcjX3/cmNWaWYzMcM4cNWAYAAAPEOW8QOW/I/gAAANcLA8wAAF+SbIa/0TWSBLP4K+QHy0hLhoCZ0ptmrICLt8QsKo8jkVw6gSidSJROIkonE1tGkz1t+NAZTWzaQnh4KZo997n2ZEe8F30+8pGUPeTiaaS5sdl8pvGqPbWyIW8LZVtPujRsZvXPkEvD8g1tZpilsGhmdbOpVjZyOmlkmNWIMCvdgOOr410xmHtJmM2Mhnr8rlpqLj1s5v+MTIcMbCi6as80tGFqbsGRe5ErFgMAAFj0+8672eZ1WZ/tgG9hG1bVpO2ocZhBsjl5U7XvfFMAAJjsB/emTo0DAIA1RuipGZNdRgybZ05IDDZO2DEQAABW6Jeg4XwfTUQMICiYyXK566m5ff3t6lE1NhIHDsPzU4RA2LFI2GrVPRcYm81y9uzkT7kfm5b98lZbwqA7vwwAAIDPtKiiGdJ6wGVfxWBGtYFkc+oGua+/700eNjPJX9Q/P/8GkTsADpvFsFY2GiDLG0BEkl1usTyYob56iygaopTNA8VKqHx1CnF1KnF1KnFVn3CdROzQI2brsNbYjEyIA4eJlNTOv4nqVWJdxbTgU4fKkuPktjb4TNrXzz+45kglgilhM20EYw2bkZMMMCWDZ9hMn5srp/dxmYxJZu0HuZtEp1nJF82ce8Ojo2x1RQyYhwUe0/U96nEzr6+/Ca+yMJtJiarLhnkeUC01l/vnUG6RkQwZmOwQzzS0v7tErjXnHRgHAFyWoHwf52YDQIUMkGzWD0j+imLzRD/2eCntRwH9vmeya35FmGnKdySbE4IWuq3gee8G03QjPTmtbATM/Sg1ty/V2EhY29Lm7Y6FwrZDQoUuMH57NofN7KLZU2sZAAC8mQy72V7U3yYMavOl/hp2s+0GAACA4ZtVyZxuNllhg/Va7eL/tae9+SvF5o50rY7gN2ERnAq72SFkTZzKYTM7klP8BQAAmP0xgMgdYA4gkv+f+EsAAHCNHEAawb4aQBT8hyh40xwAAAaICwcShYNkhwYAAMD/Z+8946I6t/b/+835P3mOT445CRHsiL2BgqggosQSEnuvsUWjRo0mISaxF0ARlKogXem99z50kK5IGWAEQbAgkgSTH+j9f3HvvWe3GQZFYIb7+syLY+MQts6Xtda1rqXzsajgc1gwjBwwj4CFo2DhcKKn7USWy1QHm03l6bBkOiyZAUtmwhJ1WKoOSzVgwgxoPAmuVYUjhg/kYrq5o31H0t1ZgdeMK9KkxBARUQctpTYtJVYckzY6Q0cPB5RqBEOLlETCwUryKsMy2rCZbGj7sx3afA1tmj2bVTRborOGrG62iv+l0V4Xvgi3lXs36IAXZjOhrQnumgHmsqXmSosDQ98jX7bUBQAAg/NnmosOHgaAp6G9Y5vY94HYDDT8Ug/Q2Lyz1nMuyeb1wug1QjcNRpcbsfn7uQ+DFiYSbB4f66dJmzTTpXyLB8zT6ebMgZSa259qe0XP6Xw7W6Xrd1pDu5vVKRqbuTvNZh/xPZl/OXoO7Yr/2FELAAB+thA3tH++zrGA+RD0dfQlFpprUU9720dv0/791pqvpAbAKfB/32ay2ExsTMHs/xH9DgAAYMe/kBEMjZmR/8vI/l/ofxie+YixwRw5hLKMAZ2PRQXKsJAaMKPp8kiSzWqweLxkKiMkzySQXKoBS2fB0tmwVBOWasJSLViqBV1mwEMToeaoAVtMlzxvXBF9WyfM+powk2+BSqJJ26SJYjPbpE3dMfxObARL7NYIxjtsJqyg3IZ2phPr3vCURNZZwxvjosTd7BGBJmN8LmkFWvRl8tdgFmYzhBCK2lun+ZrKnJorbdhM/DssuDAVAAB2H2p2WgQAALv2U4uMBJvnfZVD9a+sUd28KDNlv8hyBsHmhB1iNsesE0av9iT6oaqetFMziM0JFJt9CTbrHtAgbZn0f5BSwDzQUnP7WX//DR0ciSvOSipvp6h0/aIseXWKyhuhs5npAmNOmulCY2aqrU01tJPYRfP/vfEl2JxEJo3UniTZLGBMmukysuFjM7XKjLzZ8/6VQvD4/4NkK9vw9L9QAW1kj8A8hNm7RmweKiocLmazE/J8jSZ+6CydymShzEJymRYsmwPLtGGZNiybS7wStaDJdLhWjaeYpm1e9ZcETUK9UOslMfbmNTnkzRvmewLfApXMJu1EKSbt5cQyLn3YTDtoSB8257prshzajIa2LXnW0Gp8jCVVNI8KNh3lc2miz2VZridh9ZYwmyGE8GR2mF2ZQObUXKnDZmJZInabAQAALD68CwDU0KYWGUNWLAIAALDotwMNGSfq0zegefOiX7aLxGye6pOwnWSz8hX3tcLoZaZowHxMvyp8aZXzFLRHrfe9dnmgXsIhis3zYw6g62/Ktz3m5N/Vsv8aAACA4UT+Vjatjz1QU3P7WT6+FKGhmsqbo8qdAVLyRjhsptmzCTZrDanhtWcTbe1/JV0nIc3dmyLZ7Og3RCKb535Ux3PNgs5mGphz/odoZQNgtBMAAFLIgBHU3zbSAQD8KwXtSt0m6n6j25/Bgs+JnrbuUFHhCFoTeywsGgeLxpBsJsHMQ2VWoUxHMuLxPFg2D5bNh2XzYZkOvI9euvC+LnSdDQ9NhpqjSUKP6e+/JYTC68rmBFlM8TP9JsvvxqN83uVmFBEo8wIVEQ7Yg9QRhhHMm8qYFG9PMR3a02hnDVFDG9mzx0aYK/tfGuV5fqKPsUdlfn9/aQedMJvh667Oab6maJdcttRc8WYzf2ru0zLbltILlmI/jH6QOEP7TGPOKf8d3OJGww99j0yy2Tt+W22cwQHq1zU1TPgic/UOaz8I1Iun2Owzv8h76i727/r492uoi8WTM5BE62MP7NTc/lRUDFx9emIxAAAgAElEQVS8lCDBeJU3+4bxszmSYjPf6hQxbwY/m33SFfdJlzlC3UeJ5OoUamUDRF9P3r0pat6MFppp82bBv8l5MxkwYoPK6H8lM9jMDf/6F5U3QgsY+Ze4RNb5SHTvY3hvKHPATGwwA92hItqA2fDcGFikBosJNhueV2OWy3Qqz6ZRmV4lU0imwfi+Lry/gHzpwft60H42nEmyWVO7v/9+MFT5suV0XtREH+O5oZYHCsKsGgvfjc3oRKx0k7ZhdfhyeuqIBCMYLQ6MM2ymHNoJtpPibcbHWo4MMlX1vTz8ztnv0vz6PYZz0AqzGXpU5h8kO7SypebWBr+sCWwV+vEbMlFqbolVwfkpxHvbrv08hkw7bTE65xpkUv8Ob1Bs3lobt1lwQplic2rkYuTNBsieja7NzJ6YELAg/tBQxOYY4tvkKTQ/LQIzo5udSv2DJJyZ8pWa229KSqZq6M5A3gBtgs1cLT8+tCvmv4kbOT//48finWYL8XJUrfSwEZYQm9P/zePT/u2jtxw2s1I5iXQRwAgYEZ0hf/KbIUQY522+ebnup6LC0bBobIr4O8IhzjETU3bTfhhLlsvsDja9UCaRLK6PaSS+rwfvL4T3F8L7+tBzDpyvSlB5mvpAaGhLkqBJuC/VZ7THef3om1uz/X6rSmUGj+RLYrMsy83oBh26ysBi8wLaQUNmVKd4tkXbnro1NfnmhBjLkcEmqv7GynfObIh3xe3rfhdmMzQIs6VnHchlai5rb2owpeb2nerr4a69xPh5pnKnzzBO0dwdm2P/2xX7CR3PBJjFQWBEWbz8pyESo7NT/4/wfwEA5n6UTOtpo6QROp5JMH/0Nku8K0XrZjNTOQEwsqeysv8X2hP/L0a3UUr2p7DgM6J0BqhcVjICAICPnKPGwiJVGDWMNIgNcY6ZDGOGkz/82Dm2WyrTq2Q6khfC+/rwvj58sAg+WAT958KlamT3YjJ0cJTlKka/63VXZ3hd2c/ZoZpB5sPcT88Lt16d7nGkPI7OZm7wiJT3hPUkm1GiPnOBKlB8NEmySRsZwSbF24wOvaoWYDLM/fREH+ODAr8AYVGPbgxjfTgNdjaXPG/UCb7B+kn5Ss3VvkQZs1dOHfSpuR9Ef/8NzcyJ7ecxKm8OMhvaPFen2C6wbtKzqSAwT3Kc7C3l3hTzpgU7N1vqNYtsDphzuHcsUFb2v+lB2eRRKZT5hfKxqcAvlCuC/Nh02xdtukyAWQqVqa41DcmIxw8WwweLYYwuXDdRTGUzc9j2qr//WryL2v7piG+oOJMXpRti9V/XX+eEWy5LdV2R4bGrNPxQVWK3bN5CshndbudbbqbSOsVsRolgGlkuU5LsxkVdHxN2Vc3f5DO332f6Xz2RGRxeV6ZQl+UURYOdzcczgpzKs1g/KV+puTP2EmQe7oxTcz+AomKofao3a5Q773Z3EbLbc5C86dkElQEANBeY1EOQ3R+bYrBZvDTFd2OKdvZRfMSCdvCRDeYRsHAULYaTCWae6TJZLpdp8VGZKpQ5SH5gAJMWwm+miF3Zp8/BFgXZrH3d1RnfUGFSEPdTVuiicNvxPpeHOBmp+RrPDLFYkOS4MNV5bXHg6qIAdC5pVWnwdip4BLGZEzwyr8BrdrbrrGzie/GJcdZqUdfVAkzH+l4a4mQ04u7ZBaHWBwV+6F4Iro8HuAY1m9v+6VDzvCiJNzg1d7Cn5lZVwzXriSb2PJWu61IiRyQXzdGyXbYQs/lfSdKONEs5NiUFzBKKZur4I/seM3XEggKzEhvMRMU8ThqYpZXLrFqZojKJ5AdfwHR9eHi6eGPq2PGBkzry4VT5sgXdpT6TF0XdStIPt9UIvCblXBJ6TfYzJY8m2eiFWf+YFYzOCQ9eg4g8a1Cz2a5McDI7TMpvwKm5gzQ1t+2V+FCVmsqbE8qSj1tIYPN7Xbb4AEUz9zAzz1Xm/2GCeSjtEvMwWKDMAbMqGfjFAjPVx5ZQLovnynrw/kL4gKKyAXzwBXzwBcw1gL+oQ1Uyb2TXXlhV3d9/JwacBE3CtTFOg+sf5mDSoGbz7IBrKHkuxUhsnzFKYfwenJo76FJz3e7AaTOJJvZWlf/npdxdTudn3Te0uz0H2d0tyO4mzd0Xzd11s7ljZgrMn0sGM1UxT2GCmepjM8tlFpXvs6i8BD5YAq9oQlUyUnvNeph/r7//QgxcdVtdYMmvBi+bBU1Cw0h7CKHIWZw/CAydudfpcGruYFH+PWi4gmhiL1DpvCVjhnZvuMD42fxORXMPutnSx8yU/0sZFqrIAObpTDBTfWzecplD5fKlsHwpLF8GR4yASipw8VKYkdnffyHkQLyOGSwF0OBl89YE9/C6MorM9HKZRmsxq3FqriKrpUV8KVKNPHHR/bXmXmhov0n4j2wN7SH8bO61opl3zMwyZqMzzLzmLwRmdSaY6X1s3iY2ncrLYflymLcMzhxDsFk+ndh9rNddnYaR9gP84jXWO2iQsrm5o32ar+nrrk6EYXq1zCijOU1unJqrgHJwJG5PDVd5s0f5//l1dxSy7xvaqSwXWO8WzbRu9r2POWNm2sYUAeZxsIhr/qLAPJsN5u7L5eWwfDks/xKWG8KHX8GUpRjPPVJzR7tO8A28B6VgGqRsNimIMymII0FMQzM1eTZKoTDNmkBDnJqrYJo3j5gub1DpvKncw6OQPW9o96IL7B32ptgWMLo3m97N5oyZiY0p6uAj1/ylweP8IsDMmi5TVF7GoPLDr+HDFfDhSpiyDM4ci/Esu3JbRIaR9tgXpkgajGymBWgTKCboS5XMJKzRL3PZjIRTcxVEp88RuSJo0jxD5c03Kp3Wyn3d0E7qrqEt++pUz4pmyd1s9ph5HM2YzQXzLGlgfqDPVy5zqPxwFXy4GlasgamGGM89Ej17GEsBNBjZHF5XtjXBHULI08BmsBihmc8exhROzZV7/f03DA6Bx44TzW3yLuSbDcpdZtKPQnbH5nduaMtUNHcfBMZfNDMsYN12s+ljZhLM4uSvmXwz5vlMMFN9bG65zKFyxVpYsRZWrIOpKzCeeyR0T6+/Pwus3tFgZPPaGKf4hgriB2w6i0nMrKm7F07NVRBFxUCjk1QWGHF4aq1y1/lhUhvasrH5XRra77Y69W5Fs6RutiosGsc0ZtMDRjjmr/s6nAGz9HKZTuX1sGI9rNgAKzbCtJVwpirGs+wyjLQfXC5OxdWgY3Ply5bZAdeYP0fymdnKlrhTJYNwaq4iKP8ePH1OfLxZSQUOV3n7tXLXmc87g3ph2PxODe2eucB6XDR3382mG7PpASO8rWwpYOYtl0kqV26ElZtg5WZYuQWmrcF4ll1t/3ToBN8Qtbf29yeC9b4adGyWoe1DofkdwcwSTs2Ve5Xdh2bmUEdPDGkllbfLld/89nmnV7fD5ndoaPeGC6wHRTPLAtZdN5vHmE3bY+4ezLzl8joeKlduhZVbYeU2KFiP8Sy7Sp43GoTZYl+YvGtwsfl1V6ea58W2fzqkrUqJRH2wKohTc+VS9fXQwREuXsqAtJ7ym98/l23Y/K4N7W5dYO9VNLMsYLSkkW662ZQxmwvmhUwwL2OCmVsuc6m8DVZtg1XbYdUOWLUTCjbAmeMwnmUUzVKDJa8aXGx2Ks86nhEEmSGd0kPB+l14gDQQ1dIC3e7AzdugksprlZHH96/puvPZB21o82eBdbs69b5Fc7fdbMqYTQWMSAIzNWBeCR+uEpfLWSthhCEJZorKCMk7YNVOWPUNrNoFq3bB9M0Yz7LrXF60RXFSf38WWO+uwcVmneAbJc8biZqZKJRTjAAwMjLiyRkZGML/xga0HBy3/rg13GDOG3ulnh2FfF+HtoyrU7xBYKxJM6toZlnA+LrZpfRuNmXMRgEj1LoUvZWNwLyCCeb1sHQdXEzef1w2BR7QhGaLoO/XsGqnmMrVu2H1Hli9B1bvhelbMZ5lFxF9iCWfGkRsLnneqBN8A0KiakYYFjkbEv8zxWhgVs64PTVwlX/v5Ldr7NYsfvO7Ui9sT33whva7Fc3jyaK52242Zcymr0sth+Vf0sDM7GNnrybSs7kvnUlw22x4Vh/6rYGF38DqfbD6W1j9LUzfDmeqYTzLorZ/OgzCBlkkvgJpELH5YJofkXsl3o5KMaJ4PFDZ3PZPx4g7Z/v7s8DiqKXFaevXx/evebN92IceNvesod2NCwwFgfHas7stmiV0s9n+LwM+8xcHzJUbYeVmeFlPfNnCwREanaTOjTBeM9XgSnX4mz70XAv910N1jGeZVPmyxSDMFhtC5VGDhc1UgDaEEFJIptAsMZ1zQGiaryleihhY+vvv+D1b1v6y/a2ecmfoZ++3PdV9hvZ7NbTZLjCUns3daZZUNNMtYCxvNrebTY6ZecC8iglm0vZVtgVqqUElFeh2h/EVLrsPfXzhZRO4Zj09tY39wnjuTvENFWtjnPr7s8DqsQYLm/kOnbKt2gOUzPSKH2tgqOT0SYOzezpmjuj0etfN5p5uT/W0oS2rC4xvp1la0Uxlc3K62Ywx8zLaHrMkMJO2L+cvoZIKnKYO//5b4le8vh5GxUAzc7h5GyMWZtpM2IJ7tt3IojjpXF50f38WWD3TYGEzX+kpEonI9vYA7GXThC+oDyiJXJ0Nf/9GNHVCl5VSr20293TY/M4NbfbqFCsIjGXPll40z4NlUrrZVMCIFDCTTuz1GlBJBZ4+J+szaHsFMzKhmTlMSv6Qj1pxtDvZM0BY1N+fBVYPNCjYLO9dHbGLDau/9Tovz+D8vpKZU9/89nlPYrR7adj8jg1tGV1gshTNdAuY1G42w//FnDGzwFy1G0ZvgCNGwpFjYVV1fz9hxdTrrk6DMFscgSBHGhRsVoBdgs9cf8NBP/2vlpa1p/fE62q+2T5M1hht/0+6vP7b481mGYfNPXZok+cg+V1gVBAYfadZxqJZUjcb+b/W0cC8hQFmYkVqLzyiA5VU4K69/f2MFVai9lad4BvYFyYvUnw2N3e0q3lehIzNKfkTTiDpf/399/Hf9zutWPhWT7kzWMKJC7Kh/ebaZ293fv5WSxmlcL8x//TDD5vfuaFNK5qphjYRBMZrz+YtmrvtZlPpIihahA7mfbD6W1i4B05WhUoqMCqmv5+0wkrQJFwb44S/y5cLKT6byewORhTYwJ4v8wgnkPS77Ex+Obln5dspKp2e/Ccu3jgovTnx+dsvhnHtxG8Pfta3w2Zm5IgkFxjFZn4XGO9OM71oZlrAuulmk7FfFJiraGAWHoDC7+C1LwnrtRRTGNb7CZtX5EUKzubXXZ3TfE2bO9phSkoKT1Kn3DAaJ5D0r8JdbLb+uBUOV+my+pxxfsr70ze/K71dPwyO5+z2nD4Hk5Khmfn7sFmmg83vGDnC29Bmrk4xgsB6VDSvhClfwlRDZjd7K6xC3WwKzHvFYBYegsLDUHcKVFKBDo79/cAVWcczgpzKs/r7s8DqRgrO5gBh0e5kT9ZPsnan5KLNjRNI+lElgkSD8/teq4x88+vn6DRk15XP32wf9laTyeNp6vDYcejjy9jqOXYcKqm8OflZD4xg7zlsfq+GtqqEhnZ3k2ZW0XxlPhnvNR5e1oVpq5hj5l1iMFfvF4O55nsYsAUqqcDxk/Fm1IfT665Ow0j73BY5qUsGqxSczZLHtOybzQNfOIGkXySqqza4dKB53Li3espvjg17a6DMbllv3gYdHGHZff4/j9h85tN3N4K957CZJ3KE6dDupqFNucBYQWCSi+bML+G4UZwMzonw8kIo2EBGZNPBfJAAc81RWHMMbpgDlVSg0cm+fc6DS80d7TrBNwbCQXdBkxBd5DMpiDMpiNub6r043HYR30uf+dqc6I7+CLrCJ2gSKpjNTZHZTK4e8WNY5GwoR2CGOIGkP9TW/tLA7Ejl1Ek8cVSoZd2tdu2FSipvLn7aa0aw3ho2y9rQluQC47Nno6L58CxxYpePL/oKMIKyjQ1g+jZYvR8KD7DBXHMc5h+EI0ZCJRWJ3+5g9YZyW0SGkfZ96QsTNAntygT7Un0Mwu00g8zRxVvNkBuzQ64vT3Fdnua2LNV1Xa7frtLwHaVh20vCtpaEbi4O2VQcvL44eF1x0JqiwFVFASsLA74q9Dcs9FuUdVcz6dbsxFsaiTcnB5lNDjJTcj9FnNANt9mV4mVRnCRoEsqv8U2R2XwyO8yuTCDhUjPjFpVcCJs4+livuzq3xrnGb1whrWXdrdash0oqb6z+2xM2v6MRTKZhs7TtKUkObWZDWxwExtppJotmdL4i/574i8AP6cnQeBlM38UAc+0JWPsT/H0ZVFKBa9b3+jPFosujMv9gmt8H+uCvuzpRQbw96e4M/6tDnIy0Qy1XJLvtuRdyojz+ZGWKRXPRtSeFV54UmDTdu9SUf74x72xjzqnH2b89zvqlIfPnhowT9ek/1AuOPEo79Cj1O1HKflHyPlHS7rrEb+oSttfGb62N21wTu6EmZp0weo0wapUwakV1hGF1xMJi33l5d9UFjpPjbCYEXf3E5ddx3pdWxjqZFMTFN1TIUW2tsGx+3dU54s7Z112dUCQSQQkXm+UJzTiBpK9FNCrK7ktrWXerbtnMawQL+LhXjWAyDJslOrTpDe25Ehray8jo7BXwsIa0NWVeSOtOgSaGMONbAsy1P8OKn+DkcXifqg9EFDC9J1F7q1N51oZ4V2X3M/PCrDYKvI4VR12pzXJ69sDh6f1bT8tsW0qtW0quNxebNxdefVJg+uTe5ab8C0155xpzTzfm/P44++TjLKOGzB8bMo7Xpx+tTzv8KPXgo5QDNDDvqI3fVhu3uSZ2IwPMkV9VRyyvCl9aFfZFZahBZciiimD9h0ELywPnFnjNSLs9PsZyYtDVz9xOaQffsCsTDPzzXArLZglVJr2IlisyQwhxAkkfqtciiDW1oZJKl7vMbPb8D9T9HCqpQN3P3yb+3wc3gnU7bO62oU0vmmOXEEVzt9/K8EN6KjRZATMPw7qT8PaW7kO2sXpDvZKdUPK88Wxe9Ez/qxN8Lq9Ldv+tLMHj2UPPF5V3n1e4PX/o8qzc8dkD+6dldk9LbVpKLJuLuUXzmcacU4+zf32c9UtD5k8NGSfq04/VC75/lHboUeoBUcq3ouS9dUm76hJ31iZsq43fUhO7sSZ2fU3MWmE0BeYvq8KXVYV9URm6mAZmvQcBevf9F5T56Zb66pT4zC/2Uc9wmhBhMcr7oqr3pRNZwQM2N0Jh2awTfKPkeaPI2TmF80spRvLIZQhxAklfidfe/45CbPb+RBaT9tsf/guH01i1Qkk2NstiBOvJsPnYWKikAjVHwvhpktea+Rra66b2ONuLH9LToekaonQ2M++dB4ElQW3/dOgE33hnn2mAsGhhqPWswGv7c4Ic6gtDXtYGtgr9Wqt9XlR5PK+887zC9dlDVtF8o7nYvLlIUtH8c0Pmjw3pP9QLUNFM72bvJLvZm2piN9TErBVGrxZGraSBeUkVo2LmgNl7XpHXvEKvuQWe2vc81DNd1KKvq/mbTPI1cSrPGmhlj2KyObdFZBBmS29k011fImdDOYUzTiDpA/WyR2b8ZKik0uXPYTPLpO3xH6hLhpZcNoH594jDiN992kM2041gPd9sLh4Pb44TM1J1BLw7lW/YzNfQjvgCKqm8eyY2L6TRB8T7VB9YJc8bDcJse/R3vu2fDtuytMk+JivinW1qc6PbHkW01YW9rA1+WRPQKvR9Ue39ouru8wp3cdF8/+bTMklF81myaDZqyPypIeM4WTSjbva3ouQ9ZDebNWZeWR35tWQwL6DAXOwzv8h7XpHX3AJP7QIP7Xt35+Tf1cq7o5XrrpnrPj3NYXyI2fA7Z3/LiRgI3nUkxWQzcXSFd8YsZ6EjDOEEkg+t3s8cVlKBSirSF6je/vApUS7r6IktVEnJRKbY6U96zGZUNO/6BCqpwA2fMo1gn8B7/yVvT6GDzbSGdrgaVB1BpH+sWQ+VVOCI4dB8Cjls5nVoo7VmsmiW/ZaUJLEgPXIMPoDRB+rRe8u1osSxHhe+Efj4PCmPf1Uf2/Yoqk0U/rIu5GVtUGuNf2u1z4sqzxeVd55XuD1/6Pys/PbT+7eeltnRimazJ4XdFs3IAsbXzY5ZXxOzRhi1qjpyRXWEYXX4cglg1i310ykhwUyWywSV89w1c91n57jNznadleUyK8tlZvpttfBrw+6c/iU7fCDU0ArI5uaO9mm+pvQvLsepLadoxgkkH1bv2dzjl0Q2f/wm6eM3d4cyymXWbNXBkcCz9X96bNL+Yai49DT/WCYjWJ4a1Bwh3i3++29odJL4CD9M7GbYHLio92tcBGl8BbKvJEtbrvJly8JQ6+8yAxPbGlLaHye9aoh7VR/T9iiyTRT+si74ZQ1qaHuLG9rlqKF982mZbUupVUvJ9eaia82FV/ns2bxFM8ubvYkcM68WRq2ojjSk+b8WV4YsYraydUp85/OCOdddk6SyRpaLRqazRqazeobTzHTHmemOE8KvTfO/0u/ZLArIZuTi4RsqE4yWUzAj4QSSD6TXXZ1rY5x6eZxfXw+VVOAEZV42vz3GVy6zdPocupbx9u7HPTBpn/8PQUoE14nKMH5I90awNaOgkgo0XMH4FoH8/gCuVYMFJJuJYTOKHPkSlhvC+Wq9UzRj9aukn+y7VpSoFWThKirM+OOJoL0xpf1x4quGuFf1VEM7qJVoaHu9qGQ1tOkuMLMnhVeeFBg35V/sbtJMFc2UN5vbzV5K93+VBy6kz5jFYPagwEwvlxlUFtyeIbg9I81heprDpHibsT6Xf8kO68cCWgHZrOZ5sbkjykjui2R+4QSSD6QPcnwesXmqMtukffcTaeUyS6i7O23Y2+Ah3bAZGcGu/R/xkdEC0uZtUEkFbvhMMptHw6Ix8OwYwhddX8/+BKJiiOH3/LFQMI9n2HxbFwdtKoba/ukwCLPl3S/an+pzKDMo41VT1h9PMv5oSmtvTG5/nPCqIfbVo6g2UYTEhvaD22wXGGN16mxjLrXT3G3RzPRmRxhWc8bMDwIlgPnunPw7JJhdZ2W7onKZTuXpaQ7TUx2mpdpPS7GflnJravIttVCzZVF9Gs9Cl6KxmZiapKQ4c/rY8mn/YgsnkHwIoeS/3v+4ZfehkgpUH0Zns0zlMl1//w0NV0AlFag97G3cv7th860hxAf38SX+eEsLHD8JKqlAi09o56eYRjD30QTOMzIl/odoakMlFThzFAydx2YzKprxgQqFUOXLFoMwW5blYn+qj2lZyr0/n+b+2Zz1x5P0P5pS2wM281p5jnqihrb784f0hrZNS4lVS/F1mgvsYlPe+cZctDpF7jTbaEowCE3xFhfNlDcbdbMNKkMWV4YQY+b7AQvK/AlXNtXKjvx2KAAAzBgT4jY7x3VWlsvU36aLP/S2n6anOUxPtZ+WipB8c2ryzSlJN6ck2U1JspsQeX1Z1K1+wbOisZnTk2H7weQd0DiBpNf1AdORMjKhkspbfZLNdz6BOjKXy3S1tBBoXKb0NuXfEtnsTYKZtXfk40t0thM+4TFpx4yCk0Z0D9eWFrh4KeEOc5gjHjbf1sGLyAqm+IaKtTFO1A8dyzN3pXoX/vU0/8+WnD+bM/94IvijKaXdn5/NAICjnsyGdhmroW365B6roU0GgUlkMwBgklcsZQH7mrvNLPZ/ideliBlzOMVm11lZLuO3cz70lhOIygjJkxPtJifaTk6wnZRgMynBRi3E7Pv0gL5/CgrFZlF76zRfU/5fQ4w2SqFoLb+QxgkkvagPe22exuY3Rz/rWbnMUlU1Uf7u/JQ/eCTg31BVReLQl+hsf85mc+5IuHC4rEvJf/8ttk9fmAXLl8LiZXDSaFw0K56o7J3mjvbJPia57c0Ffz3N+7Ml+4/mjD+epLU3prT7bwIAALAhUhTRVhf6sjaoteaWtT4AAAC9b4sIh7bjswdMh3bh1ScFJuKGNssFRrBZwy9lP23SvOQAAAAA/eOGzKKZt5uN/F9iMOff1Qrb9zFic7CLRqbRMAAAAErWt6enOUy3XAYAAGDqcG9EZRLJ8TYT460nxqGX1WivCyXPG/v4ESgUm8n8ObYvm45hBfCD4QSS3hJv+6435eMLlVTe6gx7+27lMksZmWju+/bHoewFqrD/hdOVoZIKPHac/89Sne3rnzHYvGc48e2C7J/VZRPiv+XbafDULFw0K6qQA8O4IO6HnNCiv57d+/Np7p8tqKGd1t6YTGezeNjsuRIAAMDXYRWuzx46U5EjIXt4S2GdAJYLzHo2YrNvCrXTvL02fqv3RsTm5cJoRtGcfORTAAAAI90D9R4ELIg7NBQAADTGR3nPK/TSLiDNXySbRwc5q9ssBwAAsFw1DY2WTygBAAD49LqdmMpx1hPirCbEWk2ItRwfazk+1nJEoMnO3gojklmKw+bXXZ3TfE2bO9r5t5rlt0zmCCeQ9Io+yMYUS6iZrPQe5TJLwSHEVtXVj8VsTvxfOOtzqKQCN2+Txkiis60CEz8jlpuvDic8XD1dIPbxJdxhdNMZlmLpdVenQZjtvKAbno+KCwk2U8PmxqRXYjajzebAVqGdtR6qm/cVMYfNIbslsfm3x9m0kE6Czeq+9CAwz7moGt9/lTtp1tgHAABgwSHt+7fG6wIAwNDzNmTRTKxLzQ7Z+zEAAEwfHeg0M90R2b6I6bLPjiEAADBV2ZOkMkJyjOX4mBtq0cRLNdKi75dXFYfN5NQwxYhZFlOoVhg64wSS91cfnZePiumFcpklM3Niq+r2/73N+uht2kdQ+3Oe3Sdeoc72RmVY8Dn0VIEj3oOsGZko8gwuXvoufxxLHiRqbx3mdirphajwr2f0YTNi80Ze3gIAjtxlDZutW0osOZEjlEObWms+Wm81W9LHBFqz0xj2bHKh+dJIAADQmHhxFQAAgJXTi7znFlKrzO6aOW6zQ/YgNo8MEIN5aipjBXkAACAASURBVPKtKUmXh2sDAADYdIyslS3Hx1giHo+Luj4u6vq4SAv0GuJk1MdffMVhs0GYbW6LiDeQE+FZntvYDOEEkveX9D3O3lRVdS+UyywdOw6VVOBYlbf+Q+DyzwhAtr3q/g+2tBBAvTgMzhhOfNPwzqqvh1ExPDtXWAqkuUHX/R8/YBjBiM1mfjarWyXfZcaB2baUWkuom+f5EzmdPzZk/FAvOFpvpcH325Sv3EEuMPpOs3jS7Laa+p3DnYmlKfEqc7brrGCSzf7iinlK0mVlBGawZGSc9YRYK5LKBJJVIy1UI8xVI8zHRpiPCb+q5Haqj7/yCsJm0r0scjZyduamjrBrabkXTiB5H8n9UODvv4kKGL00tXsASHqbHR9IxupOxzICzxfHIyNYzp+UEexxAsnm9RGEEcy/VUhtNlPDZiIOTDKb0bAZnWr+/hHB5hm+SbvrEnf6bCJ+3wGzdYwgsLAlVYQ9e2F5oN6DCyOJ37dyepE3aQG7o5XrPjvHbVaWi0bQbpLNDtOJRSmyYgZLRtLKZZLK5mMjzMeGXxsTfm1MmNmYMLPhAZe/CLfr46+8grD5eEaQU3kWwwQmRjH6WYVpaUOIE0jeQ07lWcczgvr7s3hvtb2COnrEtLinlSviuqa2TKU21uBWyfNGrSALmkmbSh0RsxkNm/0Zt6cYm82S4sCYw2Yam30Ih/aqK1ro7XyYqfsqYRRrdQrtNGtfEhfbQ89Zs4pmDTqb/RwkgJkol1UjLQgqh5mNCTMbHXoVvcb6XOqjNhtNisDmtn861Dwvvu7qFKU4G3ESRwBQNDBDnEDyrmItbsq3WlpgRua7tJTbXr3jH8QalDqWEXiuKJ5p0n4c/8oPsXkdyWYqRhsNm504t6e6GzanHX5kSbGZvDrloY2MYEBTIzXya5oLjGhoJxz6FFXMsd8NBQAAddVIZtGc6aweSLB5uJ/91OSbYzbTW9kkmCMtVCPMx0YQtTJC8qiQK6OCTZX9LuqGWPb9l10R2MwDKq5XW5E62jiB5J1U8rzRMNL+A25MYWEpol53dS4MtfZqKKOZtBviX/ltINlMnLh4wWAz1wjGjOoUH4VEw+Yjj9IOPbJUBwAAMN2H2J7aUhu3UXBcGb2H6/2wmN3Qtp+4AAAAhl6wnV/sM/ucOgAA6HyrTk2as1w0Mp1nBuz6GAAApg73vTXFGxmz2RpqQpTLFJVHBpuODDJR8b881de0Xw5HKgKbZwdc4w2AVaADVDzCCSQ9UnNHu0GYLR7SY2G9g9r+6VgScdOqKpuPzeybzW50NnNSR9DtqTOc+xbfM9m8s464CLmhJmadJ/q/AkomzvSGtvZlZOteNR0FgRWeQRQfevq6Zo7brGxXIjHbn2Szz83xP0/l7ax+bEKAmaLyiECTYb4Xpvtd6a83Dblns6BJaBhpz4NhnsARhept4wQS2YU2Nfs+2QcLS2HU9k/HymjHjUl3Il/UUOenIttEtPNTVej8FMukbdVScr25mLoLScVok2ymhs1pBx+l7Bcl7xNR15qJDG103IJ+dYrMAgvQuy9OzyZXp1BDmyya0UJzqsO0lFtTkm5OTrSdlID2mAnzl2qkxdgIBphHBJmoBBqP8r6oFWjej9/Nyz2b0TIMf96I4hTJPJJ7s3Efam2MU3xDRX9/FlhYcq+7lXkz/K9eq8yIe1Uf3SZO66SbtNH5KQcGm4kTF8ZN9/hitBlspqI6t9bGba5hZ2iLh80oQLvMX7eUHtLJcIGhM1MziIXmm1OS7CYn2E6KtyE3pq6Pi7QYG2E+JvwaHczDfC+M8bzwQY7f9ETyzebmjvZpvqava27TjNgpRgAYGRkpXJ3MFk4gkVFkkisWFlYvqLmjfWX0bYPImxceJPOy2fXZQ9b5KQsxm3lM2qQRLPU7EcFm0ggWt4lkMz1Dm7Y9FUAGaKPLFqRDm97QRmEjKfZTk29OTrTjFM3iMfPIYNNhfhdHeV/QCjSXMCTtU8k3m4nTfilGFIbF0SMKt9PMEk4gkUXY0I6F9SEU31CxMd51gs/lowXhvs+r6GebWWxmnZ9CJu3Tj3M4Ju3U70SMGO0ttXEba2LXCaMRmxmbzeKLkCSbxQHaNIc2t6EdbzMhjogZIYrmMLPRoVeH+V4Y7XlBK9C894+4v6vkmM1UgDbtslSKEcVjRWczxAkk3UmhNqawsAaeRO2tR9MDx3ic35B617g6nWQz/3Iz7wLVjySbD5Fs3s1gcww9dYS12ax331+31I861Sxp2EwmdNpNTrCdGI8iwIhJ88ggUxWfC5+7n9oQ7/LBE3x7KDlmM62pSyKZQjNh/lLgljaEOIFEqkqeNxqE2WIrOxbWh1bbPx12ZQK9UOvRHucNE5yPFEXaNBV1y2ZmWmfaoUepB0g270RsrollspmZOvIgkGsE06JtT3GHzVRDe0SQyWi/y8Pvnp3hd+XSvZh+WZHqVnLMZo7BR9ppSIUUbthKkqi91SDMdmD+k8PCUlQ1d7R7VOZvT7qr7H5mTqjl2nSPo2Uxlx9lc9jMu9zMw+YNYjZHcNhMmrSLfeYTUZ08RjA0bJ6caKsaaTE88LKqn/FQl5MrYm47lWcN8KajvLK58mXL7IBrzJ8TiURke1uxe9mkcAIJr9r+6TCMtMcbU1hY/ShBk9CkIO6raIcxHudHeZzTDLnxVZr7N4UhPwpTpbCZOg1JLTevJdlMpXVSC1QLSDZzTdrTUuwnxFmNCjEd52c83OOcktsp3VCr07lR4XVl8tJLk1c2Y/MtEk4g4QpvTGFhDSg1d7QjVK+Lc5ngc3mIk9Hn7qfVQyzUQyz0U5wWpjitLQhcVxy0pihwy8NIis305eYVnOXm+cXeGlnO6hlO6umO46IsxkVaTAy+quZvonznzBAnI1Wvi0sibpoUxMU3VAzw+liS5JLNr7s61Twv4vBFiBNIOCKunmBhYQ1gtf3TIWgSImCbFMR9GWWvH26rH2473vvyECcjWV4j7p7TC7PRC7NeEGaNPkh4XZmgSagwkyy5ZLOCnBLqDeEEErosipPO5UX392eBhYWF9b6SSzbrBN/A00QknEBCCX8psLCwFEbyx2bSACU1QHvQCCeQIOW2iAwj7fHoHQsLSzEkf2xGS72DMEBbknACiai9VSf4BvYfYGFhKYzkjM2DOUBbkgZ5AknbPx0GYbYDIf8WCwsLq7ckZ2wm0jYGZYC2JA3mBJLXXZ1rY5ywUx0LC0vBJGdsJvq3gzVAm1eDOYFkkPcMsLCwFFXyxGba6YJBGqAtSYMzgYS4QoaFhYWlcJInNm9NcA+vK6P9xKAL0JakQZhAEiAs2p3s2d+fBRYWFtYHkdywubmjXc3zYooRncCDLkBbkgZbAomgSbg2xmkQtgqwsLAGieSGzefyoi2Kb9A2pwY3jZkaVLEbeGMKCwtL4SUfbH7d1TnN17Q5NiqFu9c8aBvZNA2eBJK2fzp0gm8M8n1uLCwshZd8sJkzXMSTZrYGQwLJ665Ow0j73BbcMMHCwlJwyQebJXidUgZv4AhHg2GbaHeyZ4CwqL8/CywsLKwPLjlgc8nzRp3gM86GPAgW8f7soJTCJ5AMNr8bFhbWYJYcsPlkdphd3ElxD1tsAhM5G2JPGCHFTiDxqMw/mObX358FFhYWVh9poLP5dVfniDtnKxMTnXmPW+CGNk2KmkAS31CxNcFdIf/TsLCwsHg10NnMbtWyTWC4ahZLIRNIKl+2GITZ4o0pLCysQaWBzmad4BuxRbk8v5BihCtmlhRvItvc0W4QZqvw/nMsLCwslgY0m3NbRAZhP+DgLxklFwkkzR3tgiZheF0ZSsOmvwyj7BeF29Jfql4X54bcWBRuq097cf9ggLBI0CTECMfCwlIYDWg27072tDfVxWSWUQMqgaTyZYugSehRmW9SELcv1ccg3G66/5UhTkYjPc7NDrk+P8p2eZrbslS3pamuS1Ndl6S6fJHqsrU4ZEdJ2LaSsK0loVuKQzYVB28qDt5QHLy+OGhdcdCa4sA1RQGrigLmJjvMTXLQTnKYk2SvlWSvlWSvHmk1JfjaaK8LQ5yM1LwvLwy32ZToblIQ51SeJWgSljxv7O8vBhYWFlbPNHDZ3NzRPs3XlMcBNLhPTklXfyWQvO7qFDQJLYqT1se7TPQxHuJkNMnPZE7ojS/iHVcJ7u7ID/r+QczJ6pQrTwpMnty73JR/qSn/QlPeucbcs405pxtzfn+c/evjrF8aMo0aMn9qyDhRn368Pv1YveDIo7TvH6UdepR68FHKAVHyt6LkfaKkPXVJu+oSv6lL2FmbsL02fmtt3JaauE01sRtrYtbXxBiWBevf85qX6TYjwW5mjPWkILNxfsboe4KlUbdMCuIETUI8vcbCwhrgGrhstihOOpcXzf158riFUQoupTnqywQSQZPQrkywL9Vnhv/V/7r+qh1quTbN40hJlLEox+5pqU1LiVVLiWVz8fXmIvPmQrMnhVeeFJg+uWfcdO9SU/7FprzzjblnG3PPNOacepz92+Osk4+zjBoyf27I+LEh43h9+g/1gqP1gu8fpR0mwJyyX5S8T5S0ty5pNw3M22hg3lATs04YvUYYtVoYtbI6ckV15NfVEV9VR3xZFb68KmzR/QCtHLfJ8TYTgq5+5n5qnPelTYnuFsVJgiYhdoBjYWENNPUnm3NbRKzR49H0wC8ibqLXWM8L+mE2X0TYfRFhty/Vh/w9/vY5RYKmQJtoRTMk94o+aALJ667O+IYKo+xQvVDrIU5G88Ks1qbcOVQQfqU22+VZueOzB7ef3rd/WnbzaZltC2Jz8Y3mYovmomvNhWZPCkyfFJg03bvclH+xKe9CY945AsziovnnhswfGzJOkGA+QoA59TsmmHfRwVwbt5kG5rXCaDqYDavDEZiXVoUtqQo1qAxdXBmyqCJ4UUXwvCLvmWm3J8VYTQi88onLr+oBZocE/uF1ZbikxsLCGgjqUzaXPG/0qMyn3ty1Q27ohFkvjXHYmem7M9N3R6bPwfyw85Wp5ytTz1aknqlIOV2R/PvDpN8fJh0oCFuf7rk+3XNdusfiWPs5oZZzQm8McTLSDbU6kh7gVJ6FZ4pIHyKBRNTealcmWBF9+1PXXxdG2O7PDTauTvd6UenxvOLO8wq35w9dnpU7P3vg+OyBw9P7t56W2T0ttW0pteYvmnm62VTRzOlmpx56lPod2c3eK0raU5e4qy5xZ13Cjtr4bbXxWwkwx9LBvErIAPMyLpgfBuk/DFpYHriwPHDhgwC9+/4L7vtr5rhNSrCdFHrtM7dT2sE3LIqTKl+29O6XEQsLC0t2fXA2BwiLzuZFL424+anrb7MCr61NdD+SH2ZZkxPxsi7sZW3Iy9qg1prAVqF/a7Xvi2rvF1WeLyrvkm/6rs/KncUF2f1bT8vsWoj3fVSTnXiYsCXHf2mC07SAq0OcjBaH2/2UFRogLBrMXcreSiBBSJ4TZDHB5/KmVI/zD1MDWoX+rdU+L6qox+T+/KHrs4cuz8qduiuar9CK5vONebRuNlU0Z9CLZno3mzVm3lEbv50E8yYJYEatbATmLypDDSpD2GB+EKCHwFzmv6DMT7fUV7fUV6fER6fYRz3DaXzkjVHeFyf5mly6F4shjYWF1ff6UGwWNAn3p/qq3DmzKt75+9wQK2F2ZGtd7Kv66LZHUW2i7sD8kFuN3XxaZtfCmGJaNBeZNxdee1J4Fb31P7n3XVn06kyvBTE3h7mf3pp0J7yu7AP91w1kvWcCyeuuTo/K/IWh1hN8jLekedrU5Ye+rA15WRPYWhPQKvRrrfZ5UeX1otLjeWWvFM2SLGC83Wx+/5cweq0weo0wapUwijVjlgbm+wjMfrqlfrqlvjolvjolPvOLvecXec8r8ppX6DW30HNWpvOEqOsI0k7lWbjdjYWF1WfqZTaXPG/8JTtM1fPCwnCbs6UJ0S9qU9ofJ71qSHjVwAtm9HZPB7P784euz8qpUowEM6NcRmCmCjLkMELuXzTLPNWQvTk/cF6kzTD309+nByheWpYUvXMCiai99efs0LEeF9YmulvX5Ea1iSLbROEv60Jf1ga/5O9tMIvm+z0vmukWsHTSAkZ4szndbMaYmTJm0/1fLDAvqRKDWf9hkH65GMwLGGD20Sn2mV/sPa/IG1F5boHn3AIP7Xse2vfuzsm/q57uNCH0msqdMwcFfriMxsLC6gP1Dptfd3WaFyeq+5tpBpn/ci8q4pkw/Y+mtPZGCsxxr+pjJIDZ50WVFxPMtD522S2yXLZmlstmTwqvPikwfXLPhEnlc6T7F5VlP4oEX2d5qodYjPe5fCo3cjCUPu+QQFLyvHFjvOtEH+MT+REhz6vFD6uN52F5v6jyeM5+WBKK5iJZimYJFjCxN5vezeaOmWnGbC6YQ6WCmSqXfcTlcoHn3AJPispz8u9q5d3Ryrujles+K8dNLer6KK8LK2Mdsb8BCwvrg6oX2OxYnjnZx+RgZlBgU3n2H82ZfzwRg7n9MQPMfO/1Xi+qUIOU+15P72OLy2VaE9uYTeWcM2KHUfavj7NOki3T76rilwjcxnlfulKUoNjT6B4lkFS+bNkU7zo70PxKeVpy++PEVw3xr+pj2x5Ftz1iFs01Aa1CvxdUQ1vsAnN69uD2sweoaLbrrmi+ILVoZljARCn7UdHM081mj5mRMfur6gjD6vDlVeHLuOYvMZjFA2ZWH5tbLs8hqayZ666Z4zY7x212tuvsbNcJcVZjfC5iQmNhYX04vRebw+vK1P3Nvkn1jn9Rl/dnS86fzVndgLmuJ2Bm9LFZ5bIx9XbP3JRFvl86lX8iTUbH69MP1SYtTnZW877cZ0vA/SJZEkhed3WeyYvSDDI3eyjg73C01RFs5vMEIBeYM2d1il40XxM/LFmLZpoFjEoaIbzZ7G62eMwsNmZTYP6C68qWAGZ6H5tWLvNTeVaWy6wsF40sF41M5/ExlmO8L+5P8x0MzRgsLKw+1juyObdFtCzi1spYp7AnFQV/Pc3/syX3z+asP55k/PFE0N6U2t6YLBnMgRLB/IALZkvOdJleLp9vzD1HdrAp0+/Jhkzk+6VT+Yd6wbF6wdH6tCOP0vZWx8+NsZsVeC2+oaJ3v5oDRN0mkMQ3VGgHWZzIC0tua6CeF1E0v3okdfpQKbGhTetwkN9IsYvmczIUzbwWMOndbLoxWzKYAxhgpg+YmX1srbw7WnnumrnumrkElWdRVM50Ri/1DCf0Gh9pMc77UoCwqM8eLhYW1mBQj9n8uqtzZ5KHboiVa11B0V/PSDC3oG624I+mNPobfduj6DZRZJuIDmZUgfUMzMzpMiqXqSY2KpepWpmkcvoJMZIFR+rT0Fv/4UepKANyU1mYeuj15VH2ilf3SE8gOZMXtTTqln9TOZo+CNobU/keGb2h7S+loS3JBUbrcHRrz+YtmlkWMMqbzelmSzRmM8B8nwtmasDsoX3Pg69cptXKTCrPTHckXoLbU1NuqQWa7kjyUOxZCRYWVl+qZ2wWtbcuDLW+/iC96K9nRX89K/zr2b0/n+aRYKb7v+Jf1SNjNvUuz12X4gUzy/nF6mNfYlZg9PAKWgebTmU2kr8TESajb0XJ34qSvyrwmxFgpmCDQ0kJJM0d7fqhNj/lh+f+2cx9ZNyGdoi0hra4aOZraBOrUyg9W/ai+RCtaGZZwKgIsPU1MVK62XT/V8/AnHdHK+8Ot1zmp7Lg9gzB7Rlpt2ekOUxPc5ie5jA+4vo0vyvYxY2FhdUr6gGbBU3COUEW/o8fIDAX/fXs3l9PpYyZ0caUlCUcSWBm9kULuX1sVnLFyYZMI2Z4BYvKLCTvEyXtFSXtrUvaU5e4py5xY3nEtEAz3+rCD/dV7ntxE0hE7a16odZ3HhVTjyzjjyeCPxgNbY6dvobb0EbfUbHXmpkPjm91KvdsY+77FM30pJFuu9mUMZsMGGHNmAkwaxfQbV+M6TI1V2ZReQZBZQLJ01Ptp6faT0u1n5ZiPzHOaqKfiYJ9n4eFhdUvkpXNNqVpi8Jt09saKDDLNGZ+WRdG64tKqb2kDSyfsPvYrHIZNbGp5Ao+KieLqVyXtKcucXdd4q66xF11Cd/UJeysS9gqjJ0dZX0sM+iDfq37UqwEElF76xcRdlEtNajPQbK5iT1s5nNoo4a294sqL1pkG28WmCVPQ1vsAkPp2cwgsB4UzXQLGN2bzepm8/m//HRL/djmLxqYtehgZpbLEqksRvKtaSm3pqbcmpp8a2ryzcmJtpP9TTGesbCw3lPdsxkNmPen+1NU5nazecfMbGP2u4GZz0n0O61c/okRWyHgpTIqlBGSd1NIriXSH7fVxm+rjdtaG6cncFkYbqMY42d6AknbPx3aQRbRLTVic8Cf4oZ2d8Pm7hvakrLA6A1t7upUT4tmugWMigBjdrO5Y2b/BWX+VMAI0/xFA3OuZDAzOtgElcVITr41Nfnm1OSbU5LQy25Kkt2kBBs1n8v9cqkTCwtLYdQNm193dS6NuEkNmFlFM7ubLWHMTG+KokhO7rpUTyy+2Sc5TdFjpNvrMFl+HeAplFlIjttaG7elNm5LTdzmmljUMl1S4DM/zEoB8ExPINmZ5IGeINXq6HbYLMmhTW9o35bc0L5KXp2ijSF4VqdoQWCMonmvDEWz1G42d8xMBowwZ8wUmLkDZqJcFjhyqUxVyRSPpyTZTU60m5xoi16qURZzgiz69y8AFhaWXKsbNq+KdrwtzGOBGRXNyJvN7WZLGjNTxmzUEeW6siWBmXvol3sagWqKsm79UlTeWSeukreStwURjzfWxKAjg+trYtYLo5cV+88JviHvnlsqgeRuZd7WZA/iqf31VOZhs/dawKcjd3kb2tYtJZYt4rVmbhYY9X3VIfN5AABw0Ibe0KafteCzZ0srmqlutsY+MPouUTSzx8xk8he1x0yfMbMGzOI+tuD2DMHt6WkO01MdJFGZQHKC7eQE20kJNsQr3mZ88NXTeZH9/bcACwtLXiWNzUfTAy+UJPCAmXyLp9de6P1d+piZNapkrUtJATP3mCD1zo7il6km9n5aU5RD5bitZJW8iTz6i3iMdnKQ+3eNMGpRvufSyFt99gw+kFACiarnhaQXIvoYQrZhswQ2AwCO3OFea+ZpaHMCtH9/nP1bzu9qAKiaB7Ea2lR6NnenWcKkmVE0G1Q6TdEDAIDRd9hjZlo3mx/MmhLAjGzYRLmcYj+NRWUSyRSMJ8XbTIy3nhhvPTHOemKc9YRYK+U7ZxSgAYOFhdUvkshmm9I01oyZzwJGebNzfloCAADgmB99mzmgVXjuKAAAAAMTS5oxm+9t3WkRAAAA/SDibX3PYaAbgMB8ax4AAIC5/jx97O/5mthcKm+pZSOZzuPVwih0YXBldSQyGWmnOh2Vc2vYwTS/nzNDV8Y6MR8cY9ic0t7Iim9jsXlVhHjYbGmlBwAAYMHuQolGAaqhTS288WWBZaCGNm/eCBEExpfQKblodpyE2OxOFM3MbjbN/0UEjJDrUmQrWwxmyvZF9bGJcpmPyhSS49DLagJ6xVpNiLUaG2BiVZra338LsLCw5FL8bK582aIVZJHb3szbzaZbwKjCy8MWsfU7E1o326819TsDAABQt0rijpntGPWWI/rzeoH3LjeFr14MAAA6AahivjkXAACAtj/DQESfLlPZy+idnX7ll01lskpew+HxiuqIr6sj0CDzq+qISUFmcn3Ayq5MoO5vZvFAwPqmSrZhs/dqks20YfPdrwAAABiGEMPm49/T6unF508TDu3b+gAAoLP2+jcAAAB0VubmnHqcvf0Q7Tcv+nVfffrResGRzJOjAQBAW9/XaCTxa5uW1SXsTP9pOPHDjYtoRfMSE03qYyiZONOLZlKr1e9fGAkAABrjL6wEAACgrhaFxsynlMW/bcaYEPqM2WgY/WNs+2l6GtnHJspl1MEWU1lcIpMwnhBrOT7WcnwM8RodZqYViKfOWFhY7yIeNr/u6pwbZBH2pEJS0cxvASsz0wIAALAugtbNLjZRBwAAvX1F7DEzdRcBJX+ZPXHUR0VZYP7FprBVBJtzWJZsKdeKWEcRttGWYikq05AcRecxgrFhdfiXVeFfVoUvrwpfXhW2+H7AZP8rzR3tff9UekUlzxs/d/vd81Ex37C5qbvNZi8OmytuiOvmB7ef3j9BBzPSYUezJ4VXntxmsHLx6WONOTsOcX7zQeuj9YLvCTZL1QEzVDTr7mf/yqcmTlTRTGr1jLILI+k/oXtAo9BzbuT+oZwPPOwmArPZ6LnsXxryiwkCMyqX0VyZSWWiRKbx+IZatPilGmkh+9ERLCwsLLp42GxblvZtuh8XzLwWMFrSSOYPSwAAYLZNOrU0ZYPezQ2Mr4vHzK5Lae+am+9R67DEG/qCwDBUNJPasa3BThsAAICWH2XrtZot/g3aCzLp5bL5VObbOhXxSBXKdCTTeBy2rCpsKflaUhW6pCp0ZrL9D5nBff9Uekv/cTn5TsPm2mCSzTw64u747IHDU9dlAACw54eWUquWkrM3dAEAYPG53+hsPmxP2gXQVGLHlobMnxsyvjWfCwAAi07uepR2OPMXgs3fWe4TJe3x2YR+NPyK59bauJVX0Pd7GxYIo9ek/TAMAADWz0WT5tSjSgAAsG52ZciiCgeE55FuaNJ8jmDz7rOkN9tSVQcAAIDOPvU8d81c94k70O8wHJ/prBG0+2MAAFiuJrg9I81h0i/TAQBgywmqj80olxGVY60mxFpxkHxdLer6ONpriNMvxzOC5Lr7goWF1S9is7m5o32yjwm3m81bNCczLWAuNvoAALDkin2r0L+12udF6gEDAAD4KowcMxdcYoATAADAomA0oSTe0HUDiKKZ1PYtJJs1/QRH69N4K63pPgk76xK213rO1Wf/0jBTd9qJ30g6ktFqLAXjLypDv6gMNagMNagMQcuyiytDVP2McOE1jgAAIABJREFU5TdKYm7QdZTjxsdmxmYzc9hcG9zKz+YZlonsrfSCC1OoX1587lf6owxkR44Y5fymKn7wdDZr62Um761L2p2BWtlac9Pjt9TGbfLaCABAbF7tuYHvM5o9KSl40UP7SQsAAGCka8CCMn/dUoLNw51JC1jkt0MBAEBdNYwaM58cBgAA00cHOatnGCnRP+SWE9NoA2YCzGS5TK+VKSSTMLYYF2kxLtJCNdJCNdJibMS1T11POZVnGUbaq3lePJjmF15X1t9/I7CwsORDbDYbZYeeKojpUdFMLTSHlV6dDQAA+odKhL4vqr2Jhva+X4ludsI3BgAAAAwuXGgpsWwuPnwYvRfu2v/knnHT7QXoDT0g90xjyIpFAIjNXzZaBJvTvn/kvxjNpRcZbRYl7a1LMjyAPsimJbXxW9N/HA4AMaGsiTE01QIAgP1X+KhMVMkIyQbkgQTifhH1ehisnuG0KtapX57N+2tTvJt1RabsRjDaZjPB5pVhkjab43cYcEApkc0hXy/i/OZFJ3c9SjskZnPSnrqkXWI2x22piaWxOWqpqSbnQwAA0N6U/USCzcgCdg7Nqoc7kRYwgs1fTyLisl1nEWwGw2ycZqY7Tjo5nf1xNx9HYKb1scmhMlUr05CsGmmhGmmuGkG8xkaYjwy+MsPvCnoQzR3tHpX5WxPcR9w5ezDNL0BYJO9LelhYWB9UDDa/7upUuXOmR0Uz9bYe/rIu9GX64SUAAKBhnerzooqw9R65Q3SziaJZd3sBNWZG3myd9Xn3LjXZIzbrBIjfyknzlw16V57tx3grJwfMFlPJd/PNNWaT6G+v+69Q5xAoKjORHGJA5/HDYP2HQcSrPEi/PHBheeDC8sCRXhfkNOaJGk+wzoXJkDrCYjMnqjNkD/oaLwkpsWwuPkP2tH99UmDyBH2bpbMqN4/Yf/MnOsja/pk/NmTsu0b1tFOZbE4k2bzJAGWBeW2g2Ey4wPSOLWIFgT0M0i8Xs1m3lGKzuloU2pvyINk8Y0wYtc38C1E3BxABI9PTHKZbLqP97Zmq7MnuY4+PpTrYdCoTMB4bcW1sOPEaE35thN/lYxmBrCfS9k+HR2X+7mTPEXfO7k729KjMx3tWWFhYXDHY7FSe9U2qt6SiOU960fyyNvhljb21PgAAGJhYv6g6dQQAAAxDCG+2PcHmPUepfRuG/8teFwAAwDz/7N8eh3xFsBmZv6wRmzX8Ur/LNBoNAACbvxJvwZqjnuoUr9iNNTGGxISSTmgTXipTSGbD+EHgwgcB6KX3IEDvfsCUeJvfcuUyR4L6ZktWkzZ54iKQyWYUo+36TOzmM7FcAAAABhfOt5RYNsdsWgwAAGDx2V+fFJg0UWwmtqe+R3kji3470JDxY0PgUqLzcfKbR6kHiQeqvSAzaXdd4jc0Nm+qid1AY/PKVDRvBqqe4Uurwr64uw4AAMBa9YdBC0k2f3rRTrfUV6eExmZioZmcN8/bOz3bdVaWy/jtAAAA5u6elO44w3o5gvFwX2T+Ov4pwWYCzEQfmyyXOVQmeRxmRn+p3D0r5Vu6112dAcKig2l+I+6c3Zrg7lGZL7+uQywsrF4Xg836oTbI1iuLPZtTNNcGtdYElJhqAADAt6de3P0aAAD2/fKs3AmNJwsuorp5yz0ipIJatlmdl3eh0V6HZPPJx8GGiwAQm7+skfNLwzdlfybatNHWzaDiKRCbtbQEYif2Ks/1NDhrTk8lqGxAp/JD8bUixGNEYr37/nr3/Rfc919Q5r+gzG9Bmd/cQs8Rd8/11xN6T53JizLKj5CeCBb7inviwmsVyWb+CHSybmZo8dmT4vGEzqpccthM1s0MsdicQWfzRoMaBpt1hZErqiPncn3axg4oCEx9L/VzGuNjz5JspuVm23/N/RSUbBxnCm7PSDMZyfFpA+3takwwo+kyArNqpAVF5TEklUeHXR0dSrxG+RuvjXOW8RmF15UdTPNT87xoGGnvVJ4lp00aLCysXpSYzc0d7WM9LkgvmjMlFs11IS9rA1uF/uRC89dH9gEAwBF3Wrhj7HY0oVx87nRzkdmTwgNo3rz4zImmvHMkm+f6Z/3SELR8EQAAjLnmf7RecIR0Zav7Ju8TeS9Atbb+T2tr47fVxhmgebP+cUNh9FrCLqSpnhr5VXWEYbWJKgAAaE5NZdTKZKEcSGRIoRgpGox1S4lIKeql5m+S2yLqx+f0znrd1bkw1Nq34X4Pz095dsPmp2WXLHVJJJ8/TY0n8u8ZE+MJis3Zvz3OIqI6AQCLft1LNELmLs6kGiHaCzKSdtUl7iTZvLgmdmNN7HqSzTrkYGLutwwwL0LfXT0I0Is/9CnF5hiSzZGejNzsnF9pS8zTRwcS+V/T0xympZoM1+aAmZwxk2C+Pi7qurhcplMZ8TjkCnqNCDZR9br4Ds1qQZPweEbQNF9TneAbdmUCDGksrEErMZvD68qoDClZiuZ4btFM35sCAABgGCJ+K7dtKbUO2c2tXRYQjiFG+Nemg9Svz12caakBAABghm/S3rqk3eSaDV0TPVFolJuGHufX9I7oMqmMCmUakike+1JXfolXsc/8Yp/5xT4TIq/blQn68Tm9j1CSTMarJkkmbfb5qVbG+SmP54xj2yh15Ca5oY7uQlIx2qzbU5LuW9DjwL4Vx4GxDk+xj1vQs8D4Tk7xJnQSx6YYudnkKQsi/4vMGKGM2ZMSJIMZjZZ5qRxsOjLYdGSw6WivC++5N1XyvPFkdtg0X9PZAddMCuIqX7b01l8GLCwsuZCYzcYFcT/khHLZjNqh9CAwCUVzjX+r0OdFlRdhzwYA7DMic7Op93EqmxMAgLrZ5JEigs2E/yvr1zEkmxdlWqIPOMOHPWMGAACgpZlGT3N0mUHHs94RHVoHm0HlMnHksi7J4/nFPvOLvecXe88v8kbXEdBrUoLtrhSvfnxO76m4hocrY53SXjVKN2mHv6wLeVkbzHd+SmwEe/bA/ul9zokL9l3I8zxsZkR1Mo5C8mVoUzmdq8mcTmSwZ12d4g/pJC80E9HZ9Nxs2pkpsmi2J1M5acbsOGu6+YsGZmK0jDrYiMoIySODTEcEmYzzNXYsz+qtB1f5ssWkIG52wLVpvqYns8Pkd50PCwurRxKzeVW0o4PEk1OM9GzWWYtQzoVm+rEp6n1cHLlM3kKgHymi3sFp4V9EVjZxnojx9h23pSZOcswyNV0OYd4N5KEyqpIJJCMYF3rNK/SaW+hJvAo85xZ4zsp0nuRr0o/P6f0V1/BwWdSt+FbRu52GlHh+SuKJC94Ybe7tKS6buQ83ckV1JPO4BeXQDiLOQZb56Zb66ZT40m9BUg1tTSabJRbNiXbEKjMxZpYMZqpcJqhsMiLIZHigyVifi70IZrpE7a12ZQKd4BvTfE1xngkWlsJLzOZlEbdc6wokNbRRvcW6BckqmtEhSKr/6cQpmmm3EMTv4OLjj+TbN+M8kShlP3lXSlxX8b1308Esni4/pLc9qerKjyiUmUimSDy3wEO7wEP7Hnrd1b53VyPTRdX7Uj8+p16RoEk4w/+qo+ieVDbXcNhcQf9mi85mK+YBMfrNZnbqCDNyFZ0O++4Rdd8iaVdd4s46ekM7dn1NDOtaM8qKQQ9XhoY26QIjD0HSb1pIKZpZ3WzS/CVuZVNgpmrlEYEmyn4Xx3he8K6696Efoqi9FeeZYGEpvMRsnuJjEt1S0/3qFDmhpIrm4JcSi2YHTtGMqit0pIg+kqSOP9LrKuZtooSdtQnchieqmL9igplWLgfRymX60UDiTZyGZDGM5+RTrzvopZV3Z4iTUT8+p95Sc0f7wlDrY3mhsS8fSTZp1/iTD9RLbAR7yEgEeyrt/BTzZrP4sif7LqSE21O9MGyW3NAW32aWUjSLu9k0VzYPmE1GBJmMCDRW9r4w1dekj6fCOM8EC0uBJWYzdeiX9xwkd3UKvZuzimaP55V3JBTN18l3cGokSb19Uz1P9N6NLj/SG56cooqnlb2MB8xkuVxGvXf76nCoTJbIBIy18qiXu1auuyb5Ugw2I53Oi5odaH6zNk8Cm8VGMEkmbfZpyCdEO8S4KV8GNosve+7nM4JtIh8xYrMsw2biuy4JDW1eF5j4BKT0opkO5jA2mJX9Lo72PP9tqnc/chHnmWBhKZ6k1c3UUiz9HCTlAkMtUPIWZLUPX9F8q5uiGb13E0UzMgqhG1OHSAcvNYnkVlTcGbOBxIqKaGITHWyKymwkUzB208xx08xxm53jNjvHFb0Uic0QwsqXLQtDrdcluvs2P5SZzQ+4Z8ToHgI0qqA6IshG8BufSfvwo9SDlJNAJM0IRvVFaMPmUCnD5nkS2MxuaKeRDW3Knk2bNBPebHE3m1iXooN5eODlkd4XJnpfHjjLdTjPBAtLYSRmMyt4hBWgTT8HyV2dopZt7lCbNpyi2ZyvaGZZwOguIaqiYlmEWGNI3lY2C8z0cpmfygjJFIzRWd9sl1nZLrOyXGZlucwQ3B5xVwHv/d2tzJvkY7wtzcuzuZyXzdQCFZWkTZn7aE+2SAaTdqasJm0ZjGDMvoiUYTN6sm6zc8RFszq7oU2cgGTYs3mLZtL8NTzQeKT3xdEe561KUvv7AUoUzjPBwpJrSfSCSQnQ5rjACNMQ9SbuRN9pljpp5ljA2N5sagzJKqdkBjM5XSbLZe0CLpVRiYyQTMBYI8sZLdug17QUe1Wvi/34nD6cXnd12palTfIxXp3oal2XRy03+7yoIr/f4mczzwIVw6TNXaCS0aQdy3rQK6ojKDbLZATrbtgspaE9IY41aWYUzSMCjUd6X0BUlpfhLs4zwcKSR4nZ/Et22O+0C1QS15rbHkW3iSLaxDUWywVGpGc/Lbv5lF00o57nj9d1ANBZmUsvmgOXoa3n76wO07zZu+sSlxGxXz+upI+Z034YBoCSicuXEsxB7G1XNF2mlcsUlYlJZLYrgWS0/IoKLPI1M91RLfrGiljHfnxOH1qvuzo9KvPnBFnMCb5xvDDK63kFl808y809WaA6UZ+OZhaUSfuAzCbtHhjBZB42I4c2u6EtoWhW9r04xuvCRJ/LTuVZ8kJllnCeCRaWHEnM5gBh0boEV76GNn8WWAitoS3JBWbN3Gk2brp3Cd20WHz6aGMOmjSjimovuk0EtqwSv2Un7qrznKcPAADDr3hQ3exVwqgV1a4z9AAA67SYTc7uNmrI+MY8d/HCa7YLPY+CgvHMdMeZAseZgtszBLdnCG6PCb5iUZzUj8+pz5TbIvo21WeMx/mvE1yMyuL4lptlZfOpxwSbjWhGP9kWqGQ1actoBOMZNqc6TEshhs2TE/nZrBppMSLIZJTPpc/dT22Id4lvqOjvh9M7wnkmWFgDX2I2V75smeF/lWIzy6HNXWumBpM+NMcQd3Xqunj5lSqawXiLEPakOeskCgLT8BVbwMh0ZS1tAdHkpN6s0dkDJRMntMcs2/SRylVGF3xdWVRGPEYwnpHmMB29Uh2mpzqM8zNWmLdmWYSsvxviXZXdzxgmOJ8ojXVoKZM9eORcd2w+xGVz9wtUEkzaZf7SU0cINqMHjR6xNIe25fiYGyNDTEf7XR7mflo3xMqpPEtRHVU4zwQLa8CKcYeKsmrTI0d4GtqcLDCqunIm3765eSMmTfcuNYWvXgwAADoBOXR79g/1gqP1/gaLAABgtJkPtVSzFh181D/xdU3MerEzKOKr6ojlnuvEkZwPg0nLLg+YtWlgZuRDZbGoTENyqv30VPtpKeh1a2ryzc/cTslpJ/M9hSC9Pt7lU9dfdSNsNmd6n61O42NzAS+bJQWP9HS5mVqgYlnx0YIc3aTNjNFmG8E4m81iNo+LshgeaKzqd3moy8kvwu0UGMlc4TwTLKyBJgabqUhtxrCZFjnC69BmZYFJdoFRR5rnrcjhsWd/YzYXAAAWGW1CRTPZ0J7kFbuBnD6KLbupRz8FAIC1Guht+kEgbZeGC+Y79BJKbNkVv1mT5qBU+2kpt1AexdTkm+g1JtTsm2TP/npCA0fxDRVn86K1gsz/6/rrnFDL1YK7B4oiztRm0NnMDQWTLXiEfeVC0nKzmM3lFJupBSpvks1Mk7YEI9jkRFvVSIsRgcaqvpc/dft9oo/xiczg8LqywflNGBLOM8HCGiBisBmdiZQ0bOaLHBE3tFkB2mj5leUCu5h3ejwAAOzYwdlp/p5xyjdxV13CjvQf0bnARXze7CVVxmMAAGD2pCSe3iZ7kYaonxhgpjrYdCojJE9JQi+7KYl2UxLtxnpfGjg7rANBr7s6BU1Ck4K4dfEuE32MR3mcmxtu9VWa+76SiNP1mczgkV5j8zIum8XLzb4kmzkLVDQj2Mx0x4lxVqNCTNUCTId7nBtx9+ySiJsmBXHxDRU4rIMlnGeChdW/Aqwfb4p3s6rI7G7YLI4cYTq0GS4wS+5li4CdAACw+NRhcnWKCgI7/Cj1O5Gv/iIAABh51XNnXcJq1NA+YMYtmpdWhX1RaTwaAADAaHfamLmEbgiit7LRgNmF79SBA0nlmySV7SYn2k1OtJ2cYDspwXZc1PUZ/lf75dnIi5o72uMbKkwK4gyjHJTdz6h6X5oVcl0/4faSVJc1OT47SsO+q0pghoJJY/MmmiF/dffBI/z2gtk5rtOSb02Msx4bbjYu1Gycn8korwufuPy6INTapCAuvK4MrxLJKJxngoXVL2KzueR5o1aQuYzDZlbkiKSGNopyvNiUdx6xedHvh8iGNrXwinaat5hpAwCA/k9ra+OXHEANbWLSvJKWzbmkKtSg0nGSHgAAjHQLpBVPErdoZmW7aGQRy1GcDVdi7jglEY0eySuB8dYT461V/Yzx+K1HErW3CpqETuVZJgVxe1O9F4Xbjve5PMTJaMTdczNDLOZE2yxIdlwkcFtTFLi6KGBlUcCKQv+vCv0MC/w2C2O3dh8KFqKVR1TDs7NdZmU5a2Q6T0qwUYu+PjHcQi3AdITn+SFORiPunl0QZr0xwc2kIM6uTCBoEuKVofcXzjPBwuozsdkMIdwU73bjYQZ134IbB4a2p1iHp1iRI5RDm3516hxiM9ixjeECI9Kz94uS92X+PBIAADYtIS40b9TnK5oNKkMXk3XzSDdii4be1eTadGdluRBgFojXW0k30E0xlRGS46wnxllNiLMaG24+w/9K3z8VhVRzR7ugSRggLDIpiPspK0Q/3Jb1+q/Lr0OcjJivXzg/Y6QXZsN8WR8U+JsUxHlU5guahBgYfSCcZ4KF9aHFw2ZRe6tWkEViq+hdh82c4xZUFlju/8/em0Y1eW7v//er/xtXf+ecHr9aBxBBEQUHxBGtSms91Km2ap212sHWDtqWOqIiEmQGmSXMM4QACWPCEAjIHAZRBA0QZBAckVpcLl0r/xf38zy5nyGAIwHua+XFOcBBD5h8sve+9rXPGAIAwJ4dZEMbPTn1rSr/YGus5SoAADD5fjtsaFP2bHrRnLK60V4PAADMZ0rJrmZt3LKaWMr/Ra1L0WbMcnK3lWnT1VB5Bjx1kO1pmOlpGO+AJ83DJXFr/c6c8OH+W2ANJJxngoX1jsTBZrVanais/iIn5G0Nmx26qshTzf5LAQBgqXUZ0dCmnEHfq2Rw9LjVaTEgZRxD7DTTJ82pa5pSVuX99CEAAGw2IyxgaDeb3J/hDIQiQyfQ/RnqyMGMbE+jLBjZ6GEgcOQpJO/594FFaXmyB47FGCnCeSZYWG9X3GxWq9XfFcSdv5ZLvz31GsNmpKHdWW7bmbJ+NQAALE7UNLSpyxbEPSIib0TT0N6kzNiApE8QKWARmwEAYMWPi+sTLBFvNr2brSWpkbrXyzoLCKlsmOE+NeWSZYrX+/xNYKGSdymt0wOG+2+B9crCeSZYWG9FWtn87OWLT9P8Alur8vo6pE/uZPe2ZbDYjA6b6XFgzMNTcK/mTGfZT65LAQAGrknwuAXp0KZdtthFP9K8EdmiIWKhbiYvuWgOAPjwgj9X0azpZs8vYYKZaGVTMY208wbEWUC9VOdZ8Q54aWQYtTMnHFvwRrRwngkW1ptIK5vVanXv8/5FQrfYrgZOIxjj9tTgw+bO8tMdpSfLThkAAFaf+Jbu0P5WlQ93afaQS66M1al1hAsMZkIFzFwBANhkRk6aWUUzvZvNGdNI5Sdr7g65G6S7TRM7T4+1x/aWYVTdg87lyR7D/bfAejvCeSZYWK+hgdisVqtVfY8sU7zC2utQNqNGMOr2FC2qk3vYXHa6o/RER8mOwwCAJWtLiGHzYeS4xb5WzTlI8rJF+gamCyx5Ve5PHwIADtpp7Nn0oplYmmKOmVkHAcnDBuRBQDc9kfPMeB6elg2vjhYL+Q0lw/23wHrLwnkmWFhD1yBsVqvVTY97VqR6XbghQ09cJDDZzHF7irbZ3Flu21l2ipmhzRw2723N2dUi3dEs2dZMW2umucA0Rw7InWbSnq2laKaNmRmXeok+drqbQZrr5GTejLiLGMzDq+7+vjnxjri0GsXCeSZYWINqcDar1ere5/1bpaHflgpE9JvN8MSFtruQDCPYGfpRyN+Y21N5+1tz97RI0WEzPHWArjWv1qRnE0FghAuMCBtBJs20g4CaMTOxLiVBWtnwTK+AtyTZA79GDLuOl4p86+XD/bfAek/CeSZYWJwaEpuh7BXZn2UFRt9roJ+fYpq02akjdiib6ZvNQx42Iw3tBuHHN6i8EcoFRuw0M+3ZmqKZNWYmZsxu08Suhgm8g7IYXKsNu569fDEn3hG/QxqDwnkmWFioXoHNarVa1HJtSYpnQHsNZyIYp0nbvqvSros0gnWU/MXF5qEMmymH9irNZQukoU24wDQ7zcikmVY0E93sLE/DTI/pGe76YpfpcRd9cKGmG/Ktlx8vFQ333wJrOIXzTLCw1K/KZrVa3fS4xyzRaZc8Nrj7GsukXa/dpE0YwagYbYYR7ACDzQMPm8kAbXZDm+YCkweZMSbNRNHsaZTlMT3dXU/gMD3mAk7+0h0ZRl/ARTMWFM4zwRrLemU2q9XqZy9fONfkzohzOFQuDLp3nWRzPbVANYBJ24bG5lcwgrGHzQyHNruhTew0k/ZstGieJOBNjjpnUyrCTlHdEQ7pHIOC90blXUrfejlPIaEethUZq8U+8LE81cs00Wly1Lmp0efZMex/lKSg/0O32jz4DfFTG2tE63XYDNX7vP+PkhSTBMcjNemQzVwLVEMzabfmHSBSR6SoEYxrs5m4DMgYNjMc2vOuBqMNbZM8v1m5vsY53jMll/VSnfRi7PbmR+P6TNeEQzpHsagzJzyFxErsayX21Ys6P45v85/QE+Yp7gtS3K1y+WsLQj8tCP2kIMSqIOTTwtDddaKddak7alO21yZvq03+qlb4Za0Qni/bVCPYWC1YX534eXXCsoLghXkBC/P8zXP9F+T6z5f6zRI6zxI6jw8/PY5vMyXq3Eqx90qx95mKDOogCnaWYOm+Xp/NUKq+R7vyIs0EzkevZ6NJ2s4DsZk7EYwyaW9lslm7EYyxPcXIAisMNEUa2gZprtPi7D8R+2IA6KBwSOdoUu/zfnmXkqeQ7MqLtBC6juPbLEr1XJ0dsFkeuUke+cuN7CPXs2xVV+GOpT1pF4XdtZMdJcfJBht581t+pI14K/+9Kv9b8t38PuTs99fN2dR10S3kisf622mf3hAuq4hcWhE5O9d3ltR7dobnDKHTv0NOGCfwNmXzeQqJvEuJ36Zj6aDelM1QdQ8612cGGsbaf54felpZyFhuPjckNjNN2vB2LxWjvYZgc9LHAxrB0GGzaWHgHFnATMllPSFvSvR5C6EbTvfVWeGQzpEuaXsjTyFZnxmoH3V+YrjtklTPrUXRP1annb0t9yNj9j27CaMofO/OI3csz3eWn+0sO9NZdop0pfzZXvw7ct8dgvkHlew7Mqdof2vu3tac3S3SXS2SHc3E2e+v6GCG65frbokow8rqxmTYfltSFTVXfmVGtqdR0qWJkbb/F35mpegyTyERt9bjqhpLF/R22AwFY+5NEy/NTOB9VRJ3WlWMLjefGmS5mZPNTJM2LXWEFtXJNIKZFvjriZynxV00iLlgX5WN3Z66LBzSOUIFQ7O3SkM/DD3xcZrPzuLYkzdyvTurQ+/fDCYz9v3JaZcXmXzgcpdYsOQumtuv0ovmQniqjl0072mR7iLdo9uas74iFy833k6nLtdRYLZCwAzf4q+8Llhxnbgwu6Q6el5xkGGm+8wU53+HnFib7udbL8cvGljDqLfJZkpNj3v+LEnVizpvnuK+rTzxl6YcNHgEPuXgAtUP2pebtbKZw6QduaiSMIKZFgQaZXoYJV0aH3b6sDwBe7BHhHBI58iStL3RpjR1bqLTjLiLW/LDT9bnRN1vjCWvuYc/uBl6vwFmBQaQq5WvXjQXMYpmGIRwUEWBWdPN3tac/RV5GmcTOQuzviVeR654WDWlrKEMKywwL6+LW14bt6w2dmlNDPSWzpH5G4ldp8baGcTYH5Yn4GIa6/3rnbCZkrxLebAgdk7ipf+Enpif4rY6L/iLivhvbmayg0f2kWzermEzc7mZc4FqQUnorFwfgzQXw0Tef8NOG8Rc2JYTirujI0g4pHOkqLxH9Utx0kcRtmvSfX+qSPW/o4ApgYmPbsc/vBXzsAkGBYaRmQcwYx+ub2iK5u4Bi2bmpLnwSFsBfBNPdrPzOLvZEMxUN9v6NgFmaFWhwExWzIkr6jVgXlYbt6xGA+bFiih4A35RZcS84mDDTI8ZQqfxYaf35UdL2xuH+5eANVb0btlMCW5KuNXm7ciNmJ1w6T+hJ8ySXZfnXlmWf2WlPGRDdeLn1QnrFPEb65PR4JH1JJtX1CVYVISbl4WZl4aa5PkaZXkYZXkYCRz/G3baINZ+Y3YQ9HTgrYmRKBzSqeN69vIFv6FkbqLTkhSPY4p0wf2mtN5W0eOWFPJcLJWujxTNtIb2ZTJnqKHuAAAgAElEQVT2wJV0idKL5vIhFM1au9nsMbM1eVL201upVuSYmdbKrk+0ZIF5SXU0TEqAYLaoiLCoCF9YHr6wLMy8LGx+SYhhpqeRwNEg5oJTTQ5+qcF613pPbGaIQjVPIfmjJIVaVTRJcBzHt2E/psfarxR5w8eP8kS4iYFhPAqEQzp1Wd39fRcV2dOi7HbIosLb6yTkrVh4xx0pmm+jDW2kaOZoaJNFc9VrFc258MQ7o5vNHjN/Rvd/cc6Y4RImAuYo6CpdVBlhURFhUR6+sDwM1gML4O2ckpD5V4PnyAIMU10+irD9tViIg0Wx3p2Gh81YWFA4pFM39ezli4uKbOM4hx9LhekPm3OftEuf3Ml+0pbZq0rvVYkhmx9pTtLFPGyKetDIbmizXWBvqWiWUEUzNWYmima2MZsAcxI3mKvZYKbK5VBzhMrQZEqFARuKXSZHnfu1WIgrBKx3IcxmrOEUDunUQYlb62fF8Y6UJef2thf0deb3dRBshkUzq6HNcoFpGto+tIY26QLr0pzAebOimebNht1s1P9FGLMbiKuyK6+zZsyaATORkWBRHr6wPJwsl0MWoFQuCppbFATBbFZ4xaww0LQwcLrIWS/6fFhj+bv4RaiCrQEh62Dsah1jwmzGGjbhkE5d07OXL74riFufHZR+X1n8d5e8r6ugrzOvryPnSTva0BZpaWizXGCahjaHC6xTk3zwykUz3QK2id7NZoyZtYIZbmAqkAEz2scmy2WqVp4rv2ImJ5BsWhBoWhAwh4gd9DUSOn2a5vdWC2iEyxphQo8hYTZjDZtwSKdOSdX3aLHQ7eK1/LKn3SV/3y36u6uwr1PW15H3pJ1is6ahTbIZbWjDtWY+c6251qO7VosLrOwMkkrE3mkeoGjmsoBplqa4jNkJltcSltfFL6eZvxgVMwJmslxGa2XTQg2S58j8Z+f7z873m53vZ5LnZ5DuOj3W/q39e5bZ0GBMkRrTecwIsxlreIRDOnVKdQ86V6ReTu66Wf60p/Tv7qsImzmHzdod2jeoq3SstWbFJeo2nZa8kbdUNCPdbHLMjBiztYAZHTBzlssFgQiVCSSb5Pma5PrOyvWdleszQ+JlnOiYcafhLfw+CDbbyKiPEHjGcB4rwmzGGh7hkE7dUd2DzjVi35yHrZVPe8qfdkM2y//uoobNmoY2MWxuFj5qTnykZDi0Q7ka2lxrzRWwoc12gVHp2a88aWZZwLR0s5E9ZmbFTPqx6Z4vsokdMEcWgFDZ1ySPQPKsHB/jHB/jHG/jHO+Z2V6zkpzeAp41LW0UxjIbzOYxI8xmrGEQDunUHfU+718sdMvsaVb8c6/yaQ9saBf/3SXv65Rphs0JW9nTTwAAABtFt6IfckSODKWhfbqj9GSH3xIAAACLE2kuMK4gMOmn3wOTGK1FM5c3W7v/i3Jla1rZxycAAACY4E0HM1kuww42SWWfWbkEj42l3jOll2dKL8+UXJ4puTwjy9Mwzv7N16voA2c2khldb6zRJsxmrGEQDunUHe3Ni3K/UVT9z/2qp/cqnvaUPaU1tPOetOc8uZOtnc0AgPUizbBZS+QI0dDmWmv2hWy2SNTa0N7fmru3NXrpKgAAMIl5taKZ6GbXId1sTfIXsS5Fzpj/ItkchIBZUy7DDjZZKHsb53hTPJ4p8ZqRTT089cTOFkK3t/C7YRjCyA43yyeGAT0KhdmM9b6FQzp1R3UPOi2EbjX/3K/+517l03vah80Em79Mow2bz/4CAADAysF9wGEzu6HNXmtGz0EyGtr7WnP2tEQvWQUAAMYxA02atVjA2GPmSPLiezhq/kJb2VQfe7aMLJdzfWflEu1rksoEj42yPY2y4MMDPgziL772yEZmQxs0UyUyQWeSzMSXwE++MZ3ZA26s4RVmM9b7Fg7p1B2drci0qUyr+ec+bGhrHzZTbKYPm0XfUmyGDW1HzxVUNWfimY1EjlxZiVZ6P/qT9298F8O6OQGy2csc/bLvPQ605u4ji2ZSW1coMzcrMz7lLaQ+NJ4XTBXN8w4BAAA4aGf2DfnpA2dp3eyA9ZpvtvQbUwLMNrBuHn+ZALP+DuTPXLzHEJbLUm+EyhokG2bCh7thhvv0DPfJSQ5bpaGv90vhwqQGyCxPGPwAB5yJrxwSbl/la7HeizCbsd6rcEinTmlVqnd0Wy3KZnLYzNhs1rAZ2Wwu+N4KAADAz5Fw2GzzM2DIxCPLtbvG+W7G1jXMTxm6ppzsKDnermHzr3cSrVYzv2yKU/TeFjabMyy/Y37lh7wgWDQTbKbrX+cuE9vMV9YzP7f0m9lXg+cV24wHAAAw3osFZqjtv8JyGaEywePpGfDhNj3dbXq6m0G6m77YZVLE2df7pZAcRnFLEVnGtfcMONmsKbdZX6VSMb6a9QGOb4TB/V6F2Yz1XoVDOnVKBtF2eQ9VFJspIxgxbCbZnNmb8BUnEQAAYOWhmpuh928GV180BQCAg8fgsFlhZwIAAPt/7K52rjxrDAAA+w52Vdp1VfzmthwAAH70O9FR8hfJ5oUJ8l9KjusDAMCOjSrZd6r87c6LAQDge7c9LdJdmp521pfKzC8Kf5sAAABfLYFBYAW/fAgAAFvm09g830iSsLzOx8gSAADAftsliujFVacnAgAA+OCMO+L/MtVL4s8t+pNgs2fAHNmx8QAAsFY/z3dWro/hH7MBAMBil4HEa0a2F4vKBI8N0l0N0lwN0lynpblOS3Mdx/9rSxafp5BI2xtf8c0oB1VJtDIKXOor2eCkI37gLJMB6Yu3t4ZFmM1Y71U4pFOntETonthxo/qf+1X/EEYwVurInWztbJ7nla/ZbE45yPUlltuqqp3uXqHVvT8GUMNmG5TN3A1teD02avEqAACYGZO1RZm5OZrTmmZunCdc1ZA0D/5FvjkHJ80Lz88DAID9pxcrohaJv/0XAACY6afQxsxzi4Lmyv+g2EzNmGdF7x5HfXuLXfrZnkZZniiVKSRPS3OdJnaBD32xi57I6cPQ09L2Rp5CsiWLbxh9wTD6AoXqIbi4OVgK4TjkIpbxhdyohp9l0pf+tbhsHhZhNmO9P+GQTl3T94XxvHoZZdIufaotdSQesnlLWovwUbMgjWwo/xJJsdkJmTSjWi2svnRX8Zf7cuYnfvQ7Tmfzz22F+5yXML/se7fdKJujM79QZqx1XMj8MgAAAHoRwo9RNtfFL6+NW3iOZHMVxebPZ5aFLSgNnY+w2UzDZv/Z+RcnLWZ9d4sd+hDMmloZlsgu08Qu+iJn9DFJcNEyxRP9UXf391GonhPvODnirHV6AE8hEbfWv9rCFWcFzAYnk6iM/077r6ifjPntbYLxKHpYhNmM9f6EQzp1TdL2xnUZAZDNDJM2deIiq7ctg87mxEdKHy/C2jXPKw8Omwk2W12w59xshvctkvYir/pLPy+7+me7twXCZrg99V3818iXLV5SJN2BsFnjAlv5yypGSGeD8OMbGjZDe7a5hs2Ri8SHyLqZVjSbya+YFVJs9jPxWAv/7A9dvWdKLusfMwEAAIuv9TM9pme4Ex1sOpX1Up2ox9SUS1PiLgy8Jdj7vF/epeQpJDtzwilUn6vIFChrmh73DPJrG2z3Wc0uhblRTcOxjUzzdfSCGrAiULT+uVhvS5jNWO9JOKRTN7VE6B7fcb3yaQ/FZq5EMIrNLCMYWHmw5mbI/QZ+tb0pAACAtSnXvHvqPFMOAAAA2P/DXcUl4X4AAADLN1fAzWb/pQAAsNSazuYjCbsgjFddhZEj7qYAAGCxpEiyoznKYhUAAExwDN+szNhYAOfNwCBa9OmtVKvILQAAADbPa0j6+IaAxuYaks37Ti+qjLSoOEnMm0+5zC8JmX/VWW8JAAB8cNzRtIBg84cefkZwwLx4t4Hk8gzJ+Qnwr2jxtT4BZqKDjVJ5asol4pHsOEnooBd1/pW2BCGq3WrzDuRHmwtc/ht6kkL1672d5e5oc6Ia/Ryrf83Y2MKr1e9NmM1Y70k4pFM31fS4x0LodvVJV/nT7tK/7xb/fZfr/BSbzbdiannz4OuzlYPz/Yag+zf+OAIYMvbIcL6rcLyb/uUa5qfA6lM/tF/9Q8PmwiNtCatZPm2w6vdNLZKvm7NXf099aOG8gvQlbJ+2QwDMGzGDbD5wbllt3NKamPkEm08RKWD+n7P+jHUGhYFzCo6RbPad5f4p62sAWPi1Pr1cRqk8JdmReAh5ejF28i7lm/xSnr18QaF6ebLHOL6NdXrA8VJRVFPl0FDN3IkaCNXI5waJ8X43q9VYnMJsxnofwiGduqxEZfWXOaHl3Gmd8PxU/JcAAITNxPkpEWGJNvXMhYlgRxE8m3hkIKkj4i1raGD+kbg9RbDZPAE2tONXoXhe9cfmFumOFsn25uyt8qMTETZb305b/C0K5kDyskUisdZ84CzMG5l/lmAzFTaywA8p/pbsNyZiRkg2u/sY5/gY/j6b+AKLHfqZR/4FAADG40Ncp6W56JNgRqk8WcibLORNTnIwiHewq8p6678jeZfSt15+uDCBQjUM1yvv4SSjSqVSq4JtGOauVy+btX4l8m21wRm3vt9ImM1Y70M4pFPHFdFYsTbDv6C3g3EaMvvJnUz0NCRyfipmsPNT1IkLrhhtzV1IRlQnet9iT0vOLorNzVlfMi9CitbeEhGnmtlZYMz0bJjQGWZexpw0mxZSidl+Jnm+MJIT7jEbUeYvopXNAWaKypOSHKbHXTxR9j5WBOVdSn5DydFioZXIZxzfxkrkA59iWup1lUqlVsuCGajWagRjGbZRNLOkPfaE/TW41B6yMJux3rlwSOeIkKT95kKha2zndYrNpEm7jX0acuDzU17U+SnWiQvGXcjfSTYfaSv8CYnqZByF3NaczcjQZlyEZARoL6+Lhw1tIm+kijxrUcZcnTIrvGJaEKgBcy4VyQkDRuC6lJtBuhs1YybATJXLSQ6Tkhw+SrTXiz4fNExvQMt7VBDV1ukB4/g2y5M9Dhcm+NbLB0K1SiZTqckK25q1MM0m65BXq7W3vofoMcdSYzZjvQfhkM6RoqbHPYuFbn9WZWgWqMjTkOLHrSkkmxmnIUNobIYm7Tr2+SnGzWbqLuTRO0WMGO2DdDYzjkJyHp4i2HxdsKI+kRagjdyCJBrapaFEdDbtoAWdzUjRTBiztYB5UpLDJMHFibF2BjEXtLSXh0F1DzqjmiqPl4ooVB/Ij3arzZN3KQd/i4zw09rGxpoF2UFZOkDrm9sFzvxKXFer1ZjNWO9aOKRzZOnZyxd/lKSaJ7l6KUulQzjbrO00pHt3DbpAxTg/xTpxUQjZTNyFbCXYTDvYDO9bkGxex7E9xXXcgsZmrQ3t2fn+Jnl+s3J9tRTNrtPSOFrZk5IcJsTb6UXb7cqN6H3eP9y/Oq2qe9ApUNacq8i0Tg/4b+hJc4ELhepB/toqlQq9GT2ksneA1jdzAs1CMW55a4TZjPVuhUM6R6LqHnSuTfNbl33F7XYJyuakR0qUzejZZm2nIR3vVqGnIdHzU3+0s28251Ns3kuymXGwef3tNGsONg8wbB64oT1I0czuZkMwT0i4MCXWzjTh0htast+/mh73UKieHHF2TrzjzpxwnkIyOKrVQ1mt1t761lJQa+gOx+I2uMmtVmM2Y72S4BamvEspbq3nKSTUY4skZLXYBz5W0R+To84tT/WC//ljsTf6+CzDH/0mAmUN/Oa4yNYRiVvrP03zW5ziceqaFGHzbcjmqAcEm4MHZ3OlfVclehqSMoJBNjNuNn8Dbza35OymG8G+4DKCrW5MRo1g8Frzstq4ZTWx1LDZoiLCgjwHSWSBFQXNZTS0c31n5fjAM1MkmzmK5inJjhPi7fRi7EwTLkU1VQ73r+gtSNX3CD6dKVS/bgw4Ia2tb9YncJk8gDCbsZjq7u+DCxs8hcRK7LtG7GuZ4jWObzOObzMh/MyCFPcFKe5L0r0/KQixKghZIwteLQveUpm4vTZ5W23yV7XJX9YKv6hN2lwj2Fgj2FCd+Hl1onV1wjpF/DpF/FpF3KeKOCtF7JqqmFVVMZYVkaY5vnNyfGbn+MzO8TZJc58pdJohdJoYaQv/uHlJzitF3itF3mcqMmAL7tXSDbHehsp7VHvyIvWjzu8uivNpqxwSm7sJNms724yy+Vc6mw+p8iCbGSZt1AhmPbgRLJYygnEOm2kNbRnV0PaBDW2jbE+jLOakebLQ8aM4u48iz34i9pG2Nw73r+VdSdX36A1iwOG34G59a+lgYy8YtzCbx7RgxAG/oYSnkKzPDLRM9RrHt5kadd4i1cM6P3SjPOLIjayfrmf93JDtoHVkqLHaIp1J2bdMRw+zANpEq4Fo/UmyDEqyKI+YXxI872rwjGzPGRkeRgLHydHnx/Ft5gqcV4gu8xQS6ETV5VHfqFF3f59LTa5ZotO8JOf9JQnOzaUom4NINvtoZ/P5znLI5pPa2UwtUO1rzUHZrM2kvYbB5vpEy2sJ2o1goQtKWcNmGRw2axzajIb21JRLE+Ls9GMuTIu2O1EmHmvvDl8zBpyr9c2skrHxa0BhNo85NT3uiWqq/LlIsEjo9p/QE0tSPTfkhW4tij52XXKiKZ/08mh2YODLK7kDoyl9WHYe0mqreYXN249MDRlu20230zfcTvuctgzDfKllWHuoCeLcoiDTAn+DNBdDkYthIu+/YaeN43n78qP5DSU4r/tdq+5B59mKzEVCN72o89Y5wT/XZPh01XKymQoeuahhcxmDzdqWmzVsbmaymfo3w2XSHtAINpTtKcnlGdlehpmek4U8vYSLkyLPzoxzOHY1ecQNld+R3iAGnLGspS3iG1fRhDCbx4TKe1RutXlbpaHTouxMEhzX54R8X5ni2Hx1gOCIgX227JdXWDTDNZghFM3pG8jmJBwcMl5nWZ5bxNpDratWRCyEBp+y0DkFAYYZHoYpTvqxF8aHnf40zQ96W4b7Bz+a1d3fF9VUuTsvcmK4rXmy2/arsX825HjcreFk86sGj2j+5bCWm7nZfIPFZkbqyBCMYNPELpOTHAziLv475PiGrCv8hpKxViW/qt4kBlylUqllNqxYUVxGE8JsHrXqfd4vUNZ8VxD3UYTt4hSP3UWxp+pz+HevaV+A0bDZAwl10vhsO5k+2z/bi39HXl45i+Y9XEXzYN1sCOZEy2sJ8MyfpgwiwBypAXNp6ALkNXdeMd+0MMAoy3NqiqNBvMP4sNPbckKjmipx3/udqrxHdbYi0yrN9z+hJ4wTeCsyfOFAxFZ1dehsHkrwiNbl5htJzAWqwdg8R+ZnlOUxRcibLuDpxdiN49tYpnodu5o8imfJ71pvEgOuUqlUwdYYzZQwm0eh5F3K7wripkXZrZfy/6rNjr/XmPq4JVljsr2FGnkoNvtrllO1hjqd7Sw/00Gw2Ya5A6PJjjg0hKJ54G42NPWg/cml1dFLFFFUi1KzElMaogFzUdBcKlCiMNC0IMAkz3ea2GV6kuOHYae25oTiYxvvQU2Pe6Dv10rsqxd1fkL4GfMU93WFYV+Uxh6sT9t/TXyyowSyeSihYF83Zw/O5obB2FwePjvfzyTXxzDDQy/VyTCRNyHizPiw0ytSveCCAB6FvCO9Ygw4lkaYzaNHz16+4DeUzIrjrRR5n6qVpD1qZSQhJyFJyFEPGiMe3BzYyON8t9rxroLtAoOvragLjLEDcxApmtm5TtqK5lXsSGQNmGmzQwuylU2rmEkwQypTCcmwY2mS56uf6jQ90WFyxFmnmhxcRr83URPKI0WCNWKfNWIfaMI3ineYm+K2QOSxUsZfkR+0viL+ixrC3r++OnFDrYD9j2cTF5sXV0WZl8KaOHj+1eC5RUGGme6GGe4zk50NBY5TY+3gH7dI6L4i9fK+/Og32Q7CekO9Ygz4mBZm82hQ7/P+i4rsaVF2O2XR8XcbqLTFTFbaIjsJOfj+jSvarxRQy6mcLjAYuPgrhwssd39rDud+KvryylE036BiF8luNu1cQSTtYgG9RTlXfkUDZpn/bHKOCEeJ8ICBsdTbKMtDX+A4McL212IhfoEeRjU97pF3KaEHmKeQfCEJRtfil6Z4QqbSH3+xP0gt2q0Uea8UXV6bTizNi1vr5V3KwQxKWMOpV4wBH1vCbB7xCmq4OjfR6UhZctbD1oK+zvy+jlzN2V2tiU7stEW/e/Xe9CsFrAtCREP7OEdDW5sLTLKjOZtjP5WraOb0ZjPPFVSELyRDJGgVMwPM+ZTBB/pvfYylMIvx8gyJF1yS0UviTYu5wFNI8BGOkSJV36MtWfwtWXxs0RqVeqMY8FEnzOYRrN7n/dukoXsKYtLvK8mzux3o2d0MqqGNDJtjHjYxhs2BtGFzLWQz5dBmXykYoKGtdXVKmUn1JNcPXjSzvNnIlupCNpjRVjYDzGS5TFF5RranUZYnucDqZiBwXJrsgQvoESRpe6O5wAW/qRr1ev0Y8FEhzOaRKlXfo8VCN8+bV8uedpf8fbeYdnb3joRxdrfu0nwAAFj5Qy1xdjeCaGhzD5t//AmsFnIMm9kNbcYFIaqhze0CI3aaeQYAAAD0IzmK5sUX5gMAwIGzjBVVptu2hHBlU2A2/ms2AAB8fdQkj1pXRcplDZU9DDPhDQP4cJua7KgfY4fdQCNIz16+4Ckk5gIX7KkeO3qjGPARKMzmEane5/2LhW5p3cqKpz1lT7uv/n23CGEzeXYXGTaTbP6+dtBhc9b2NQAAsEo40LCZ3dBmXBBCG9osFxgXm8mi2cIOstkW8WZrtplh7CL7lJBpQcBMG4rNCJiRJjadym4G6fDhapDmOk3sPD3WHndKR5aoFjdue4xiQV8CjBCmHrYVGctTvOYnOhvHXfwowvb/BR//KMKWivSHjz9KUtD/CSy4R9BbcMzmEalVqd5RbbVVT+9VPO0p/ZvGZsbZXeK0H4vN2ofNGjbTh81lZzoGSnSiXSmgN7S1u8A09mxq0oyymcObzQIzda6AZPNvMOAJATPRwaZT2dUgzRXeF4KPKSlORrH2uE064iRtb5wT7+hWm4d/dyNd5T0qaOn/szTVSuxrmnhpHN9mZgJvYarHuryQ9YXhnxeGWxeG/68w7POiiEP16Qfr0w7Up+2/Jt57TbSnTrS7TrSzLnVHbcr22uTttclW8jDL/CDL/KDl+VeW5V9Zmhs4J9l1RiJvHN/GMPbiKrHPj0WJ0LSvm9YzzOaRp8imip35UdX/3Kt82lOOsJkygrHP7ibVOaJsPvkzAACAn8NtfiYTb4+EePfUefVkfb0Gzaffd7Cr0q6r4je35dSHDFyF1LD5q8MAAAB+8Nz4A/np792hQ3tXi3RHi6sx+s2+u0S6wHj6AAAA9CIJNi++aE58jeVhU8jm/bZU0WyyD/kmS7+ZXaIZMxsfNyU+vnivPmTz9t+M6deECDBnuMN4ZIN0DZL1Rc7woSdy1hM5T0u8eKYifbh/vVivrGcvX5yryFye7IFb3CNLTY97+A0lu/MiZ8Y5jOPbmCe7LU71/LIoamdpwrEG6RmlnB6CpHDooltTO8tOQQdM+1XKnYrWDNSsjWrp7W/N2duas+WGeJ0ifpk8xDzXf06qq0my8zi+zZSoc5slwb71ch2prTGbR542ZQYFKisUBJvhsPmuvI9gM2oES6OMYBo2N0U9INlMl4lntmc3B5u/+ZH5lQauSXDY/OVhju8zySl6T4t0V0vUklXMT03ghVjfYrJ5CQVmVPttYdFMAzPUbhtYNGvAjGr7b3Qwe8CjBdNhB5tOZb1UJ+oxNeXS5CSHmXEXh/vXi/WaanrcsyWLvzMnHLe4dVlUfvDEcFuTBMeNeWG/1Ga4tFWgPTx20ALlS6VS/dnhwdRK589tms0RNph3w3EbGWsD3TBblJmfN6QsKw03y/Y2THD4d8gJeMF2GEtqzOYRJlXfo/Fhp/IeqiCbKSOYvK+zoK9Tq0mbxuZGks0r9lffCLwn3WMFAADgSIhnd617d8a2NQAAsEpY5dBVaV9hawQAAHv3wmFz2SkDAADYve1O0W935CSbl6y6KvtWFbcCwvh7tz0t0p1Fv08EAICtq5SZXygz1jouBACA73j/uyX+TMPm5FU37afA73HQzrI+wbLu3CQam09NBACAz2eWh5mXhZqeMgMAgCUHTIqC5sr/GA+/csex2fl+Jnm/fUiw+VfYykbBjJbLKJWnplyamnJpavKlKcmO8DGObzPcv2GsN5K4tf6ttbhlwThA8q2ou7+P31CyIfPKOL7NomSPr+Wxf9VL+d3XqOEaakqlToAzzu0QV8BZqf7s8GACzG2DgjmLsqlCNwwR8n877bPG1MVl4SY53jOFTuP4NotTPHzr5e/Zj4LZPJIkbq1fnuyxKMk9mhw2c5m025km7UfNAoTNkRSbfw6DJy4ueq6g2OxGZ/OFpL0ctSlYsrak6Nc78i9hK/sHT7g9tc1pMWTz7hbpTlZDG16dWndLvBZlc95PHwIAwPyZEmJ1auH5eQAAsP80dXnXojx8YcrBDzR/+AHjoiCzxP0fAADA7EnxxMaU4R+wp/0LOmMmwIyUyyiVCSQLHacIeZOFvElJFydF2A73LxnrTUW1uN+s6CFuL+CE59fWs5cvopoqt0pD9aPOf5Ufcf5mgYAZTcja5Lx3DRpf6OdSiIWRC8g1M3aqPy08GMkoRMG8EwHzVywwf347zfq2GBpi1iJLnosqI2ZleU2JsVsp8uY3lLwfWzhm84jRuYrMnTnhvc/7HRSS38pTUTYX0Reosp+0oWwWImz+js7mK3Q2eyBsXimsuthV+bu7ZtKMyiKBxubvaGx2heeDNlyyYP7PvuMx2ZwL2bzJjMwb0bC5KmpRpacB+89fst9YfsUscd8HAACwVp88IkSwedsvjPu7EMz6dDBDKk8W8iYLeZOTHCYnOUxKcvgo7sKu3Mjh/j1jvR01Pe6xTg84kB/9ei1ukpvnQ/IAACAASURBVMwAA/o1JG6t35MX+VG47ebcMNvreSmaiIUB4o+038HjulHLGDOjZ2o14cFURiFSMW+ng5k6JP85eRYPOlU/aUq1akrR3OC5Kfy4Icm8NHRWhsd/w09vzOYLlDXv1H6I2TwC1N3fZ50e4FabB//rs5cvZsXxpA9atS5QsdM6tbH53vWAe/XcbE6quthVeQyyec3pnztKTxLvUjWpI1vobN6qYTOyPRW9FXmJW2haIPr0lgPB5gghyeb5RpIEy7r4ZbVxC89RbI5cFLAe/s8m+IUuKAmZfdKUYrNp4r5xAAAwe1Kcn0me76wcH8PfCTZrzF+wlY2AWdPBJqk8KclhkuDiJMHFiYKLkyPP4lHlKJNAWWMucKGeO0OVKtiaRDL5HwE+LTyouvv7/ixN/SjCdl32FdtrOSkPm9N6VaLHrclIZjCjaGZ0s2m3dhh38LTcqEXHzOTOiAwBc+4+Viv7K2UmG8zscnl1Y7Im5x9G/ZMn8kwLA41FruPDT++XxbyjXjdms66rvEfF7s7VPei0TPEqetKFLlDla1ugetSciLA54kHjCYTN/vfq7T0tKTa7kmye6Z5u31VpV3HGCAAAwNLE0hMdJX8l7gYAALBr652iX+hsPkhn89cx2wAAAFiYF8LtqUuGJJs/aXLQI9n8ccMFYt78zbnldXHLam2JefO+04sqI+edMQMAgKUHTUtDF5S46C0l6+bCQNOCY8S8mVia+pWYN287YpRFrEsZpLtRM2ZNuSx0RKn8keDiR4n2HyXaT4u5kNF2Y7h+y1jvTr3P+89VZJoLXIbc4kbIrPUjWDSp+h59VxCvH3X+WGVaygNl9pM7mb1tEMwpj1uEr1M0sy1g5VyR/qwxs4p2pha9hve1lorZGgEzs1xuEDKovKI+wfIabPLFL62JnZXrOzn6/MZs/lt3d2M267R86+VWIh/OYk7SfnO12Cel+xZjgQo1aYuoVlIdD7L52xoamwNpbA6GfaQffqLK3OWbKyr2s33aLgI42qHYDOc6FJt3tki+bo6wYPm0wcpfVtyis/lG0mL7+ayvI9hsQdbNNBFsJsNGGNp6hNnNZoEZpfLEBPuJ8XZ60eeDGkre/+8X671p6C1uqlCmlcnERzGcmep93v9naerMOAfbuhyGF5Vic5KWojlkgKKZZgGrYMYGM7vZhei5HVYIEu2EPBq3gIJZ08dml8vXBSuuo1SOg2n/y2pil9XELq2JmZ3nNy3efltO2FtsvGE266h6n/fvzAk/Xioa4GvKe1SLhG4O12Xa2JzKweZGNpsvQDb/BNlc7VR5dibF5vKKs53lexE8G7gmUc8HlM3f0Nm8vTl7a3P4QhTPK39ZRdy3INkcTlyEJHI6AQCW38+GPe19p2FIp9lpM+JTSw+YFNuMBwAA0ymJgXNkAbPz/Yz+JPFssWvK7yYkm2HAiCvN/JV8iQbmxIsTE+wnJlz4b8w5g5gLeC92jAi2uH3r5Vq/gpvMamoAjfvaqIIarhrHOfxZlVHY1yXr68zr65A+ac9GvKiwaBa8YtHMsIDZkRaw0/T4I8YdvMN0/9c+8hTeTvq6FL1iFqNgRvvYHzckfXwDub5DGGLiKSoTt2uro5dURy9RRC9WRM3K8ZkafZ5XLX0rc2jMZl1U3YNOK5GPuLV+0K/sfd6/Ny9qaYqnj7Jc63LzI2Wi9rPNWp4VHGmd6PkprhMXuftbcznvQiK3p0Rrb4msmlLJfhHBZst6Yti8rCaWltPJzgJDgsDIgxY+xjmahWaqaGZ3sxEw209MsP+/2PN60ec/EfvgqM4xpd7n/cdLRcuTPcp7OEpg0gLGQjDJbMxmqO7+vrVpfnsKYqSPVHJ68FH2kzsZSEM76VFz4qD2bO1FM8MCxtnN5hoz56DphNu5wZzGAWa0j60pl+Mt65ADPBSVFfBEHny9ilxUGbmwInxWmsdCodubHyfFbNY5RTVVWol8XulXW96jWpvmtzTF81x9nrYLVCibqSsXHGebmc8K4jQk9XaV8ZRg3GwmRjvNEo67kKyoTnjfYsX1RMv6hOV18ehFSOrqFAzQhpct0PRseJ6ZuDQlRdnMLJrJbjZvMlkxj485pxd93jTBEZfLY1bw7e/hwgRaE1L72pRWZo9JiVqvzU10utJSVfJ3d/Hfd+V/E0UzLVyhF77+EGx+k6KZ0wLG8Gazx8yE/6uZVids5gKzFQvM1HSZLJfjlteS5TI3lSMsKiKIhc/ycNOCwOnxF32ua2/PDEGYzTqkZy9fHC0WHi5MeL2WSHmPak9e5Mw4h0MlgrDOepTN1JtW5ALVjYHZrC1JG2Xzj3Q2aztxwbgLybg9taI+0fJaguZaM/0ipHlZ6IJS5mWLOQUBs/P9TfL8ZuX6Guf4zJQSYSMDTJonC3kfCS5+GG07KfLsJ2IfTGUstVod1VSJtLg1a1NMNuNVZ0TONbkbsvn5j9uQJRGOhrYIaWgnPLod9/C21uu0995K0cwxZob+r63kjdrNLFc2Z8WMXJFPoN2rheWyAjb2SCpDJFeELywPJy7YloWZl4XOLwkxEbkdKoh77Z8zZrOuSNX3yErkwycdScjmxqu9W1f1PXJQSIzjHFan+/6iEF9prx0imz20s5l6x/onm83k21XG+SnGzWbqyfBJE53N1wUr6qknAJvNHMctTAsDmQ1tKUdDmwLzJKHD+Njz+rEXJkXYHrsqfPNeE9ZoEqPFjTzvSBBTyKbI/NpPzhGuZy9ffFcQ91NJcuXTe+VPe0qfEkUzLcn/SRu7oR3/SFM0kxfwGlgX8Ah7ttNdjuu0WopmjTf7W6R7Rx8zZ8Ei4QskYEQLmJPoYKZPl6lymUFlFMmloealofBQHnyYZHlZpfm+Xq2F2awTgoFfpAufEXvwmi8A0vbGX4qSjOMc5iU575DHnmnIC+6+NsB1SJTN1LL/OQ2bSxhsPqKdzdQSIeP81FoGm28kIU+DuGW1sfBt6eKqKOa1ZpTNjGGzlDFsdjNId9UXuUxKchgfe25q9PlJEbZ786KGMrzHGrOCLe6jxcLe5/1M9jKegVyfHCN43i4NvVQvU/xDpR51F/99t5De0CZcYL1U06454ZEyjquhzQgCe5WimX45nuXN1jJmJpO/kHUp7RVz/PK6eNjHpspl2MTWdLA1VKYhef7VYOoxr5g/W+r9WWbAa+AZs3n4RQV+qdVqjk1KlUz2Zo20ugedbrV5GzKvTAy3nZXguDEv9LBC5NhSgrLZSzubqb0FRvAIyuaDA7E5fahsrqHYHMnNZrYRDBk2G6S5Tk5ymBJvPzX6/L9DjlumePIUEh05KYM1IsRvKJkT70j2rjQQRlrZ7EVnmc1gXzE6dKYi46/KtOp/7lf9c6/iaU8pLfWI1tBOYzW0YwmzSxNn3ghMz0Z3mgcumrVZwBjdbC1jZsKRCtelBgEz0semymVNB1tD5ZAFJSHzSSrPK+ZTj7nwXF6m55fSkFf9gWM2D6cYgV/qd79FCY+yHSqIM0t0mhBuu1zsvaUo6rtq8dEGqUuXArKZCsmz42AzMen55dXZvI6DzYJXYHNREIPNBulu+qnOkwQXDRIcJoSfMYi+sFUaqjsn3rBGonqf9x8tFlqJfDhd3Myi2UZGdrlsZPBNNL3nZR2sGh0HM+Bd2pp/7iv+ua+toS3R3tCOoTe0+fcbGC4wVhDYqxXNlAWMfjleY3nh8n+Re8wcYI6jwLyEWBvRlMsLy8MXlhMdbILKdCRDHs+Fr1fkY5bI7YIi+5V+5pjNwybOwC/41EbRTHs1eKu9s97n/dL2Rp5Csisv0krs+5/QE/8JPbEwxWNllr91Yfi+6pRv69MpNmt9brDYTI15kFZS2uBsrqXYzLFANSvXZ0a219QUR0PhJYP4ix+GnRrHt7FM9dqQFcRTSMSt9ThrE+stqrxHhbS4EaHPT/SZaR2sQqlsI1Or1TIbm2CZjZZt6ZGk7v6+RUK3vIcqis1lT3tKnnI4tGkndoiiWRn3kGDzAC4w9+5aTXp2F7swYE6af75DL5pbGX4XCWc3m23MphypnBUzDcxouUx2sFEqkzwOInhcGGhWGGhaGGhaEGhaEDhH5m8QZ/9KZhfM5uGRtsAv6gluE8w183rHnbJnL1/Iu5QCZQ1PIflSErJG7DuObzOOb/Of0BPzUtzmpbgtSr+8Ssb/WMb/pCj8q9rkL2uFX9QkbaoR7FVmH2jN3audzda3xUw2NyStqE9cUEL+4y4Kmim9PD3DbXq664wUZ8NEnmEi779hp+FfYJHQ/dM0P55CEtVUKe9Svp87MFhjXLDFHdVUiXyMqpIJQUBbB6tUKq7kbZlMJrMZ2WRWq38tTrKrzan5537NP/eRYfPd4r/vsh3aab2qYG9aIuBG0a3oh01RDxrDHzSG3r9pA4OPjoT6D7g6db5r4KLZC8YVzYunimaWBYzuzYZ3LJjlARmxAMG80G4+APONMhAwp3/7L9oLsJl+SuiCUrKDLTzwAQAfnLikqZI1PA6YAx+ygDky/zkyf4M01w1ZQUP/sWM2v28NEvil3WlCfGY4nuaQ2fIupbi1nqeQ8BSSP0pSVot9VpGPCeFnIERf6fHvkBMrRd4rRZdXii6vEF0+LE+E31ygrIF/HGYw1vCq93n/4cIEK5GPZlBC61pzzJk1T1qZzSiYOvc+7zeItivv66755z7nsJkeOXL110+5SgornidZNFNs9rtXz3aB8ZgbImWc9uyf2jwpNg9cNFPd7HX0fAUy+wiuisA1znOTAACW35uTYJ53dh7X/xnwwUlnslx2mrIEALDOUENlGo9n5/vPzvejHlOizw+9dMZsfq9iBH6xh1P0D9M4zG53jwiV96is01/HpoiFpSOC46fjpSLizSLHDpX28xgjvGiOaqrckR9FFs3cw2YqciTMezX8/7wljXRoi74j6k2vPAabYRaYZ08d7RwkhwtMi9OFMWlGiuat9NBs7m52Ay37iCyawb/OXSYq5itkmP/ekwvLw8zLQheUhs7cQ3xsgjcfdrANdwEAwAd/8UxJJMNYpNn5fiZ58OELH7NyffWEPPuqoU6dMZvfnxiBX0PalFKp4FN9RCcGCpQ1B/Kjh/tvgYX1RvKtl5sLXOgtblLEk1nL4aqRXEDvzYtyuyGn2FwBh82s7ansJ3cyexO+IsBMc2hHi74FAABw6PiDm8H3G/4k2fzbEfJl7yc+0dAmkvyXbxIQ5+8A2LO7o8Sm7KQB8V93fXmn8EhbweE2T1jSmsVRRbOrieaF1GJhIWoB4xkARIfs2d3s5XU+RpYAADApCFpeyMvxyw+Z0QbMznpLAADkFfnCQFOvzwAAYPHemWSVTPF4Vq7vrFyfWbk+s3KIh0G62yKh2xB/8pjN70McgV+MuRVnqcyk90h9eqvVatisHu6/BRbWG6m7v4/Z4larOQI9aWQe2QX0qlTv6LZatKENh80ccWDp8PTN9w6PW4SP0ciRyPUAALDym+oG/v2GP44AtozdMy7dVfA0V3a06wevn9oKfkDYvL81d2/xH5NYX2gUDYvmELOVzE99eDGAiMvWhCucnQQAAPMM02G+wqmJAAAAJgYQfuz51Can9zoAAADrDGEHO2HvOAAAWKtPUplAco6PcY63cY63sZR4zJReNsrymBxxdog/eczmdy5G4BfxQWR4TGDahnHnhk7mEfm8pulAfrRAWTPcfwssrDcVbHGfq8iELW521DZaRXMYSDjSunV3z8og2g46tAcfNkM2f+oUhGRoxzy8FfUw/5AVAABYpzTw798g2Wy5W1Hn2ZP99RoAAAA/BTneVThUkGz+McC2s+xUItFBNnBN+r296JALrFh3bW4r+F5FsNk0Lndfa/RSaD5b9fuG5uytzVkriT76V0tvp1kX/DIeAAC+NG9KXdOUstTBHAAADl3QdLOhMTvj+38BAMAGE8KVfXIiAKTzK3Q+En80N3H/BwAA8JlBQcAcWcBsGTwkP3tSLEFlCskzpZdnSqiH10yJ1wyJ1zi+zRB/8pjN71b0wC9EMplMraaXz0wL6CjTs5cvrNMDuNdGuaQKth7FPw2skS632jxzgYtAmaFSqVXB1iwyAxsZR83MdWlSp+9oLBG6J3bcGMqwmWTzpUAkDozB5iCKzUdCoEPb1gMeqL3ieLfKoeKsEQAALN9YXn6ms+xU2SlDAABYuq6s+Nidot8SdgEAANixqU1GYzNRNFssllOT5ktGAACw0Kwg7X+3mA1tVjc7bllt7FL+BgAAWP7tPCJcwV1/OQAATPCj5RLOlV8xu7wOAACWUE3sox8CAAD40J2gMoXkGRKvGdnw4WmU7WmU7WmY6T4+7PQQf/KYze9Q9MAvlhhP01GOZrVare593r882WMoNxm1nx3AwtIVdff3HciPtk4PQMy3NNCyxtBcxhHd3rPaLg273Hh1CMPmtnSyp22PDpsfNkU+iPwcAABWHqhuCLp/4xjCZo/u2jMkm3l3qy5W2JJsLjvdUXqSZPNnZcVH7xT9SrJ5Y5vsO5WnGcHmnL1FkM3b1jQz2AwMosXrbolW8BYChg7akd5s8jRtEMlm8soOtH19cMqFBubCQOO/TAEAYMcxcrRsP3ExAAB86EZRmUCyUbanURZ8eBhmehhmeuiLnM0SLw3xJ4/Z/E7EDvxiSyazYbnBdPT5+RbV9LjHSuQz4HIUyyQ3+n8qWCNY8i6lucCFanGr1WpVcLBMzVkPsz6k8zYx19rcn0qEQ9tsjv8SAACA+WU5NWyOetjk4QXnvYds7t+4cu86xWavwdh8ouyUAQAA7N7eXvTbnaJfKDarZN8ibN5T9Dusmy3k2eRO8yVDAABYaFaApIBFbkFeU+bPlNDjCK9sAAAAsN4YJn+VhZmnfPMBAABYGxJghmH+fxAd7Dg/eAdvVu5vRN3sSlGZxmPDTHfDDPfpGe7TM9w/SrT/oTBhiD95zOa3L1bgFzNxF5UGRGOGQNL2xp054dxbVcwzQCPan441hkS2uClHBQeZWf+aR4BNTNX3yDjOATWCITHa6GZzW1qvivcr8eTdlEYOmwmTNjDzzIVxYBSb4fbUaZLNDl1V9iSbN5SXnULYvA1mgWnYnE+xeXZczu6W6CXEvPmotTLzC2WGJZw3r/x11S3x2mjiDYNxHgwbuTAFAADmG2Ujd2mro5cQGSPrjSvCifN3pSGzT5oCAABYZwjBXAjBDMZ7kp6vHB/jnF8/BAAAkwkRDCpDHrtNT3ebnu5mkO5mkO6mH3uBEQQ5gDCb37LYgV8a3OjuE/B9i99QcrRYyPwoUjCzSw38w8PSccEW95YsPtXiJgpo8r8wr9iMkKsYmzKDApQVDCMYK0Zbldbbmvq46Ah39oiDC3nfQsPm7lr37ppTCJsvVJyh2Hyyo/Q4yeat8LgFyeYNqvxDKg+CzbHSXS3SHbHb2H+mQTQsmvkmLJ82WHHYgpnhf5owf4nCzcvCFhBFM6V1BiSYSc2eGO1jnOM9M3rXOAAAsJrCoDLBY1eDNNdpaa7T0lynJDuaJQy1oa3GbH6LGijwC99mZ+l4qYi8aa9W0wpmJoWHMRANC+tVJW1vhC5uemdoYDLT5ji69i+97kGnZarX1Sd3y0k2s41g6F3IgMu0zE4zr7yQ+8TtqYB714+SbIZxYBSbL3ZVkmxeuqGs9GRH6XFirXn3Vhg5QrJ5vSr/oMrDlGQzGdLpjOxfQRcY0dBe0xRkjOJ5xY8WxKSZKJoXIwvNE/3DzEtDFyQz2PyZQcExFpu9Z0ouz3S1AgAAix36DCoTSHaZJnaZJnbRFznrx16QtjcO/ceO2fx2xAj80n45TueeeMOonTnh4tZ6znv2qDCbsUaWnr184VabNyfeUfOCwHKFIR/gSCFiPg+Ge8nKtiLjj0pxOXLiooDrxAXjLiRysPkmdXvKF4nq1BYHhmZoH2uHOZ3yI20Fh9sK0OMW6NUprpBOenp2wwCH76IWVUbOO2MGAPjgtMuCUs0Ri7nyIPL2XcDsfH9ixpzjY5zjDZ3Y+sdMAADjjtoaZrhPz0CoLHbRh0gWOeuJnKcmOmyRBL/Szxyz+S2IEfilRt4GYzoPoGcvX1iJfOpqBDYD9fbYXlcsrBGg7v6+nTnhtBa3ikFmMnWb9rJAnc+gvtPwL1k9e/liqzTU93Y5w6RNGcHSkZvNqBEMvT11RXN76hoa1emIHGxG71toOTyVf0iVj+Z0oqea0csWaHo2dW8K7jRT9myyaI5cVBFhITr0AQBg6TemyNKUmfyKaWHgnIKA2dTN+FwfclHKa0b22QkWAIA1k4hymUZlPZGzXqqTXqrTZIHDAoHLq+YWYza/kTgCv0hxoJiL2GNcqr5H1ukBqr46LZ4v/CPDGtnianGjrOV468ncptSNJave5/0rUy9H3bmm7fwU+2YzxeZg9C4kvD3Vw7w9daGrEh5sPt2puW8BM7R/vSP/mZ6hzThugZ5qRgO0GSen6EFgZEO7KmoRbW/KTE9IW5qiDsazwOxlFL5jHABg6080MFNUTrk0NeXSpCSeaaLTUBZHGcJsfn2xAr9kNoBzYYJ43qmCrYGNjQ2wDpapMGgowXHAs5e52oIPcasBa0QLtrjNBS7ouJGwiRH/yGkX21UqNRVOpFNLVqq+R5+k+XndKi3s6yJN2lrY/FDD5lBONtPuQlY5cN2e+pNkM3Xfgmhoq5gNbfpF2nRr9rV4dt6IpqENw0Y01+JpRXNBILObLfWeKbk8I9vLKMvTMNPDEFbM5GhZH6Hy1GTHjxIvzol3fA0wqzGbX1vswC+uEm8UJWK/S4lb63fmhHOf/8BgxhoVUvU92pLF35LFp79SD+ym0DoIUwVbD8urSe/z/o2ZV/6syqDSOrOetGX0tqURRjCCzWQiWFM4yeYgks3UzWY3ks3oXUj27anf2GyGDe2Bhs3IWrOWhjblAqOKZvOyMBjPOUjRzAZzuuu0NLKPneo0NeXS1JRLU5IdJ8fbLxC4oDs7ryTM5tcRPfBLUy6z7di0NF1MZu3yrZcfLxVxXcHFwho9krY3mgtceAoJ8+wN18uEliWr4Td1/1GS+km6n6CniUjrREzagkdKKq0z8gHBZj5p0vYj2UzdbL5Eshm9C8kyglHDZhk6bN71qsPm+kRaQ1tBa2hzFM2FtKIZ6WbDdSlo/kJa2alOBJWFPP04+y3ZwW9yGxez+dXEDvyil8vM97mqYGvMlyHqaLGQcRFErcawxhptevbyBU8hobW4Gf/IIYu5j1npypNA2t5oIXQ9W5+bRZq0Uwc2aZNsHtikPbARjDrYTA6bpTuaJduHMmy+QR82Mxra5ayGtsaerbVonp7hbpDuxgbzhHg7o9iLYTfL3/AnjNn8CmIFfhGiv73FfezX1LOXL3bmhNNWADmb3LrwyoSF9WaiWtzaep4DL1npwrOgu79vT16kpeiyr6oKXaAiT0NqTNpB929cuXc94F49tUDlTrKZ06R9nGQzZQT7icsIRg6biajOTSSbBxo2w6tTNbFLq2OgQ5vW0OayZ2stmuGYGQHzJIGDfuyFT8S0nZ3XFmbzUIUGftGeK9bBKka5jL7HxWR+FfU+70e20ZAfM/ljZNrtsLBGsqTtjXPiHd1q85jNz8GXrHTlaSDvUi4Sum3KDQ3qqONcoEKHzb73rnn31JELVNVOJJsHNmkfIU3alBFsnxYjGLrZbNWUuqYxefVNITw8teI6ddyCw6FtXqbNBTZI0awvdtETOU9J5k2Nu2AYa49EXLypMJsHFzPwi/0uFn1vi2H8ZlL1PVqe7NH7vJ/4iVI/W81EH/+IsUaPnr18ca4ic3myB9Ix4liy4rgqqSNwVqvVanVUU6VxnMP/pEFuLeUDsZljgarKoauKNGmXv4ZJe6hGMOLwFOewmeXQZjS0afZsWtE8JfnS1Dh7vejzXnUFbzJdZguzeRDRA79kNtbBweiqIUpkHC7yllTeo7JOD3jWfMWa+mGqgq0BsLZGlqBVwdbWwaoxeCoEazSq6XHPliz+zpxwqsVNZnFr3qJSYi5e6cyelUBZs0joNi/J+VC50K+rdshsZi1QtV/VyuZBE8G0GsE448A4h81XzAoD5xQEzKE3tGdIvIyyiaJ5WprLhIQL+rEXpkXbRTVVvl0qQ2E2DyRa4JeWdVv0tgwkSHCwTMb57bCGLIGy5kC+Z7A18sOmNSa4JnA68eqEhfX6ErfWs1rc7A42I65E52qCugedf5am6kedX5LqdVgh9umqZbKZvtzMWqAahM3UAhWnSRuJ0daSOkKwmYwDKw9fSN+e0gybCYe2pqFtmOk5OYlnEH9xfNjpHwoThn5U6jWE2cwt7sAvzmcB93MHg+JNxVNIeOm/094PyWxQ/zvtjRIeRGONClEtbs3rPvWP3TpYxioQGBZvnXqTKu9SHiqImxhu+0l24I/VaZe7a4fIZvZyM5Wk/Q3JZnSBagvJZg6TdgM0aZOpI1qNYAMOm6XeU1OcpiU6/Dfs1FZp6FscKg8gzGYOsQK/kE9pS+Jkp1npzDNk5OpAfrRAybcBjB85s2im/+wxoLFGvJoe91inBxzIjyZa3EwCa62ZdfOiqkBZsysv8j+hJxalem4siDhyLZPXXq6dzVTwSBHJ5gImm1teic1MkzYrdSSUzebZ+X6GGe6TkxymxV38V8jxDVlX3lHvWpswm5lCA7/oECCeD4MvNKhkMozlt6FnL19YpweU97BHbUCzsUbNEPC7IqzRJYGyxlzggqYpMMQO40ZHbDooeZfSrTbv88zAieG2cwROn+bw91Qln2wtujBQ8IicHTyyB2Eze7lZ6/kp9MQFl0nbTB5omOkxLfmSQdzFf4cct0z14ikk8i7l+0QyJcxmmtDAL+0M1rkcgFGs3uf9y5M9iJhDrc4vqqON3xZhjSr1Pu8/V5FpLnDhGG1ynKca/otVQ1fdg05+Q8nOvAi9qPMGsfYL0m15ewAAIABJREFUUtw/yQ/5tCBk7zXRwRuZXKFg1AWqHILNWoJHOJebLUk2UwtU84r4s/P9p6W56oucpyfwpsbYjQ87vSE7yLdeTqsHhkmYzYSYgV+MTrXMhpvOI+E5MNLV9LjHSuTT+zybe0ttkOvPWFgjXswWt1rNiWEdL5oHkKrvESypeQrJarGPeZLrOL7N5Mhzc1Pclkn8LfOD1lfEba4RbKwRbKgWfF6d8HlN4q4W6dfIBSp28MgSRTRcjjIvDVlQEjy3KMgw02NGuruhwHFy9PlxfBvjeN4K0eUz5RmwOH4rgSFvUZjNajVX4Bdq8CIwbUOf5OB95vcoaXvjzpzwZy+VxF4JJbxDhTVmBFvcvvVy6iMq9PmgJX175Kq7v0/epeQ3lPAUki8kwavEPtRjaYrnOL7NwI95Sc4rRd7UY226P08h8a2Xy7uUr3cY6j0Ls5kW+KURcaINLZ+ZC/+4eH6f4jeUHC0Woh/RcBl1AuBfBtboVe/z/uOlouXJHqym66gj85jXmGYzM/CLIRlXoUx/6ZfZ4KfC+9PxUhFZNLB2qPCxZ6wxIxiIdLgwQVNRsF1hWCNcY5fN9MAvDslkNiw3GH7ZH2btzAkXt9arZcHWSDISe8UTv0RhjXpFNVUyW9wq/M9+9GiMspkW+DWg8EBTp/Ts5QsrkU/dg07qhYjV2eYKOcTCGo3S3uLGGvEac2xmBH5xbjBj6bJUfY+s0wNUfY8Gi1HFb6awxoRgC/BosRAuf2KNDo0tNjMCv3T0LCrWYIIvRs9yr1hzQXgk7XhiYb0l8RtK5sQ7cqYZYo1EjSE2o4FfavVgG8xYui1xa/3OnHDWiI0ZG0b/BP7VYo1m9T7vP1ostBL54Bb3KNBYYTMa+AU1+AYzlm7Lt15O99hr9wbgOE+sMaPyHhVucY8CjX42MwO/KA1hgxlLx3W0WEg08diWMEI4zhNrLAq2uKOaKof7L4L1mhrlbKYHfrGyKYawwYyly3r28sXOnHBpeyO5VMU4OoLjPLHGrnqf9x8uTCD3GrBGmEYzmxmBX1RlRb1M4w3mUaDe5/1wHY653Im337CwyPrkeKkIt7hHlkYnm7UFfnGmbOLX8JEuVd+j5cke6EuP1g43FtaYlG+93FzgglvcI0ijkM30wC+ZDe3lGWdgj06V96is0wOevXzBWnqmh4bhXzvWWFV3fx9ucY8gjTY20wO/OG9F4QNSo1MCZc2B/Gh6nCfeYMfCogm2uM9VZOIWt45r9LCZEfhFiKtO1lRS+GV6dImnkPAUEnLpmWNxCrv9sLDUarVbbZ65wEWgrBnuvwiWVuk6m+VdSuqEJ/XYIglZLfZhPPSj7cwSnVaJfVaJL82wP2aa5LNK7LMuI4AntPn/Nlv+f5st5wQnwuOdguCt6/6ysQbWwcFwjQpr9OhAfjTxikOgmdYegR9jDTkwrLHGnLr7+w7kR1unBwzlrADW+5dOsLn3eb+8S+lWm8dTSL6UhliJfU0TL8H72OYp7uYp7mtyrqwtCP20IPSTghCrgpCtVYJddak761K/rk3ZXpu8tTb5y1rhF7VJX9QINtUINlQL1lcnfl6d8D9F/KeVsea5/gty/efn+s3L9ZuVcdko5tSEkFP/L/jEOL7N9Fj7lWLi5jZPIRkpN7exBtCzly+s0wPKe1QcHGbjGmeSYI1tybuU5gIX3OLWQQ0Pm8t7VFFNlWcrMj9J89WPOj8h/MyiVM+NBRGb5ZHf1aT9fCP7+O2CS3cVvLtV9l2Vdl0V5zrLbTvLTneUnuwoOd5R8mf71d/bi4/dKfr1jvznO4U/tRUcbpN9r5J9q8o/qMo70Jq7rzVnT4t0V4t0R4tke3P2tuasL5WZXygzNiszNtxOX387zfq2eN0t8cfXEhdVRCwsCzOWXp4pvTwjyWlKjN2/Q06sFHn/XpLCbyghF6OxRpJ6n/cvT/ZQ9dVxn7xAM2dwJgkWFm5x66TeE5t7n/eLW+t/KRKYJTqN49ssTHb/X07wzqtxx2/mubRX+t2r9+m5drmnzrO71q27xqW72umuwvFulUNXpX1X5fnOirOd5Wc6y051lB7vKLFpv/pHe/GxO0W/3ZH/ckd+pK3wx7aCH1Sy71T5h1R537Tm7m/N3duSs7tFurNF8nVz9rbmrK+UmVuUmZuVGRsRMH92S/TprVSrptQ1TSmrG5NX3RR+3JC08obA8lrC/KvBxlJv4zR3I4EjLK/3y2IEyhrNJXMs3VbT4x4rkU/vbX/Eo83pOMAFMxaWWk22uLdk8XGLW0f0btlc3qPiKSQrUy9PDLf9JCvgh8pUN1V55IPGsAc3Q+438O/fuHLvuv+9et9717x76rx6at27a127a5zvVsOi+aL2ovkoLJrbqKI5/1tV/sFWomhGwJz9VXPWl8rMzcqMTbfTN9xO+/x22v+0g3nl9cQV9QmW1xIsr8Uvr4tbVhu7tCbGvDTMWOo9M9V5YoTtXIHzmfIMaXvjO/25Yb25pO2NO3PCnzVfsWbQGe+zY2FpkbS9Ebq4aY5arOHQ22fzs5cvBMqabdLQjyJsF6d47Lsaf0l5NeGRMu7h7ZiHt6IeNEU8aAx7cDP4fkPQ/RuB9677I0Wz+4BF84mOkr9oRXPhkbbCw20FsJsNi2ZNN7tZsr05eyvZzd6kzNhwOx0F8yfawby8TgPmJdXRSxTRixVRi6siF1VGmhZeMUh3NRI4/jvkxMbsoKimSjyn0VnxG0qOFgvRjwwpk4QZMIaFNYb07OULt9q8OfGOZEQE1vDobbJZ3qX8riBuWpTdein//I38uHuNKY9bhI+bEx8p4x/djn14K/phU+SDxvAHN0PvNwTfv3Hl/o2Ae9dhQ9urp86ju9aNXjRf6Ko4P1jR/EMb1c3O29+au7eVu5tNjJlvidfdEq29JWKA+WMGmGvjltUgYK6KWlQZuagywqIiYmF5+MKyMPOysPklITOyvYySnT+KsN2WE4orad3U8VKRb71crVazMknUjFgS62CV1gOTWFhjTN39fTtzwnGLexj1dtgsbq1fm+a3QuR9slYqfHA7o7ctrVeV+rg1+XFL0qPmRKpoftjE0dDuuebdU+fZU+veXePaXe10t9rxrsKhq4qzaP6zvfhYO0fRTLeASXY0Z28ji2bGmJkB5lUaMCcOBOaKCIuK8IXl4eZlYealoQtKQxeUhMy/Gjz/avDcoiDDDA/DRN7cRCcciaeD2pkTLm6tp2eSqAeJJVEF22A6Y4154Rb3MOpN2SzvUi4WullnX7msLMt90i55cierty2jVyXubU193CJ83Cx4pEx4dDvu4a2Yh7ciWQ1tygXmQbrAuIrmssEmzTQLGMObze5mWzWlrGlKWX1TuKpB+PGNpJXXBRDMxIxZA2aij21REWFRHr6wPIwAc0nI/JLg+VeD5xXz5xXz5xYFzS0KMpNfMZZ6TxdeMoi5gHtBOqVnL1+QOYWabjUrHE7FberGwhpdevbyBQyNkHcpo5oqqdAI64zANWLfNWIfxmOV2GdOwqVpMRfYkRLU438ZAdT3gest8IHnfW+i12dz0+OetWl+H4u9w+7UFfR15vV15Dxplzy5k9nblt6rEj9uHaChDYvmgHvXfe/Ve/dc8+qpo7nAumirU1xFs3ywojnrq+YsmjdbSzd75Q3BCqKbzZgx08FcFmZeFmqOlMsolc0Kr5gWBpoWBJoWBBhLfQwFPLNEp/IeXHjpilR9j6zTA5DldYhmeucaZ4ZhjQp19/dBNEJYwsSIGXEOMDHiP6EnzFM8YG7Eakng/wrD/lcYtq4w7ECt+GB9+sH69IP1ad/Upx24lrb/mnj/NfG+a6K910R7ron21Il214lgsMTOutQdtSkwXmJ7bfKX1Ukr8oNW5AdZ5gctlfibJbuaJruaJrv+X/gZ+IdOjTpHJEEpJDyFRNreiMMkBtVrsjmyqcIy1SugubL477vyv7tkfZ15fR3SJ+3ZT+5k9ral9apEj1tTWA3tCLKhzXSB9aAuMMUAq1PsolkzaUaKZo0F7Hb6http1rfT4NKUdv8Xy/xFgpkcMGv62POK+fOK+AwqzykImCPznyPzn53vPzvfzzDTc1qcPa9a8nZ/W1ivLXgBhWzNcXAYF85YI04Qw7718j9LU63SfPWjzkMQWqR6WKR6bJJHbpRHfFsj/vlG1unmIue71U53FZfuKhzvVvG6qhy6Ki92Vdp3VV7oqrDrrDjfWX6us/xsZ5ltZ9mZzrLTHaWnOkpPdpSc6Cg53lHyV/tVm/arf7YX/9FeDLMljt4p+u2O/Nc78l/uyH9uKzzSVnikreCntoIf2woOt8l+UMm+V+V/p8qHLt1dtzI3Vgusq+IX5wUuzgs0S3WbneyiF3NhHN/m/8LPfCz2/qMkxa02T96lxHuqlF6Hzd8WxH2dH5n7WHX177tFf3cV9nXK+jpyn7RLn9zJetKW0atK622lhs2UQzvyQVM40tBmu8C0NLRLT3aU/NVR8md78e/txb/dKRpC0ZxNFc2sbnYq2c1m+L/iltXGMWbMGjCXhi4oCaHAPLcoaK78ipmcRuXZMv/Z+X4meX4meb4meb6zcn1n5foYCp2sxD54VKMjErfW78wJh/+ZCWfSBoZNYFg6K5ifyFNIDhXEfZLm+5/QE1Ojzi9K9dyQH7arNOGPBqnjnXLvnrrLPXVePbWe3bXwddW1u8alu5oG5rtVDl1VGjB3UWAufxdgPqjKO9ia901r7oHW3P2tuftac/a25Oxpke5uke5ukW67lf6ZIn5JAd9c6m+S7PJR5NlxfJuPxd4HZLGwwh6ztH41Nj97+WK7NJRXL6t42lP6tPvq33flf3cV9HXm93VQw+Z0rmFzNOkCC/3/2TvPoKrOte9fH58ZJ+PzOj4agiCCIAhCEMFQQonlGNuJPfauYBSNokYjCgjSO0hTOmx6771I7yIqCoINAWswx0wmmTnvh3uVe7W9N01Jsq+5P0Q3IIS1129d7f9/eY+a0JZY0KamwCi9EaYQGHs8W0zSLFTNZsx/tcbhYNbDwEw1mJnpMpvKCMkLiv3Viv3Viv3UivxUsj10U9xlfZcpEgGdVYSrN9M6UrbxLIupGSgt3lEarZXkMjvykkGG9+bquMMtmefulQYMdgQP3wka7gwc7gwYuu0/dNtv6LbvUIfPUAcCs+dgm8dgm/tgq+uLVtcXLc4vWlDyIx2Y66QBM5rJ5YC5HAfzPmEwb39U+P2jwm2PCrf2FmzpLUBzQpt6881b4pdW39QuCVyY7v55tK1yvMP6whsosf7npDqjY/OWonCPruqmX4cbfh2q+3XwVpenAXFTs/SQ1GyO4pvQ5hS0mx0HmuwHmq48b7B93nDxef1Pz+pYU2CEEBi5OoUlze7qAACgGieUNAtXs9H8V0usfgs5lU2WsjUvaAFoKqRiYE7a/RnxUy9XLAvUKCOpHLtjGsC00/ZqRX6qRb6qRb6qhb6qhT6KWa5L07z+OZfUFI+Tt1LD7tb+979cPFNgpuQ8ZSGLjx2DH0aSe9p+qE42zvCdFmazNMPn3+VRJ9pzXfrqbr68e+Pl3bCXXaEvu0KG7yAwXyfZ7DeEFJw6vIcYYHZ70SpUzbYbaLR73nj5ecNlGsz1fGCuQWD+kQAzMfRz/EklSprFg3kvH5i3Pyr6HoG5lwAz2qzZ1JuP1KK+68n7jhRaXt6Z+lVt5KKiALVU1/+9eV47xXVPeVxMd9Pfu2M9CjZfbSk41ZDR8p+XTb8O1/86VPt+MCXAnLqxbcmR3GwO55Mc4Ra0BabAbvFMgTGEwEg2x4pNmonZbGppijv/hdalUI/53CwAWLpXnQSzZmWw2llN6qee4RWgXhKwoMRfrdhfrch+th4ALJMv9J1f6DO/AB1vlXzveWku+yviJ++3KAvp47c///i+OFJwH527BS0LWUx+FD29b1OXsSTVQyHmyorCkCNN6Q4PqqJf3Y96dT/y1b2IV/fCX969+fLujZddYS+7Ql52BQ/fCRq+c52RNEtZzRZuMz8TW81+Us1MmkcF5mJJYM4nwNyTt4GkMgLzup6ctQ9z1j7MQRoV3z7M/rpNpFsdtjDXZ06c3YLEa5ZVSVl9nX+/5EdaNg9+GFkgcmoYGWz5z3Djr0P1vw7WvG86vxwAzLdZmwEAWCdKbDYjNouXHGEVtM9JKGgTq1OUEBg+ni1V0sxXzab2mDUvaAHAZ+ddKDBrVjjJ6QOAxsytGgAAW6wXFPurFfuhLFl+MwDAtFO2KvneKvneKvleynnEmRNn1/Hq+aT+LmUhZbz7/YNFpj9XVIFb55a1n2UxedHx6rlHe+mavJBpYTZfZ/sfakhz662Lf/0g7nV37OvumFf3KTaHv7wnlDQHDIurZruR1exro6hm87aZRw1mrMcsFZg3MsG8HoGZpPKah9kIzKseZq16kPWvB1krH2StfJBp0i7SqghWz/L435vn9dO9nFoK/zYLMtKy2aYu42JLfut/XjZTbEYF7eUeoi53fQCAo65Us/m2sy4AgOnRbCdt4i534Pyrezdbr5Ip535rstlsZQUAAFahh6zIO6JlEJrQRgXtw+5LqXulomsS6WzhrQUAoG/osgUAAPT0q1zVAABAJRbtNGeveuikRN9mddVK8aT5sjx+D95zEVWzcTB/WeumsBQAYKYfBeaghQm7pgGA/k6V+J3TAACWKaAKNkqUXS0AAPS2KuZ5Ked5Kud6ziPPFymOa/JDJvV3KQvpo3/kjWGaFz4HwJXz5Fu0koUsxhtVAz02dRlqIkftFLfvq+Iv3ytPetOT+OZhwuuHotcPUAcw5lX3aJNmnmr2IE81GwNz41jbzKMCs8RSNl3HxsG8DgPzagzMFJVXPMhc/iBzOSnA/E13hn5TtFqRr0ryNfnoyyiZ/tS/6nGFtGw2zfCLfdxOsbnu18FUVNC2Ti4bqT+9DABgUw7ZbCbYLDaO3UTNZisrvlctryPJkW2W7FcUXBMP95cfJNhMhumPa3ppNq99mLO64sRMzleVj0RJ83VVY/ZL0229iWo2Nf9VYzMLAEBTPilEC41kl19XtSHT5RL72foAADPcfanatUrk1mkAAOZyuZ7zcj2UctBxV8p2V8x0lYu6NKm/S1mMKhqG+lflBP325x+ChWzZWpUsJi6y+jqPV6fMjbEzzPQ92pge8qw99U1vypue5Dc9SW8eJpJgZiXNEcJJM6eaTSfNkmezmdXsi8/QRoxU819sMD+mwYwWZ8SDedvowfztw+xVfGBe9iADgdmim1CUQo1Lo85EjfLrCzLd/y/yZ2Qh+FeseEvLZqVYu9LX/a3/eUkOgjX/tBwAYFvu89KRZ7H+ZgAAJxKJZjPF5uOxca8fxGQeRH/S9C4Jfdnl5I3AuO/4UIfXYLslwWbDjU3NVweaTnkaAgDAzp3P6s7XX1ACANixGRW0a88pAABsW9tfdqDfi2DzYXdU0N7c66pKsnnNw3AtEwAAMDlu1J1h3p2ucwB99HrtO0nGhUenAwCs1WyPX9oWp2OrDQCw+wKVNH9ZF65Te0Mnde9nAAArlStDNCuCF5YHaZQ7yiEee/qrFfsp/agOALD5OF2+zrWaDgCgNjPcXSnbfW62+9xst7lZxJkWZjOpv0tZjDaSe9r2lsVScp4sCJOZtIzNshh7NAz1H6oQfR51aUV+8ImW7KjBOxlvH6W/7cXALFXSPJ4RsDFUs888rTnDnP9ibUxZPq5AM7mHWRtTksC8tbeAC+bvGGCm6tg53Do2N13GqUyce6mm91JN76UadyZqlgepZXnMjLy4pUR4ymRKhrRsNkj1THrW1UKyubbLywAAwMobqY7ccdcDADji9K4/821fGlnTPtL+MO71g+g2Jy0AAJO9rXdDXnYFpe/nYbNVCLk9FWQIALB0dX3duaSdnNQXAPRNa8oO9Huh8rhGPOVsQbE5Zw2RNC/WqCCnwO45KAAA6KgW8RW0m7HZbEpjxG8lAIDBHrXK4IUVQRrl1zVEZB0bNZhjtk8DALCQy/NSzvOcl+s5L8dyOgAAfObkNjfLTTHLTTHTFR2FDOeZERcn9XcpizEEEirimE/JbC9kMa549/uHsLu1i5JcDNK9zrYXJL3szn7bl/m2L+Pto/S3j9IYbOZPmkkws5PmsYyAMWezBarZY24zTwCYWZNfrAYzp47Nny6jg6hsejfV9G7K1+h0JRt3JmlWBKumuc6Ld3BtK/5L7ExLy+ZdpTEeXVXUkHYaNqGNx8ac/ozRsNmTZLOqZw7pb4HYDEuT6iyxTjMe2gll+5ls3tJbsAljM1nQ3rCYngJzQDyWD08yup242E6H/UV3/bS4IVK3nhb/WkSwebca2mMuC1Q5o8H7/Ux3JivY2RdnLkZsRjx2oY5c8lW9FI9J/V3KYmyxtyw2uacN+wuZw7Msxh4oUZ4bY7elPPrGk/a8d/057/qz3/Vlve3LfPtowpNm8QvNPCNgnGr2+NrM0oJZqMfMADOzjs0LZmnSZZzKX3clm3Qlm9xJNrmTZHwnSb85dkG+z+zoS5tLIqZ4Gi0tmztePddL9SCHtJsvLOeFFMAJUcbbR2m3nXUAAEyOtD+Ifd0d3eaoBQBwwAZtNhNs3ntsqN1zsO0omTeTcmBU3lx7FLHZ7Px+5vbUgf6yfX2IzfoG1dSENsFm5dicb8m8Wb2MWp1CbNZRLcR2mkPXYN+6lmI6ljRTbIYVioS6iANqMPPERkulHPe52e5zs46i1efPHF0UMlzmpDsTJ81ZMV7mgTFF47c//1iVE0SMd0rl8CwLWfBETHfTApGTQbr3T+2F2W/6Ct49znv3OBex+S3B5klKmsWPgElZzWZtM0toM7Pmv1hg7hsvmFc9zBaqY/Oky1JQ2bgzybgz0bgz0agz0eh24sLy66qpLvPiHXxvV0zNbvQo9pt3lca4d1U1/jpUf9drKQCA+dkuTBEs5wgAABx2fPsolWTzYSabzxBs3sfDZjD8rrHJfqDR2oPoN+94Vnu2/iclAABYnFj1w5NKq8RtAACwdXV/6d4+T00AAD2DatLcosdFhWTzqoc3NYl+8w+G3elm91K1Ub/Z2FLvdqLhzbUAAKCtnIvERi7MJtn8ZV04rf+VtOcznM2xqKCtMTvGd36Bj0q+t3Ke1zxncwAAMJud7TY3y00x88hnAABqM0Kd56Q5y6ddk0+7Jp/qNCvRXi/FffJ+i7IYZ7z7/YNhmlf/yBuB1rMsZCEYv/35h39n5QKR04aSyLiBu8W/PCn85UnBL4/z3z3Oe9ef+64/h5k0p73pTX3TK2XSPIa9KaGFZkppRKpq9pPqU5w2M+/8F77KzALzDinAvF4CmLl1bElF7K4U8VQ2up1gdDvBsCPBsEOk1xi1INdrbpz9lea8qabeOAo2v/v9g0mGb8rA3fRAcwCA5Z6JI8/LaPupxI0AAPBdNoPNMa+7ozA2B+NsHmz3oNnMCGX3dLTZvOUo+yUFV9H+/tK9fZ4aJJu3Eo6QFJuzVz3MWhG7gftl5cOTjG4nGHb4qxhxXlu6XxNPmqtDtSpPzwQA0JATBaqXBiifRv/gdkUSzMrMBrNipqtC2Kb/AQAwnZl2TT7V6YtUpy9SnOSSr6rEO/wlOhz/5Oh+O2SR6f/u9w+szrMsZCEU737/cLWlQE3kuLsqXvTibskvT4t/eVqE2Pzucf4nSZqlGgGjlUZGU82mhTnR/Bc+mE1pjOxiVLMlg5lvJDvrX0wwC9ax+dJlisomYqlMnHbRV+3xS5qi1PN9FOLsrGtSp86NenSanf0jb4wz7A6ZAQAYBDSyrCGdTwAAwIn41A5+Np9Gns1MNh8ha9r7SUgre6RTqiM/Pr21CcOzgmsC6W9Bs5nU0KbZ/C/CdcpRgf5UXdUiXG/ETxnHs+EBzfoI3bpwnVpam1Oz0knOAABghlfgghKioD3txyvzC9BUNuoxu89GjyQbjihkuMxxNAUA0N04K9XpixRHuRTHz5Mc5oscZaojf4koenr/++LIqVngksWUit/+/ANR2bIuNX34QdnIs9Jfnpb88lQ4aSanwKROmkcrNjKeEbCzT2vOClazpW8zszRGxg5mcQ3m+0wwS0qX+ancLvqqXfRVe/xX7fFftcUjzWb95ugFhb5z4uysa1KnQg49ah+qwQ8jy7IDr92poKwhiyVZQ4pRBHPH2Oww0HRloBFXHaFktFlSnZS/xXbS34JrPMXU6aRdpww7EijLKUwILIIxBVYdqlUZolkRjLaZp51xWFDir1bkp1qIVbNzPZVyPOZmu8/NckNjX3PSnWcfUwWA/7E6K5fiKJd89f9EV1Tir8rA/BeKsLu1J2+lfurvQhZTOrL6OhcluVjVp+W9flQx8rx85BnFZjxpZk2BTXjSLLA3JWEETLLSCN/SlLRtZhaYH422x8wPZqrBzKlj86TLjCI2P5XjKSovbYtb2ha3tJU4Bq2xS1piFhT4KouuBnXd+rSX2Vg8It/9/mFnafTm0qic149Yts2UWmcSR60zDGMzbj/FYPPzRq7FBcsX8gDJ5p2Pirc/KtraW0iZQq7ryV3zMIfS0EaOkBzXKVJAmxbpZK5OVYct4qiAKRf7k+Jf3ir5qJrtocQEs3zauem6AGAyM8VxdvLVOfH2einuXGFIWUzxOFeXGdBZ9am/C1lMxeh+O7Q8O/DbgtCUwftVIwOVI88Rm0tHnuEF7XzmFBh3dYqVNMdJPZ492qSZfwSM1M2WpppNbTMLtJklbExNCJjF1bHpdJlZxBaTK7exqWzQGovcgdHRb4nRrY9YkOWxKNn1EyqAjoXNKKK7G9VEjkfqUnPe9Bf88iSXyWZkDRn3+kE0bj/1suv68J2A4dt+Q7d9hto9B9vdBltJNgch+yk01k95Np96ijxPKq0eV+Iy2rv7SpBh81ZiEAz3t8haydXQvpNs3JlET2gTAtrEWrMuT0E7eGF5kEaKi2fwAAAgAElEQVTZdcWtAKAxO5abNLvPzcbBfO2LoI3/AwDrD8yKu/JFtK1jS+EE/p5k8THj++JI2VC9LPB49/sHm7oMzSSXoN7GW+8Hqt8PVJFgFlPQFl6depj45mECnxAYr3r2+JNmKZVGpKlms9rMvIPZGJgL+JW/BMC8gg1msQ1mNIwtVMTG+sp4BZtNZQzJ+s3UidZvjtaqDp2X6Li5OOKTNKHHzub/kqMQqiLHE01ZyS+7SZcLHttmxGZkPxUwzLaGRPZT9gONV3jspxgWFyxfSFJ1hDZsXv0wexWvvwXT3AK5TuEC2tyC9kJidSpgQTFV0CaSZnY1O81ZPu2aXIrTzLjLn0ddOl6dMnUGCmQxhvjtzz8sMv1lzQhZoGgY6jfJ8D3XnFf7/kXN+xe33g/gSXPZSNIW7twpEYed+PRGWElzLJE0R38LAACr0icgaRbcmxI3AiZ2NptuMxN6yVoixvzXDnabmRBRVotjmFisuLYYAOCQMy+YxY1kkw1mnjq2NEVsQSrHYFSO1m+OXtJEnaglTVFqhb5qiU4ffxl6XGxGMfhh5ExdhqrI8UBtUtizDiE2h0rBZtwakmE/hXk27+8v3dtXsovwhaTZjLynKDbTzeZ7lL8FwWai2dyCNZvxCe0qpJ4dtLD8unpp4IKSALVif9Ui3/mFgkmzXKrjrPgrX0Tb7iqN+Xtbiv5zon/kzaqcINlvUxZXWwq+SvdOHrhb9/5F7fsXVNJcOfK8gkiapWFzbxpbbwSBGZ8Co9n8cZJmaWaz+arZhF6ypkigzUzMfxFsVo3FMuZK61kAs5zCRwtmgQYzXx17VFTGEuUlzQwk6zXSR6f2hkrytQMVoo85KDoBbEZBrRMsSfeyas6MGLojyOYhBpuFbJtxNh8j2XyQyeZtj6ghbbYvJNOwmTMIhjtCMpvNREG7Ikij/Lp6KfJm9lMtogranvNyiU6zQobzrAR7xTg7uahL5+uzZLny3yw6Xj23yPSXjW3/Y6P77ZBpht+J+vSGXwfr3w9SSTOnoE2weXMOPQWWK/0UGN1pjqLYLGXSLKTQKbQ3JU4FTLpqNs82s9RtZlySU6DHLAWYsQYzXcfmpMvs1rIglfFEmYXkSL2GSL2GyMXk0Sjw1Uxy/mgd6AljMxUNQ/3Hq1M+j7ykneK6pSru0v1yFpv9STZ7CLOZsm0+ibO5XwKbeYa076WakobNfINgDOMpTrM5kGAzPaHtpZzrKZ927f8S7BTj7GdGXNxVGjPFhd9kMZ7I6uv8vjjyU38XsvgEkdl32yjDJ7K/reHXofpfB+swNjML2s9KMDbnc7TAyIJ23Ho8nT4ey7c6FbWKyebTx7BPsbCzF9xpDjWjP85wQyPN5n3Ix88yaDdl6GcZyASzH6Z2aLC8Fq9mezOUjY94k7PZVN5MtpnjscKB6ak1BJgJoUbVWArMzir0xy3WqsimwKyH7JAOOuoeJF8/4MgH5uSvu5L1Hcjvy/iolr0OAMC+yyhd1twLAAB7LyEw617WBgDYc4miMuFsBACE9yBJZUEkRyxuiFhcTxzNymDV5Gv+dz7GrOjEs5kK5Bz+TXbA/ws/b5Z3fWd9kkNvDc3mQQabHUg2/yw1m7djbBZcoOId0qYGwZrEDIIxms3zcj3lUhznJl6dEX5BL8Xj54acv42DtyzER0Bn1bm6zE/9Xcjio0ZIV83agrDyt48bfx1q+HWw/tdB4YL2U4zNQlpgVVbLgBXaPhWc1SmKzV1hL7tO/8D+FOSry+40N19W43ygcQqRNO/leOwCAFgGEGwmhRfxWJyIkuYkczP2S/Ku8fv7SvcRmoygKSre9ah4Zzynom966tve/I2YMeD6ntx1ldazOP+WUiyRMesd5LwGMMMxmAVmExzMeOy9jNJlgs17LqEiNsnmiyhXVt/D/rzpl7xYVKaRTPJYF526cHR0am+qZ3qcrsuY7ItwEtlMxW9//pHV13mmLkMzyWVOzJUlGd7rq6L3t2TYdJeNis2HSTbvEcvmldKzmRzS/pLF5opg1UKfuVluX6Q4KiVclYuxVYqzP1KZmNzTNhV20mXxkePkrdSwu7Wf+ruQxUeKnxtz91TGN/863PTrEGJznbiCNs1mbiz2q0b+AroAAIfs3vQkvnno72MCgPxz8YI2zeaV6V2hLyNWAgDsPzXcGTjc6eBtBABgYWfHTppzN5sDAIC57bkXLU4vmg8QCk679w00XnneuIdg89I1DfUXn9UdI9yDdm57WmPzNHUloq/Z+YNPqq2fVG8kVJ62f/e40qrmLGnIW364v2y7qz4AwBGvfX2UXjJoxBfvfOSO/H/knGOw+S89var8jT0uGJsjdAgRZWuLh9nfPsw2IGC8Qe9B5vIHmYuJP+qql6Wbd4eqoQ8+4MACs8kdO8JCcN9lo85Eo9uko+BeW9RdptncGre0NU6HZLN+S4x+zsHpAACr1VGunHUA/VGNmyjTSA6nkPwlOrU30dHI8fq+NHpSG14fg814DH4YqRrocWop3F4avTjVfVqYjXaqu1lh8OrqqIOdOZb3CnE2/8jLZqbwyGaO8AjOZnq5uZOfzWhIe2FFkFqx39xs97lpzkoJjtNvnlNNcFyTH+rUUlj09L5sIOgfHr/9+cf3xX8x81dZjCF++/OPQxWis03ZLf8ZRmyWoqD9tFiYzbp+1elve9PesAvanCkwtDpFsznkZVcwmgJrsafN7yzsrvAnzYabmqhOc5AxAIDh+sbGK88bCDZbXic7zYEGAABLV9XXnCGSZoMVtVSn2XcxAICBRU2FJaegjSmNUGwu2lH9oxwApZ3MbDPTbF5XgZLmxdoVVJvZSQkA2fgue5ChS9a0UY95qaMuwWbWSHaR5QwAAB2VAqLBTDgK7rVFRWzNPQSb0coyUcHefVG/OUY/ZDXfr0hLMVMSkkkeU0en9oZOzQ2NfN8VeUGTl619bDZzo2GoP6a76VJjrnlWgG6K+7Qwm2lhNguSnbXTPXQzvb4uDzMpD/u2Pv679tR/t6Wsa0te05q8/WE+weZeNptXMdls0pWiWxf+ZR2awb6xsDxIOddzXq6HaoarctK1eYmO6J9TS3AyzvA9WpUY0FlVNdAjG/+RBSve/f7BItNfpiTzN47f/vxjc1G4c2d5639etvyHTppRQbtGsKD9tPiXxM0AALApR3CtOcjXlA2F49GooI3pjUTSbB4u2m3B4YiF3RVWp7kJsXnPIXo8G7EZjJIbL5NsVvZIJ8VGAgwAAEA/qeZM/XklAIDtm+m9KV9dAADQTaywfFyx05Xju3fYc29fyR4eNm8252wzf0eKKKvE5qwl2LzRgJ7/QmwGxdiMb7ppNqMeswHBZnt8JNv4TpJxIWLzOk1yHptk8yU086VBsBkVsWO1CTZfWNIcrX2J7jTjMTuIp3DNQrIOyWPWWVjsvyTNc5Lw/OnZzBsdr55XDfQUPb3v1FLo1FK4rSTKNMufOrMif0ZMlXj+9+Z5k0w/8viuLQhDXzC5p61qoEfWM/7nRNVAD3WSe9rQZYDOd4U3zbL8JR7DDJ85sVfMsOtQzPl34Q38n0DXG3U+9f8MWfDEoQqRc2d5239etpJJs3QF7adFGJvFmFskvelJzD6EQcHkYBtLQBtjM2GkC8vTOwOGbtuTNW1bzHLKbbDVlWCz4cYmSgiMyJvXNTRcpvPmQHJvCrF56cr6mtMEmw2W11Lj2T66AAAG5jWYPGfCVux71je6VbK7z0ODZPN2Mm/WrypA7cVN9GC2M8XmNWTerFVBbUw5KQIA6KqXZVhQbD7ggIa/aDazRrILj04HANBRKSDmsRdf0QEgG8ytOJtj9Jtj1HcDweamaO1LWgAAhge06Qo2m8qswrVO7U0uj7VvheFHo8hvRV7QZKRzU5TNspCFlIFol9XXiSh4rDrZPCvAPCtAIeYK/pSmk+6pk+6pk+6hk+7xVV7ANxU3LcizqTl5R0fm9o7M7R0Z33dkfN+Rsa09fVt7+tb29C3taVva0za3p21uT9vUnraxPW1je+rG9tQN7anftaf8uz3l320p/25LXt+WvK4teV1b8tq25LVtyWtak1c0xOmXBuuXBi8pDVpSGvRlro9Gmht18G9sTszlr7P8vs7y21sezwK5rH7z0cK1reRYbVrbf16ipJm3oF3NX9DmsrkP0+nsTXvTm0Ig2fRoB1prjl1DsJkloE2x+Y6TtzEAgIW9w/Bt/6GCHSiHtrhiS69OoZ3m3E3mAABgbntmoPnqQBPhGGT+s/XzBtvnDeR49tLV9XXnn9VaEv3mHVuf3jr9NGUF2W/e96Tq+JOqDcjm1+zsrscVRwlDXn2TGnw2W9/oVvEuks3q8UXfP3JXR9mnc9Tm3vxNvZGLTQEAZl2LZLD54U1tot983BQfzDb5wag7w6I7nWIzGv4yuKoLALDfjrMrFUBYCO61NewQfZV/GNkAogazQWssMe1leFC7OUa/GZn/Auz+Sa8xSi8TNZhhdlDk4oaIxdfRwtq3qpxEmYtkFo+JUx26qDp0UXWoWq7XgYr4Cb8mZWyWxVSPd79/oJLdH6qTLbICzLMC/l/4ecQ23XRP3XRPw1z/VZUR/6qM2FAnOtSZc7Az5+yjKpaNPCUj/BPHs5alwICLMODrnrhNHq77jysM4+r/hDMPcweUsgHY1luwtbdg/b2sb1pE37TEf3UrXKckUKckUCvHe0Gq64JU1/+9SfyMOLxjupuqBnpky/QTGEk9rRuLw9v+8xJj85CYCW2OTifBZr4wteroTXlTacmZ0wYLJ2+2VXPkSpLNwWTezPyUK5e4Ps2pnOFjAKNkYqd5N9+ctpJ7KnGpJ27nvqqTiJLmBFPOnDaYnt7YV7zrEcXmwu8fFW6N4/70m4x7cteTbFaOzVn9MPvb2I3cf0sxmlhl1jkAAPTwlz7F5jvJrCVmoojNCmpLKmQNz6u7fkIz2Kq72K98dsGNSWWxSCZhzDhVoYuqQhdketi3FEzsZSljsyymUDQM9aNRQaeWQousAKMMn2lhNrMif9bL8DLNv76mKmprfeKxO/nH7uQ7Pm+iVJBwLzz7gUaWTiHhVksqIrGUhHH5BUq2EIGZ1mFgSzHQFT/cLA+35cF1hikw7+CAeQtzfIaSNmTYzvfkmDTFmjTF6lXf0Cz218r1UUt1/TzadlqYjXaKq0mW38+NuWhoUVYtH0NUDfSszA1qGBkk2TzcghW0xUqOUMZTEtnck/Sm8iiOZwsnb8YUGBLQJti8Iv1O0PAdR5Q6AxrPvmkBAGC0tZlHpNPpRYgJ/aUN1zfQQmC7yJr2DhLSSu6pTLERNP+FwsC8pgKpPB3uLz/ULzLB8Wx6ehOhm+1OsZmQAMPxbHpyBXObWTmWNf+FAlWzCYERms13U76+m0IsSu23M2GCGUmLEHVsANhzibUlRdexAcDwgNrPWgAAu36iitiqO5lg5qMyC8l8MA5ZVBWixTzzU5xTH3VM4JUpY7MsPllUDfTEdDc5tRRaZAeoihynhdl8meqBVuzWV0WfvFt4+l4x1V3jWscTKkikQiFTC6lRTNJ8npk0nxFOmo9zNJIoCUPcxfYgDeZS6cBcKD2Y12KuAJSa0qoHWf96kGXSGr+0MXphSYB6sd+CdDfVVJdpYTby0ZdNMv1+bswNu1srK4yLj9/+/OPrDN+kZ10IzOKbzXwF7Scc4yl2QTtVrLmFdK5TvHojlEgnegvwq2dTbMZtLYT8pngdmoXMpiRLgD3MWfMwZw2fMCdD/Av5MeNa2Uj5CxPKxsFsSAp+cTaYWdKb5NYyu7XMrWDzU5nLYwaMK9EJ1qoM1qwM1qwMVi8LnBfvMIFzYTI2y+IjRcNQP6pLf0OSWD/De0VR2IbqmDN3ix366vyH8DtRh/dQu/cgfj9qc2OyWTBpZoJZTNI8tmr2EaaLLS5kiN/FqBsZrmj4PR+YeY16JIKZUjqk7nfolmdyJ2lJY+SCEn/1PJ/5qS7/e/M8ojVVD//UF8IUCv/OyoPViRiYuc3mF7XvX9QQSfMAZ0JbnPEUS6eTz9yCmgKTQkCbNQUmJNL5vPEK9khKsjlAwNaCR6GTbQRJXtVMsynGlSxZm5O8XJFiNtf5EbWZaa1sDpiNuGBmbTAjMDfhYObMfDFby5KpzEIyE8b0qQjWrAjSrAial+l6YuLc32VslsVkRcer52F3aw9UiPRSPaaF2eimeX5TELypOvbcvVLn/vpg8h7Eug0hMPswwTzapPmy2KT53LPac8LVbDxpFlPNlqbNjIMZd5vfKhbM/x4NmJczwWzBde+5n2Z0O0G3PkK10GdBttf8FOdpYTZqiU5bSiIDOqv+yasKgx9GFoicqGo2UdAWuz3FV9AmNLT5dDr53Zo5a800m+m15uHOwOFOAQFt+o3AcragLn7KcoqXzdIkzUIOzYK62T15G2gw5/KJZvOYP/KqchLzX1wwd7DBzNxgJsFMinwRWiJ86TI+7cXfTuYgmUtidBYyj2K8/UT518nYLIsJi8EPI1l9nbaNed9kB8wIP78oxXVtafjRliyHnluszAAv3FFgli5pbnHBwMxKmu3EJs2jGgETrGaPvs0sAOYCsWDO5QMzj/+8RDDjlreUW4B+c7RmRbBanpdy0rVpYTYmmX4/1qYn97T9o2R2dpXGeHZVU2CWUNB+zzuhzSpo97MntMda0OY8rTIK2qykmVvQlmQ5JegFOdqkeTNv0kxcuhKq2UznxxT2KjPhxMwEczvbuEKfKmWLqWOz0mUpqcxGMhPG5ehcZx2VfK8lqR4Tcn3K2CyLcUXHq+cBnVWbisLVRI4KMVfM867vrE24dL/8xnAXfutBYGbegLhJ8+3JSJovPqvjmsmz3PH4R8AEq9k8beZ9o5n/2sxs0XHBvE4YzP/igPmbbqnA/DXbxoe02LuTpFNzQ63ITy3TXT72yhfRl5fnXPdoL/17p9SDH0bmxtgxwSzN9tSzspFnpVizWaignS7ZrVmqgrZ4q2aJdpBcy6nJSJqZ1excVjX7X2Q1exm3mi0MZmTpa3SbAWYqaR4VmMWny7xU5kcyh8ca6JRRJ1CjLHCuyGFC3jsyNsti1NE/8iamu2lHafTcGDvtFNeNFdE2nUU+T1qohIC677DYHPqyK4Q57RI43BkwfDtAQtLciu5Ho02aRzUCNiHV7FG1mXnnv3AwrxkFmAkq42A2lQbMlPctWT80aIlZVBU6P9dLOcnp/yJ/XlsQFna39u8niObeXmJVm8rH5lFtT9GmkLjkCKvZPMqCdienoN3OKWjjVs1NV8XZQRLXPKtENOqkmenQLHEEjNebmb+aLWH+i2H4KC2YCfVN/u6yWCqzC9ckkrkwDuQ96qWBc9Kdj1Yljv8SlbFZFlLFu98/JPe0Ha9OURM5qoiurim+ebo9P2SgXcSo1HVHM9lMgfkGJ2kO4kuafcebNI96b0r8CJiVcNLMqmbvEahmjx/M33LAvGKMYE7GwWzMNqVnO+Aatov0W2I1yq+rZXsoxNt/EX15T3lcTHfT32O1WjvJNfPFfVZBW/rtqWKJzeY3rGbz2Ava3mIL2qwpMFZBWxqfZinHs6VLmul6z6qH2ZLBjCfNAoPZUoM5Ug9vMIuvY4vJlSuCmYVrEskcHquXUicAP2rFfp9HXRr/foSMzbIQFx2vnts25i1J9ZgdeelfhaHHmjODnraR/TOqTMe46UiXNN+ROmlum6SkWXgETJrZbMlLU6Oa/1rPvLVRmYcYMLNc6MWBmUqXBcGcQDb2aDBTVUR0W9RrilQr8lfNdJ8ddUktwelUbdpfd+S749VzvVQPHMwTtz31iKfZPPkF7X1WhIA2NQXGKmhzV6dYSfPRcSfNYkfAJFeztfeDfLjYjSl+MP+ExL9mB3HAzKhj2yCHyll+YdQMtiCVCSSfmgkAADO9uTzGYFwSoF4SsIB55iU5ZvV1jvMqlbFZFjxRNdBjU5ehJnLUSXE7UJ/s3deAbYP0JL55mPia2UJ73R37is1mVK+7yUmauVNgvEmzp5ikeYC+K402aZ6oETAx1eyxtpkZg9kcMGfxgTmDDeZ74sGcJBbMIkYJEQMzawDny5obKvneysnXvoi2PVqVOP7b0EcOj/ZSyxregrYUzeZxbE9JWdAm15rpgrbYteas9eYApBaYxCkwzjOoUNJcKj5pHucIGF7NNukKUjUGAJAPJ9vMwmA2YGfMGJt5wEylywSbZ/ph6TI+7cWTKNNsZvCYhrE/zyn2X1DsL592bfxlbRmbZUFHVl/n8Vspc2PsjDJ9LRvTw551oFUQqkCXzFwI4Ra0o/gK2gjMoZykOVC6pJm50zzGpFn83hR3BGyU1WyepSkx1WypB7MlgJk9/EWB+S4HzMINZlYdGwczm8rEzTHWoCUG5S669REqBd6qaS4zIy/uKYtN7mn7S0idnLiVcqW9SBKbxTWbR7s9hZlCTnhBm2azrdiCtvgpMCnHs0ebNEs1m32HZjOzzSwRzIweM2fyC69j02zmpMtUX5lVvj45AwAAZngRSGbzuJg4asX+asV++FHMcvsmO2CcV6mMzbL4b3JP26EK0edRl1bkB1u3ZEcPdmXi1TksCcAWQuiCdixfQTv8JaegLZw042xmJ82Dgp3myUiapR0BEzubLaaaLbHN/JHAfBvfHBWsY7PSZRrMzdQhlkoX10fML/SZn+46M+Li5uKIKQ7pLUURvvdr2M1m4c1mX2sAALBO8rYm9R6tExGb894lbgIAMDvhdxhJVv5wuzeNaQqp41NBPcJGv4pm2Aj/EIkXtGmdTgB17wKqoG2FHCysQo9YkS9bhTgONF8dyPrOHP9yu3Y/r7/4rH4nLqNt9tNhvikwwtniiLfl44oj/eXbkSPkEW+UNK9CP81hjxWHya9z2J0naa48iQymdGKR0xQAbDR4mPWviuMziT9uWPwg4xuywENoc6IwttLvSqaSZjLWarKEOQGmX/YlqtnNF2cDAGgrXUL/F7WUMom8edZ1Asy4Kics3atOjH2dIZJgX2zmiyxiK27DPkV/pypRu7Ym2OyJUZkL4yKeo5TjoZXkPM6rVMbmf270j7y51Jg7N8ZudVHY2faC5JfdOew9EMGkOYEvaeadAuNdnRpr0swjBDa2pJm1NyVuBGyCqtni2sw8g9k8GiPi95hHCWZ2g5mnji2cLjPFEaOXNEVRSYxuQ6Rqoe/8NBe5aNujVYlTc8DbINUT1+mUuNnsYw08YZ2Y/+5x3ruETfhfLnMOfdvrcJz9sdo+FXGvu2NelR3kuDJreheHvuwKHr5z6hj7JXXvfFTQtrRivwQAqp5ZVNJMxs5dlBYYHkf9uFNg35FsRhc5yWYvdG2vOsz5IgByzjHspJlgs9g46GjBBTOK/XZU0kzGWs0OkeZe9gdOt/XWb4kh2UyG4QGtBpLNgRwwo9hhs6g6lGazTwiriM0AM4qt1uqlAeolFJspJLN5rFrkyz6FvqqFvvPzvWdGXBznVSpj8z8xknva1uaFqIocjzakiQbv0coJ7/rwPRC8OpcikDSzCtqjWJ3i0xvx4ludcmFOgY15PJubNEvamxKz0CxOaYRVzRZqMwvNfwlojEwGmKWoY/NRWZ+PykyVxMgva28q53nOibNbkuoZ0900pdJopVi70tf9QmzmNptJNpudufO05Jensf7IAuKIK87mEyKi2XzbWRcA4JAdepBtd9IBADh48XV3TJuTNgDAgfOv7oW/vOeGsuQfIkKG7wS3OGgAAOyzRm+KFjt1AIC9xxhsNtrU1OL8ImejOQAAWAU5DDTZD2QiPBsmowfT60sBAHbueFZ77lntUWQKaXb+IGcKDGfzYSab9/aVrCTYrL+0umjHo1gDVAU47Moez64k0+VDzmsws6mZTjdWPMg0dkI+Ght0u9PNux0VAADWa+NOU8aW+neSjDuvEzXtmwmGHSLDgiPTAQDWaqBqdu6h6QAAq9Vx20fKvqL+/CyKzbVnZwEArFKpuaF9K0z9vCYAgMEeterQRVWnSTazusuoqbxcsSxQvTRQ5YwGAID+TuWSgAUUmz38cSSzMEweH9VCn/nYmRZmM86rVMbmf1B0vx2yqcuYG2O3puiGS3d1wS+Pqe1Mis1ZpLARt6CdRA6djnkKjG91il+k050zBfYxk2bxI2DSV7OFlqaknv8aDZi5w18SRrKZYGbXsYXT5SaWajGbypTyA2oBqpcFqqS7ykXZHq1KnCJ6JqwFKkky2s99yJo22WxGxlNmJzsf575LQDjakE02m7P5Uk4wOdTeHSNc0OY3hSSNpyzJmjZ6L5z1NKTYbDeQuQ5jM7nWXHe+/oIy9WXMzh9kaIFV4mxGT58Um9G1TbD5sDuqA61z1kNsZguBEWxerF2Rs/ph9rcVJ2YCACzWrMhc/iBzWewGAAD4ThcfASuxmkF9YwSbCVdmuZsJhh2ir26s5ftfoa2UE72k6QJjKrshgmZzAL0rpZ2y9zPq8wz2qFWFaFFs9g5mdJfJzSj1+J3TqE/R36Fc4r+gmGSzOy+SMRIXsI9Kvvf/3jw3zqtUxuZ/RBQ9vb88O3BhkrN1U1bSUHcRY8oUYzMnaZ6kKTDe1amxJs2NUibNYsVGJKuACY6ASahmk0tTo24zi1tlHg+YxTWYeevYvOkyTmUGmGkqU0OzunXh2jVhSrmeSgmOi5JdknvaPu3bYV1eaHBPo3jVEXyzGbWZ9QPqmWyGTTlcNvcGY51mPNZkdke/uu/lY8J+4YeIkOE7Tt7GfJ8E5mntHjSbQ9AbgWKz/UAjxmZ08aev5voum50/yJkCW0+yGc1SbENsPkyweQXG5u8ZbGbuNNNszv72YfYqos3MYfP9dLP7wWqcHx2MLfU7cTaLDNtFi69o8/6vmB3E2phCl9k5is06ta4KSzmfhthcSbGZGMbWKEdUviqnz/kU/R3KxX5qxSdINnOQzCCx9/wCbwO30lsAACAASURBVJUCb5V8+ihluauKHMd5lcrY/DeP5J42/VSPb3ICfXvqcBFgTNJo7AXt8U+BSak3IqXl1GQkzdwRsAmrZks9/8XWGBGS5BwrmKWpY0uRLvNT+UumJZ9GWaBKqrNSnP0nLHQfrkxw6iyXUnWkkmQzWCeR7yBu3mx6/PYjBpuXXbvO3GxmbE+lM2aidreQbLaws+fT0BbH5udMNicRHVeDpNqzT2uOUDVtzlozi82r0R8Pe6Frm2Lzdiab2ePZ/GzeoIeu22iCzTr308yiv0PfmHxkytddyYRDs7Glfmei0W2azV+1xy9G1lJGh3WwbWY03EBuTGkpZlKD2RSbb+gErEL/BFpiVqNq2pXBmgw2U2AOVPdajj5lhmfAghJ/5dMaBJuL/NSKMDazkcyGMXm80FHIcDZK9xnnVSpj8982YrqbFoic1hbduPm4DdvLfEolzaMtaPOuNY92Cuy6VFNg/CKdjpyCNq969iQlzeJHwKSczWZVs9ltZnHzXx8dzBLTZamofJOiMi5ovLA8SDnNdW6cnc/tio9PaKeWwhP16dKrjpDj2Wan7zwt/uUJ1W92edfPYnPa297UDtRvhnXZDxNePxRlHgQAgIMXX3VHZyIkm+xrRZvNEStJNge12GsAAMCy9Nt+Qx0+6Wgaaq/VYJvHYNtRjM1OL5rPYGy+QrJZxSP94rP6YwSML1g+q7V5mroSfadm5w8yC9rHHlcQbDaz2d5fdrDfWwv9iIc99/aV7Okrxthc+P2jwrU4m3HLKZLNWhXZq+jxbILNFhiblzqiBrOV/t2Ur6nZbOOjep2JRrf9EZunX/H/qj3+q9zD0wEAQC4k1qAlRj8E9QFWq9PbzFqK6dTGFM1mjZ8QjPeqVYcuqnaWNwAAAIPdapXBmhXUsjJWxy4NIBvMqIhtPxvl0Ho7lIp8VYuOIzZPdxdCMkFi5Tz2kUt22lUWO86rVMbmv1v89ucf/p2VSjF2m0ojE1/cK8fU+Us4WoMoaR5tQTuer6Ad+eoeb0Fb+ikwIb2Raxy9kQlMmrliI6y9KfEqYNhCs/BsNl81W6jNLO38l1gw8w5/SQIzfx17CdsTl1PExqlcz09lHaZXLrV1qlkZpJLhKhdle6UpbwJN6SVG0dP7K3ODuM1m3kEwjM2M0POryXvXn4OxmSo12fPMaZfFvLof/ar0AGdOGywcnIbvXB/uPMmd0/bKR7MXFJuvMdmMBiH30IPZS1e7cyeVAczOH+CuNSdyB5QBDnuia5tiM7qqKTaz9UYq+NmM9qYsiFz5O537aaZR63n+OeOjercTjW4nYIPZ2sq5cRp72B84/ZKXXiOTzUQ95izFZm2/lTz/hMFutYqghQw201oiCzyX83yK3nalQl/VwuPoEWG6q898DpKZMPYkTi5xFBKvht2tHedVKmPz3yqiuxsXiJz2VIkyhx9UcuxmJ76gPa4pMH7XKSG9kamWNPOPgE1ANXv0YL47CjALjGTTYOarY0cxwMxMlyVTmYNk1tGqDFLJdFOItXNqLfpo7xRqVFsa1RGqpu1JQlrPr4ZUHSHY/MNtSka7J/lNjx2GZ22fstjX1CNs6X4czxYO17A5DGsMz+pe+dSjKsbmZqcBNpsvN/ysQnzS0tX1dZbuZNPV7KfDT/30AAAMltfy6HSuPUL+Y2Y23xL9Zj429/KwmXjExNj8rwdZK5lsNqfYfC/V9F6qAZrNBjQCZicPAKCjUpBg2JFAzmYDYrNBa6w6hufpl7zJa49iMyX+dZYS49S+FUbUsQGVslEdW0MuMQgX4CTATGqJEHVsQOkyypXVZ8X4zC+g2MyLZALD8xjHY16uh1KOx+zIn8f/rClj898kGob6v87w3VwalfXyIS7/y8vmcRS0R7HWPP4pMHF6I1yfZq569gQnzTwjYKykeZTVbJ5tZsnzX/fS+MHcJTWYmSPZkhrMAt1lOl0OZxSxpacybppbHapZGaSa6a6W4FT09P5HeL/Y1GVcbMmXZhCsAmMzXnaSRkY7QZKMNp9Up2TDZn5TSLEa2qyCthhHSPFaYFyRTmmEwDCFTtIIkmU2xZLn5JUA49P/QvUYxhWFO0pxRrIxMBNaImg5iprBxvrKdKLMQjILxvNyPObleCiRRy7FcU1+yPgvURmb//Ix+GHkUIXoq3TvG/0t+MM+nTRz2TwJBW3+tebhO7wF7XFOgaGk+YoUPs2Sdpr5kubR701xR8A2MUUNR1vN5raZpVhlnigwR/OBWYp0WWoqL2JSeVFV6KKqEHRLXVDiPy/JaVl2YP/Im0l91zQM9Rul+/AognEGwXjZjD3X8ns2SyGj3RXGbPfwSnWK8bfAN/tZppBijKfE6HTiAtro2hYjoM31aWapZwvaWtxJRg7NRp1ssymuoQVuM4WuPSaYb+IXGO1ggfQ4MYlsXjCr4WBmzGBLpDIDxko5Hko57ko57krZ7krZ7ooJDhOyiSBj8184fvvzD7e2Eq0kF/vbpTXvX9x6/6JagM0UmLlsppLmiSpo8zpCSj0Fxu86JUZv5BJzdYrPcmqykuYdnKRZjG722KrZo5v/kh7MwpNf/A1m4XSZU8QeFZVDaJM+zH5AJd9LIc7ubF3mpDahkTqYNPZTGJufFElnccHxbB6FjLaQ95SQYbOUGtpi3JpZ5hb4Qyd64sQvaVb5h+NsMdFJMy2ajbkyY86P+KWFgTlYHJiLaTkRVrqswgNmISQTMFbKdp9LHoVMV8XYKxMy3ihj8181ut8O6ad6HKlJKXnTzzCafT9QyWIzu6D9ZFQFbbvjsC4bFehikSjAmkyegrYHWtz8IVJcQZtvCuySlxEAgFWY2CmwpqsDTaepNpu4KTDp1bOlVeiUmDSLHwETO5tNgdlJCQAAFGMz8TazoZMuAMABB+kGsxO19oH8TYHhr7ZLcgAAIBcqDGZx89ijS5fFUbkqlBfJtClQZfDCiiCVTLd58Q6TJ1eCUmchNktjP4UXnPgsLh6IMPtUvO8j5Avpx/SF5PGeGkDeU3RbB68biTGFPIGxmWU8NeaCNusyFms5JT5p5rhASlPN5gVzFSbJKR7MPHVsKanM4rHb3Cz6KCVejX/YPCHXp4zNf8mI7m7US/VIHrhb9+tgLaFhRHXIGF6zvM1mtuSIoIZ2peUyAGobhI/N1B2Hy2bxa83UFBjFZomuUxSbhfRGfuKbAuNaTvHuNEuTNAvuTUkym+IqjXCq2RSbsTZz2Q8zAGY4BvO0mXnATAsfcpS/4llslg7MkWQhkQlmTro8GiozE2UOkjUrCAcCdNRLA+aKrjq1Fk7S++hQRYJTZ7kYRTAWmyXYT5GDYGSdSbJnM/7kivtCjqHZjK8niDGFxB9DWcZTeEFbvCMkXtBe9TCbawdp3p1ufj+dasGQXpBjS5oj6aSZt5ot3GZGe8xjAjNVwcaojCMZ47EicVzlUhyN0r0n6uKUsfkvFu9+/3CoQrS1LLr6l+f1jBKchIJ2sXBBW2hCO5nNZnEFbTdvis2jK2hjbJYwBUaw2TJI4urUWc4UmFDSPP5OM1cFTPwImEA120kRY7Nwm5lnMJtcZQ5Qodgsdl1KPJilrWPzpcviqcxMlLlIDqLOQuqUBy0sv66S7rosO3Dww8iEv5sGP4wsSfUoetWHs5k1CCbRGjKTYLPgINhoPJvZg2Bim82Nk9Rs5i9o42vNPVyr5swVUiTNGJuFO83ik2beajZPmxkTGGH0mMWAmSdd5lCZieRMV+ooZLjOjbObQHMXGZv/StHx6rlJhu/V22XYTCljdKUqDzOsWe4uwpJmd3xHc5lrJJk0O50AAIATIuI/AOBEHJ40k3HQFsub0e3GmxIgtHA8Rwj3R1IF7dP4vqaFvQNW0LbzNiL+3vyKFc5mzhQYIYEEAOaX9nHYfMKD1uhTdk8XTJqTttPfidm5fRib1x8B7CWb7cQNC0kx6Bu7bAUAAH2jWyW7+4o3uhD6fnLOsaRSkjuVNJvhOsqmJ1cKjIBZEAYAAAAznW6Qs9kkm6OZ1WwAAJjhGMRgcwS2KkqqHnLMfGzlAAC0Va6gX5q2ci6ZN4eQYA7B1J0ND2pjYFbbhX2xpfs1GWCmqUyoPQDA0r3KaH1lhw26XSqj/+XbzyAqq53TBADYfpqiMvE3AADw2VknTSaPWUcp11M1wbFqoGfC31Ohd2t2V8SJGdJGbMYrT/lSDGknCCmCkYNgo202Cw2CjbHZ3M9qNqOnzzEWtFcKFbTZU2BE50XQpJl8XiRVwIRGwKRsM5NgLiXWpdDwFwvMKiwws9NlkspCSM50VchwUchwmZt09efGnAm8MmVs/stE1P1Go3Sf1IG7jeQzPlaCe3Hr/UB1HsdJbrl7/C9PS3556sEVTziRwGAzM3R9q7hsvsRkszdXGRhoNp/mCCnAsZuoakeDGQ+rMO4UGA1mPCyDEJh3c7zwlN3TePRGknawP87s3B5c7h+PI96HcJkkFKanN/WVUGBmxGF3tDdlzjU4OOTCHQFbeoj9UcixZzmDzem6B9kfNsMxiAfMKIyP6pOKxGSs1WxHbCbD6LBuK85mJphRGB7Q5oIZxc5z3HSZBjMe28+g2yXJ5tNaTDajRFmJo3sxzcYJh7EG7XJP3GTViv2UEq7atxRM+DvrTF3GTy15rCHtqveM3lAJXXmSPAjGYbO0g2CcZnMbo9n8Ams287GZ2Gw+GmDD02wW2p7yQpe6pmgsE9rcgjYaYJQ0BUaWdniS5oukYrb0STOzmk22mRW3wgyvQArMC5hT2eLBzKByNg+VKSSjMyfZcVVu8MReljI2/zUi6n7j92Uxtb+8IIdWGAJGNe9f3Hqfgm6GBgENFSPPy0eStgKQrnZJWwAAjrr/8qTg3eNIPzMAgGWuEe/6c971kWxG4gnVxxCPj8fhNe21mehGE7sGAAg2k446P0RFvLoX/jKKkLL9ISLsZVcoIUa4/9TwnevDnVcZWsE3CeIfu+E92O41eMMc/dEq1G2QNQUWQsCf8MILIuiD2EzoLezchQrahOvOzu3sKTCkvQCKbsnWT6qsn/guBgAwsKipPPbYRxcAYNv6xxVHH5fvQNoLZjbb+ssOkjcsUsKwZHefBwEiwpnHXZ3849begi29rmoAAJtMe/M39uavuqYHAGB6cgVrBKzixCwAwnz+AUPgcPkDR5LNRJuZUCG+n2Zainx71mvfTfn6rr08AADMcAgyuZNkTAs40MKHyDDgK4rNey6R976LJJtpH9zpl7yXNFEWAlpKmZS8w7eq9RG69RGaF7UAAJbu02SA+YZOjQ1hDrjDRvtWmPYt8o+IzVVMNlNZ8vbTmhXBmom7PgMAWKGI7qQJu6YBACxX5PAYP+plgeqlgWrpbj81ZE/4+2tzUbjXvVu8Q9rlAoNgQmzGFw7jJA1pSzMIJv1mM8XmM9iMhaRmM5vNnIJ2gcCEtpRrzVJPgRFJM87m0SbNVDXbETlYzPDiazPzg5msY/OlywwqY0hWSHeZk+78ebKDQZrnhEvPytj8F4iQrprvy2JamAOl7GZzl6cBAID5uS7h7ak7bghUAADLXMPf9WdTbD4Rj5rNwX6mAADHY5Pf9CQJsHl1Znd0m6M2AIDJgTbijkOZ0TJ0OkmVYACSzYQxrdG2ZqJw9zNR0w5lF7SbbFUBAAy/ayTuR6fImvbl5w22yXzahLD023pmv63+vBIApYvE79NcY6NAfQEzm23YDUtLRHaab52WAwDQW1pdxHLNY3Saq07S3u+m1itYI2Ckuy0zFmtUZC7D2Uy6AjBDV7Uk5etiyxkAADqqRbRiNrkx5Y8ZBoi+aiez5DBS+auFYPPskBj9nIPTAQC0lbJ4e8wRi+sjdNP300Z7S/dpsrrLqciGT1MhhbhLEpJMZBGbZjNewd52SrMiaKH3Cr4fUENOxEayOjHIQ4ssqpcGLMhw/7E2Y2LfYr/9+cfXGb6xT25LHtJ+xx7SzpA0pC00CCbAZqkGwXibzWw2S9VsZrBZqKC9UeoJbZ61ZolTYEI7zeKTZmyOgTObTbhLIQcLXjDP5wEzWccmusvCVE53mZPujI5citPCxGuTMQwhY/NUD4eWgj2V8TiY+ZvNBJstfXi2p+p/XMa5E3LYnI5cdJhsPkqw+QGXzVoAyCWeh83DRbt5dIPt7Idu+2Km8Sw2s9eaCTbv3k/ej055EGxmdZrxMEiq4WPz9k08q1OJ5jxuejbb+kvxGxYxnk2wecsycjybYvOW3oLNvVF6XGNAgs20ChjeacZDMTaDYrNCNKPTjId8BMXmddrUnY5icwfJ5hvcjSkkycllM/IPYIHZQ5H7v3bpPk3W2BdhkbtSmUxfSDYTRWyKzagLqHZWAwBg26mFFUGqNhqcfwAAYKY3i8cB7FNCSC3Oz3D7viRqYt9ogx9GjDN8Y57cJtks1ZA2+faJc6BEOo/H4oNgF3/AfkILRzd6ECyC8YRy7CZzECzMnH7NcFOTkOpIPf1GMLuwHWMzKmgfcDOgLzPXJL7NZupSJ5rNyxhjE6dWMwva66mCNv6gaXLcmFHQdqAfdkFXtZgqaJNlHjvUHNNRIWYgtJUvo1uLtlLOBTpvbohc3EBWbgAA4LMLrlTSTF1gytQwybZTC8uva5Q5Mm0flykU+6kV+Sn9qE791bRTtmLAzE2X6Qo2RuU5adfkkh1V4q9O4PwXHjI2T+lwaCk41ZDJkuMnCtqsZjOZN5/t4mxP5RxFV+TmnMf5WE2by+Y0yuGOYHMFxeb41w/iaDbfJ9lssr+NGG9hsJk0il+e3hk43HkVNZgt7OyHOkg2G23l5M3steZGOm9GDbaTXDabXTgmIKB9mp03c/RGSK1/ncTyI/3l28ma9tb+UvKGpW90ixxexfJmlFUw2By3CX0p1di8DT15K4matvVy5t6UOWKzyXEzrEVHJhwYm5Fjj8kxA+7SFJU3FzJlRjoSDGk24xtThDqxQUusQQtZLQyJXpKF2KyllMnJmK9/i36WWYHhunXhmheImrYGax6bYLOmfDIxiU1Pe1WFaFUGK6E75rbTaPRacRt99yTYrL9LFatd8yO5hNI9JruG5FHN8phwPPePvPkmO/B6bwPFZolD2rzjGnA8FjWbL3FML8glw+I9nIdXDe8CQsK2+Yo65/NMUnnYzP+ESrJ581H2KwquiWypzj6MzY+Kl3PHJpj+FkSzmVsBMvnBCFv8Y4V8OCpoX5bH/9bo8GLyCZIIw4PazRcwh+ZIVU517LOfXFHSrLyd/RIATLNx5FgyL1Mo9lPYwvnIk5dQj1kYzOx0GaeyfNq1z5Ouaia5dLx6PrEXIRUyNk/dcG0rOVab1krKCrLZzGg2D1Rj/ebykWdlI/VnlgMA6PvXE5Z2y9yi3j3Of1dzEuXQy1zD3/VhD/4Em4P42KzjUxH/+kHc62iazVi/Ofzl3ZsvI6l+c+jLrmtEg9necbgzcLhwJ7oNITYP3SRuSlY3PAfbPKj8gMFmtNZM95vtBxrtsH6z7fP6Sw0XlQEAYGlS3U/P6s4TtrU7trFXp6h+c9KJJ1XHnyRZmAEAKLom7nY1AAAws9nRX364P8GUcNOz2UrfsBCb0U6zB5HrIde86h+Je8ph1829Bd86Ew3mVT153/VE6qIc2tR6OWtvquIEEtxXis1a+SBzBeE8v0G3m8Fms9Jj6O6mEJVqejfVNBINf63X7ko2IRrMMMP+ujFmfDvdzp9i8/Qrfl+1xS+l2UyZWFCdvOglTcQdcPrPXnqNkXoNnoqGAACfXfRgNJjr3IgceuleDfailAvhwbf9zKKq0EVJe4gCOFnEJthssEsVcwGCbac0yq9riFCDmUyUCQ/d5YoYkrkwpgSQqaOS4ba/In5i33Tvfv+wJi/E6U45a4FKSEmbGtc41tGb8qaHePvAIVu6znTwwqv7Ua/uEwIAFlddX3aFtjpoAgDsPzXcGTjc6YAeXo/d9Bnq8B7M34reEuaXLwy2ur5oPUyMeO4+wB4ECyJGJS0DLzyrO/8sgMiRjwbgFaON6Hm05pwiAMC2deLYjC7yLRa4v4XpyVXsZrMzeuvNdLqBZHMUAQB01csyLLpD1dGb1sTK4F6q6d0UbeIpfZ1WJ8bmvbYsPRzYc5FcncLYnHngMwCAVaqo05zGKNWQbNaUTwrWrHAieLz1lEZZoHqpA1HT9vBXK/ZTi90xDQBgmTxqM0dumwYAYC5HDX8JgJlKl1lUlk+7NjvRfnGK+6Qqy8rYPEWjaqDHLMuf0uKX0GxGKx+5nMFlOOrxy9OiHM7zMwAsc735ri+LweZenM2obXaZfvA3OdxOsznq1X0v/jntiJDhO1TezAgLO7uhDp+hjiv8c9qhXJ3O0wJz2mg2dRfnx1VyT+UR0E7kPmBvXy/kkWd2ZguTzdRO83fOevgHzjYl8ubNvfmbyLyZEabWy5liI6seZhlwBrBnOoV9051h0e2IyoAK0Wlm99N0DrA/bIZDECGaHb6O8y+t1ewQGXaImEZ7JJtzqE4ezuYovSDOnDaa/7q+iudnIdmM7y7Tnj94kEVsTd6m8tZTKEtW3Mp+ZdoZB34kkyRWo3QWsaOcci3ifsPEvvV++/OPnaXRNs25EheosLdPHDmkHbsOAMDkSDs2pE0UmQAAwOKqCz0sScaxm/SQNpE0G21pphTBQkwBAAw3NDIHwYhxyKVr6onNfrLf7MfeG6TDwKyGtdnshX6LKG8mBsGoR0+gnjixZjPtPcWRHCGSZl21UkpyhKhjqxbSbCZGIugnSJALieVhc9C3fD+CpkIKvqR3Gu1NEcWYrSfVSwPVSx1mU2wu8lN157b0AEB9VoQAmDP5wExSWT7V6YsEB9NM38l2NZWxeSrGu98/LEpy4XrYCbCZkOqsGnleieN5mXsseU+J8Sc7q8tcI98lbAIAMDvRyWAzkgNjsTmh3UmH+Ew2m2mdTgCwuGpD1rTRFJiTN7lva2HnQMxmG21vYep0AoD5ZUuypi1OpxMAzH/eS9a0qb2RndiPq+yehhe0GQLaOJ7Nzu0hh2J2upLFLzOb7f3e2gAA+sa3SvcRNyx9o1sMIbD1JJ7lnGMo1zw0LEPMZgNqMzurAAAs1qngERvRx/BMgpnNZtN7qdoYnkkwkwM1OJ6NjiymFLPzD2NGezibkcAIPQFLKH/h9z5siZmoYwPA0n0axDw2MfPFEhWhd5S3n8YmsQn9EEXq4Ud/lyJ566TK1ziep5124EUyD4+LGEe10Fchzm4y0pfTtRnrim/mvO4Vv0CF3j66flVMNqM2UMUhnqkLxGaytoQHypsJNu+xpIe0EZvBOIWXzTt3kqo7RzE2H8Q6zXjoJLI2mwk2a4iKdz6KXcozNsFg81qazRsNsNYMIf9Orhho070YotIjH55oxGBzPM7m2SHUFNhPFJu1LmpxvhsAgJl+oUw2By0sx9kcoF5CsZndacZjujO5LsUFM6uOTVD5mlyqk6LI4buCGxM+lc0NGZunYmwpCve7X8vr/c6/2cxc+RDyhWRLdfLJgeE7mqPytwjjkwMLJAWPGHJgEoynmgWMp8SZW/CsNQu7TiEwW3JEOg/wiXQKCYERC82HXYUUOtdykmaWp4Wg2RRbN5srAcZxs2DpfzEsmTniX4JC2RzNL67gF68mNncSu4LWD8F3otTLmB1lvixZjYVkFoyRcAR25ma7LU3zmox7ZVJP6+JU98C+JorN3AUqVt6chOXNcZnEU9jqTOxBlmQzMaSdvg+DhdH2FqrZbLSlmXpTEHkztbBwhZk3r64n5i142Gx2bq8EiwtPms3xRFdWPb5wa2/BGkanBms2M/JmphwYnjcz2KyjWphodPsyMQuWT01oE0+QSjnU9UmxOUKLaq/w7TQrkwMN6GLD2byAYrO7n2qRL8Fmve2K+d4q+d74/Be9LoWXspljX1S6/HmSg1KcvUd72YRfabwhY/OUi+juxu/LYhCY24SazZJktNH2VMkYpTp7knjYLJVhcwjT9k6iKaR44ykht2Yx5hZnMCVhSQLa5UcwxX8xIp07HxXt4E0pANTi8lnKDOIVOllGkJSnBW42JaCbTVtAog1RsWCOEwRz08SAWYsJZs1KbBKbFPYil5XJaS8xVOZmyWJ4XMg+KmnOEyvJREX/yJuvM3yP1qUKuVxQ/Warjt6UNz3XiX7zQdvXD3wJGDt6vbof+ap0PzF1cdXlZVco0fQx3tWClLSpwlK7F9Zv/ulFq8uLFqLfbG57mj2kfZ3qN//0rPYc3W/2+/HprVO159EEw+LEqh8eVx4jSkfb1jKazRib48mujemP6x4Vbu2N0ifGJk6uYm82O1H95pUPMpc/uKFhAgAwwynUvDtUjew3699N+bqL7DcbW+p3stm8tC2Oy2a9RpLN1+ktvlkBN3VqbugEoG7LSuXqUHoRYNspJput1UsCFpTYIzZP+9FetchXNWY7mm+Y7uqtku+l7EL8/5Wj95g5PWYOmOckOGgkOE3e5Bc3ZGyeWjH4YWSByKlhZBBPmqVqNo/JF1LIe4rST0BrmryGzfxsFvS3EDKFbOVIjkjr1ixgbjFqAe1DOJvFOVu4s0pjOJgnOGlGakp3xVpAcvwfuYrZ+i2CctmL8eVRrh4nB8w8ytiVlBhTsGZFEMZm2soeo3KgEJV5kSwWxj7zOUchzm7y7psOLQUG6V4xA11clwtHvjltYnYykzNcQLI55GUx75KhLVqgStvD/TyTFB61zuP8c9p+6PrfxDOnnXBEmM074jnTzMBk88OcteiS5tnU36CL/C34tvPlw1Gx57IcAICOSj71HEmzeUkzuj4xNteH88xpn3dGj4Y0m8uDNDA2o6sLG8xWnxXjI7+Z/XWmWf+slOOhdHPL/wAAqM284cbtMSMwy6VcVYiz21ce9xHq2HjI2Dy1wrYxz6YpG0uaiYL2qNk8Gl9IpvcUg81UQZuyuuMWtG8KGDYHCvhb1BT4IQAAIABJREFUIDB78he0W8ZW0OY1txBT0D7KtMmjkmZuQXvno6KdUvg0f8dgs2DSvIKTNDPBLJg0S6hmt7Fd9hh+Ps3iwRwxJjAH42BeiNWx8XSZUcQWQ2UJSGaSuIDnzEm7tqkofPLemA1D/VpJLvtuJaa+fMDD5uNx9uTUpI5PBbXcjAvOuxHaecZ7W5HLRdEuHM8Wdlewd4f7YBi2e2+4sUlQrfMHd3q/eRtZ00bXv/WT6o0YnqkFKqbFBcbmR0XrqIFH01OrCbU7Pd1KPtURYssAAIgFKkwODN9v1lEtoq5bJptprTptpRzqEsXYXBf+ZR0Dz5+dd6EuQiWazdc1ynA2+y8o9idnswFAfVaUj0qBtzw2r0mAOcd9Ls1muppNgfmLtGtfiOyV4uyLnt6fvEtLKGRsnkLx259/LBA5oREwoWYz/yAYWdAWZvPjfH42j7PZzEiaQ4UL2n7CBW23yS9oHxcoaLNdp/poh/k9kuwgeS2neL0gJzBp5qtmi6SrZnM0Rih3Kaa1FNJElAhmTRaYqTq2QBF7FFQmkSwWxt7UUSnwVinwVs73lo+5PBnyTPjb062tRDPJ5VRrDuVARbEZd6CaGJeLF62uL1qpB1YWm4Vtm3nUOoXsp/Zh9lPSWFwIyGhLJ9UpRg6M4QgZxdDpZGqB8Yh0smwtKE8LljwnS2mEns1mz39RYJ4lspsTc8WmNmOy57GFQsbmKRTJPW0bisMpMAsNgrFVR/iazWw2MwvaOWKbzXxsZhS0BZvNw3fENJslFrQx9/jmSSpoW/EVtIWsmnmnwLZy7CAnL2lmjoCNqpodI1DN5rSZxwXmICEwC6bLYqjMzZL5YKxC++yyj0KSk0tb8WS/SQc/jPxQnayT4ub64Fbm20dcNvM6UFFFJqldLloZLhcDGJv5lLTZts1SqHUK2U9tw9gsbHEh7AuJXcNsqU5JppB0UQfT6URqdBw7SEqkk2HSvKAkgKnQSctz4koj+Gw2Ev9C1WxChjPpqkKc3Zq8kEldX5YYMjZPoTBI9Ux61sUCsxjVkVuYmd1oPZtRQTtzrM3mCOFms3jDZi8Wm6UqaBM3I9uJK2iPZgoMK2jTSXPBJszUlgLzep6kOXuVdEnz+EfAJLeZxc5/6TCnYaUGM6eOjXWXOemyOCoLIVmAx16sMy/XQzHW7uM0BTtePV+WHWiY6Xv4oGQ2CzlQTYjLhUTbZrFD2mw2C9lPrcfYLMHi4h612cxiM7+/haCGtpC5BSWgTTlblF1nmDRTRpASk2bO0pRcsqNivL1movNkuJGONmRsnirR/XZIK8mFmzSPZRBslM3mdLHN5nixzeYbws3msW1POYptNosvaJ+WvqDdz1vQFpoCo1ensKTZVRUAAFRjGUnzMiTMechJ4ni2NEmzvoMOAMC+yxKSZumq2dz5Ly6YaTZLArMqOfzFAbPkdJlJZR/5zTDdnYFkPh4TDCbs/PjOXJHDx2wNVg30LMsO1Elxu9hZMlp3SCEHqrG5XLDYLNa2uewQ/TBasrdPsjWkkP0U2+Lifjr1iMnyheT1nhL2t4hgsJlpbiGmoE2aNGO2FixPC6GkOcNFLvmqQpydVqJzVl/nR7t+xIeMzVMlxBe0xauOVEpg82MBNj8SGASb4Gbz2Lan7AcaeZvNCMx8bB5jQVuKtWbGFNhmDpvp1akK61kAs5zCOUlz1tiSZorN0o+AsZNmTpuZMf81VjDTSkzbTvE0mLF0WTyV5xdemaUHADDdlTdLFs9jT9aRS3TwaC/9yO/cjlfPNxWFzxddPdmai7N59O6Q7UJsZippIzbXX6ILSIx3wY8CbOYoabPZLMEakjlCwVYE4/Vs5jabOyak2Uy7TjEL2v7cgrYKXdDm7zR/nugwJ/aKUbr3VMiV8ZCxeaqER3upZU2q+GZzgyTVkTKxqiO5BJsFm80CbJZus1mw2Tze7anLpOXOqCRHrJ9UjbagvRdn85imwMjVqWwxU2Cj6jTr2zPYbCiYNHNms6VqM0sazBZbylblSH2x69hUuixUwS7wmV9AsVkaJJMYziXOPOb5PMnhSGXiJ3n/9o+8OVghUhFd/b4q3v9JK69z85jdIXkdqH6WxOYTNJvxR1IGm6mrnWPbLNYakqsINppBMOmbzV8KNZsrgheyms0SC9q5nvNyPYnx7Gx3hQwXuQT7z6Nt1+SFfMytZelDxuapEocrE5w6yykwh50EAICT6SEnycH/k+m46kiANb0SAMs9EulmcxJjS9E6EW82O+PrmMucw/iazYSG9vFYW9r2Lpq52RyFiT0a722lkubwFQAAxru89wEAgNGOFgabjyEVBaswdPe54InUOkMQmw8RrwYdsCK/tlUQnjQzBLTNLljyT2j7MWSvj/ribN7lSgsZKriKGAVtEfa/zfT0BrygHY9tR5qeWk2wmZE3r+/JXUdIdaJYrFVBF7T1UFfyoONiauX1oKNQ0kzkygBgbKlFs5lImhfb6VD/xvTLvuwRMKqajctlGx7QYiTN52bRr2kppNFgVt4BAADbz9AmP6R3BQIzscQMDBlOhgbnFmsEZuXTyDfhBA1mXNZYb7siBmYyLOQJJB+bTv+l+qxIgsfzcq2mo7+xNideivCYl0ufOenXjNJ9PuG7uH/kjVtbiZrI0STb/2R7Hs5mIedmf0lsFnKHpNh8XhybK1lsZi5Q8bOZd0gbZ7PUQ9pJY2VzuO6Yms2MCW1mQZuaAvsixUkxwUEu6tL5+uxPO+0lPmRsniphmuEX+7idzWZWnExDBW0GmFFYJ+P2U3jo+dWggrYzVyeBtLjgYTMrfogm2IwL95OxMh1nM3WntbNnNpspNrvzsLn5kBXn6wKoeGQiNu/mGnlYBrCazT8+TVnBsWRWdE1CYF5/hP2SvKuIKGiLON4Lpj9+h9gcz5EtMD35bW/+xh4XxGaV2Nz1PbnrKq1nsT8OlGKJpFmPT4VihmMwN2nWd+Azb953GYEZc7MgYvplX55qNtfHwvCAFgJz+r7POF9+VgDpibuD5x//7JwTG8x4IAXj0gBF9GyzxRrdInE2s8GMQm+bYoEtk83mcnleypFbp7E/FEkfe87LtZyO/+3iLYo5pLtfjodSjodilptclO2nfiv/97///W/R0/s7SqMVYq5sqYrzfNzEYnMwm80dLDa7SWLzJQE2U6Uj69GweTIWqASHtLFBMPQ0SaqO8A2CcaQ6pW42swvac7Pdv0h0kIu2/SYrILmn7VNfIJJDxuapEkqxdvhmcyjBZgvbu8NNvw5lBiKdAqvA94O171N3AABY+b0fqH4/kBRgDgCw3CNh5FlZl7s+AGE/RVlcnEjMf/c4j7C4OOL0ri/rbd8NP1MAgGXOwZxmM8lmk8PtD+JePyD1Ew5ceHU/6lXpAUJ6kHCJtyGs4/efxtl8LJy32Yyz2W2w9Sd+NiPD5sz15gAAYBl0+XmDLWGHt3PXs7oLz+qs3AnzZktWs5n0xdv0pNr6SdU+JCl8xOfY40qrmrMKAADb1qLKXo2NAgDA1tW0WzPIu8Tu6SvZ3Yec8pBVM6EFJuccs7W3YAupxrC4Kn8Dg80ROkjg0MTa4mH26ofZBofQz7JB/0HWCprNTB+9Aw7sneYue8JEb78d5kVPsrngyHQAgLWaqJqdi5wt1qgzk+Ylzbj/Y5ReAxJz0FJMj9Ct9yA9H/dp1t7Uqb2pQsB4lTLuVw+a8kkhWlXXSBdIZF+B+TyWXdcoO0n8cas1yloUSDajOrbyj4jNx1WLfFULjyPXy2mnrswv8JlfcJxIfyO9VfIJPE93QVXrSwStF29VzPWcl+spR0hGmMvleMzLIdm80VKJRrI7fqaF2XzqtzIdgx9G3NpKVEWOi1Jcd9cnuz5uxNjceZ2cl5SSzVzhERabzwiwmXe5eVRsHvUC1diHtEc9CMbTbP7/7Z1pVBRX3sbvd06OE8doAEFAMRKIRIgYhQBRk3HLMnEbgyZucUHjSlwCytbN2siqiMiiLE13QzeLKIssgqCoLRrUiEHBRFGymSHn1TNHP7wfblX1rapb1dXQSov3OfUhDESRTPfP//Y8SEPbsVLxpiZyXGGE9bF9Fl4oc0TYbCniHFAdoXva9LxZtxwAAPz3XkcWwa4nGFq0kM39alYBuEWFcR3piPFgvmBW9GGe6wjT06aHzTCq2WdN+81jVNHss/IyM2yGaXfeX+kNbJ6tw182I2y+jLIZXk8xPW04bN6WQKVOsa6nzu91Yr55v73rucNm4YY2NhESTPVpqVt1dqctAJxESOrdigrL85zaxPcCQ9hMFc0ekxuZZRm5AwAAeLg2lhnYvEYG38imy6cAQLGZ1dCu3TgSANpKSe3doWLmzdOvFk3PWoD7I6ApkHlTLx1/r3zNCAAAcHMo4+1mU0Wzm72WGTMjMVNItg8cM9PxFTtcG9PfVsHQZRdrJVWsjN+JOhinImxOmViDsLmaMTSeNPoYZwfbAOMRMQecTiY45SyhvjKHSryneTxxVLbCgWbziOh4hwrMM648dlTO90P9Usbo6u/3d54rdVbK3IpjA86rI2638NmMmILx2XzRdDZLNR5ZLsBmo8fNogdUmgGzeQqOzbhFsEPYRTDY0HaoTLAulo0rjLA5tm/dGZWl7XlJEWGzpWh5XZ7iehOHzdMP6uEiGM1mEHDyYevfF/fwGtc0m+8VpvK6ut+qTv51t/Kvli38GFOazWjEBWQz5QlsYDOYV8awefWu3zhsBh/prqVj2My6bGax+YEJbA65r5vvz/vm/fau511PYaLx1iUF3m1cEYuPzHMrYti8+GO+TyfF5kX+mLNmA5vphvYX03/isBk45LPYDLdmDGzmGIHVbhgJAACfTKbf1DzhdPnr/dOvKtFJMyrrDPYKGMXmeRO5u9nZNJvnOBt2syGbwegUViYufBNkoqXebkx/uwiyebY9vZJNsZkeMNNspgbMVPjPos0TqpMmHINs/tC2irXthRbKVNeaYjOskmFZTPNYHu9QYfjncRWcJ25cRZyNVu5ZrBjql7KYIKRd1TETVfIvmvO/u1lnMAXDsRlrCrZf0BSsRaIp2CoBNmOPmz8byHGz6AHVZfSA6jiezSKLYGcEF8EcTyTYFMvsCsIcCsJfUiQzImy2FO27cHLnxXJ+3UwvaesCAADAf+/1B60nqebvspO9Tf1MTzteiTqCnUB97v22dtytPEGNW7+o4Pa0OZfNQnXz6nZm2Iypm1for6X/mj0bAAC8A/R415GNbDavoz7MgNdTqzlsViBs1lCmutPUrJ72eqHrKTSwGXj5t9BbYH5BX/I3tA11M++smV03o15gODZ7TG6smMurm2ffKvMwsFmHspm7nk2xmbIg5rI51B0AAGZ848G9m2IfNJevputm3m42XTfbaZmKhKqbbTWsTFwq9vE7ms0NDJtdrJVwKzuNxeZaFpuda5KpdIFFmydUMWyGTexE9gJ2yGgPhs0Kx5zFVgDQVTKMCaLr5qz4cRUbXqP+OQ4aR3CeN9URz9VV24zqfNQn01fPKE16PXu3T2XaknNFu241SGSzUcPOwZuCCRiPVGDZzBwd4I6bVWJsZh1QSVrSdkWXtOsPudQfnHAqcaw22kEjH5mz100ds61Fa5l716aKsNlSlNd5cSkSDcnMm0Nu9F1A5s1pfz/QUjBO0Pzd29TftgvW0JDNlXBjym/HNegIplpEszknxQ8AAGbFHH3UXfbo7CZYQ4uwmZo3M379q/ewo+5if7uR+dt1at78YYT8VxabsTbaFJv99+99eDn2wRGqwOexGb4HoWz+VkHBOPDeuT33dHPhv+m3h8tmCsles1vhG1PSFJrNG6h5M3Avavimp35tEez9L5mLRPFYx+Qv765dTsdBWkfn/4eeN4+JPrb4dtWi27mevgAAMCYq9/OumPEMm3/Kdqei8b71/6lizk/lXhDGPpt9bmHYPE2GZbPG5zozYA7zNmTqUWx+/xScNwPrzIJplwumHZkPAABg/iTu3dQeet6c4NGW60HPmF/bG/fuuTh63vy1S8tR95aj1PKX11cTm9l59dzYx0MuDfS8ecnWSXUHJ9VtgSNksHgL7CVSbPZc5oAMmCk2V1F711ZbQ9A+ttXWEMdKis1WW4IdTygcTgSPghMXj8V2FfEOFfFjYOKRxyLb8rhx5espNh+NowN3Wc8bylC5vnqoX8qm6cmzp+XdHTvPlXqUxI/N2+976tCS8+pdXY2DMdPGsnlwpmCSjUeQ42Yf05y0jbp1Gpa0J9am2pfFORZHWeftd1bK1jepNF3tQ2V8/ZxE2GwpauvrmaFLYi6bj+D2tKelXWr9+0HLSdxCM2Tzf8/vwDSuY3P/6mHqZvanog/zXEewe9qTk+qoy+ay1fzPfqyDl81cNsOi2eA6ggu/o9jcy2XzVgObzzN1M0t+e9ax2Ny87WfNbF5HH/jtWnG3ccPdxk8we9qFlAODkp+Ot3gWPGsu4O1pg4U+XSdRNi/46cQCTGoe1dBG2ezPZzPbb8RwQIXq633wfQ2zp70vEeMCxt/TBnOcYS1CheCyNCrlCCuvHrKZHftoiPrh/py2UNYi/E1sANmcOP5U4vhYfiaivzVr2wsAMHFUdryDnP+fELwmhzA2sBmm7XIeO2XES7GCK6SHj/s1Xe2bmjWu6ujXs3dP0R2Yeyb3q/bSvd3NaO4Lls1GzbQHxmaTTcFEjEeE2WzUSdv1TPr4U4ljdVGOKtk/c/Y6FISvqM/P67z4Eu12mSrCZgsSs6p9+f9+y6B72uk0pKcdvMQ4ghXD0hkAMFuh7tcsBQAAv6DrsKHNxvOs2Fx6ESw7hX7XmxWd+ajwcwAA8A28KsDmzfkhNKQnJ9WxXUdykTd476/0jOsIh80Y15ENzN8r/PevgxPljRlyUTbDt6HNSBbeBipGftqc84b9F9qqk41nv10rEDuwBQiebWMLWaGQrPvm7Z+gliMonn23zqEsRxg2MwbacsOeGvBwbTS8f01B2XxTi2Ozhus3AgCYsc6V6mnvY97XXJC/3ozYlyhoNpKOnKBPW+mK2nPSM2YAANPNZmXiLtsBA6YMrpz17P0vAMDUADvmSoo+XLFlfoSey2y3wXlzoGHti8q0hz8euIatcDyhcMiGOX0ANq4dKpjeNf0/HqUr47J1NJtxYC6NHZMbPGyKpyfPnjb1dsn11f+uzrLLC7XN2/9+ZerHjTmrO05s+anBXGxe8cLZLPG42bXx8MTaFPuyWKeSaJu8/aNyvp9VcVCur6755eaw+U8sLsJmC1Jqx5k1zSoOmwfp1gldRwxL2hIcwRg2S4+fkhJxYdRGOxJ1BMNZdQrYaBu36hS0AxMNhRQPnhIOt5DoBYaeTgnnNAsYgRlumrHW2TwXMMGkKdqbk+//9bbhTIXrlf2WwYMJuSitQVKkuJ7YiLEXY+Nl2PZCFq1pM0VWy5qHYSacAH2siyK+PVs81C/i56WHj/vLuzvk+mr/8tQJykirzCC3krj3T6bNbMxafKl49Y1TL4DN0gw7B2IK5nomY1Jd2rjyuPHaGEe13CozyKEg3Ls0ObitUtPVPoyLYxERNluQHj7uf0spb+t/iLJZSmxzQ/89cTZLiYaEw2bVH4JslhI/BSMu2Gw2LbMZFs1CNtqwStg9EKtOocBmqR7a2OApIZ9OJBFSkoE2J6cZeUdjNwP5WZA462zW3RRizymYNMXx5oTGnA2GVVgMmE/z/DjxYEatNxlzTdQwRITKxnmMPmPzQ4fHEpBEtfX1aLra5frqz6uzphTHW2UGjS+STdYp3q86+EFD5qzm3MVXtEt+KDXOZslBF4Nns3trlltThnN1smOlwrlc4aSOGqeMsMoMekcTM+vEQbm+WtPV/lIvV5tRhM2WJejcyWezxNjm0xSbxaIhy41FQ+7jstnE+Kk+/CIYJ+KCl9lsmo02LxeSmz21iXZEMinfQjgUEt3Qxqc1z6WthjnhFjM7ETbjDbQ1HDZLLZr1gyqaaTCzi+bGw6zwR+iJyLDZRDCjVtg8MAtTWRqSYdoufN5UR8zQJQ71y3eI1fmor6m3K6/zolxfvaNV51ee+r4u0SozyCozyE0b76qNd9XGTzt9eFp9hlf9Ya+6w/+6VDT3smqOXvUvfdHSriqGzdigCyE2f9hZ6vuj1qMthzl/mlCNxJYUR8PnH1m7rTKD3tHEepclr29SyfXVmTdam3q7Xqm/TpkkwmbL0tXf73uWKPgpF4yTdguLzfjY5houmwcSDVlgLBpSSvyUlIgLgczmweZCGs2eEs+3wIVCshran5mhoc1NnYJ1hlDRzGMzftI8wKKZ280+hOlms0IsOGBOFgZzggHMvD72ODpGl09lOxyVUR6jj70ywnLS/SxQTb1d8FFcqZPrq+HzcWW6b3kqfF7P2g0pPoDnH1m7fcpSmIf59eX6aub3fTG52sNJhM0Wp53nSr+/fArDZiS2Gc9mE2ObzRINmSHIZuH4qQdmZLN5hs1Cgc0QzIuRWB5OQxvL5kE2tOE9KL6hjUROmVw0t2CLZtO72UjmIw/MSRgwIwNmtI+NlsucDjafyngka6PHaqNstVE2qsg5lYeH+oVLRGROETZbnJ48ezq1RKF78CPCZs6w+UGzJDYbj20uEWOz1GjIw8bYDMEswGbWsFlkEQw2tEXYvFWMzQMaNt9mDZtxoZAGMPPZbGJDWy3c0C7ENbQZ92xcFuTAimbBbjZ+zMzsf0kAMzJgFi2XjVNZG22rjUIf6xLZhMLIh4/7h/qFS0RkThE2W6I6H/V5liha//tAhM1NEtgscUlbw7D5Dzyb6WhI44tgmCVt9rA5ftCLYOKZzbChjWEz0tBe83yGzTCf5zk1tMW3wDxZW2ADL5oFd7OFx8wMmCdwt7L5YMb2sfFzZaNIpp6SKLuCMLI9RDT8RNhsoUr54cyaZpVZDqgqKTZLWtIu+uOWEJvhsJlms8Ai2K8/pIotaWfC22PfEoTNvVw2S1kEY2c2YxbBAu+eCbybCAMX3VWYYfOimKkAAPBNgqnD5o+iPAAAYG20UEObYbM39OakLUekN7RdVwLrLOhxuM8aAEB7gYmeTvHcs5nAAIGi2fgKGLabzdn/woOZWf4SBLNIucymMp/HcvjYlMhtiyI2NquH+sVKRGR+ETZbrhbVZCf92CLIZqMHVLwl7QoJS9pKLpsFF8HEl7ST8Ww+wrAZDptFlrRh0RxibBFsO4bNTNGc6M5ic70Am8WGzYt4w2aGzRDM2OspWDSz2Cy1oZ02fgYAAFhnwaI5BMdmkdMp6evZUotmfDebs/+FB3MCD8y4PrZEKtM8Zp7RqnCvkgSyZEQ0LEXYbLl68uzpwprsgz+10Ww2ckBVJ+GAqkwCm0WXtCUuggktaXPZ/EIWwRqwi2AMm6VcNn8hzGbe9ZShoT0DYbMEyxEVjs3oFliB8S0wXtH8rolFM3cFjLebLWXMPAAwi1MZRbJNsdymWDZGFe5RHP+KWEQRvYIibLZoQTzHXD8j8bi5VgKbJR5QYZe04xK9DWaPibUMm7cFAgAACMzeEkh/OjCLWQQTZjOdCwnlH7IdN2xeDvM7NhyEbN4AzTvXp0E2L4aBW+tTFjLJW+uTuHVzEdXQXhY7lfoa351z2GwOuFMz+xvkm/HdvgBpaM+JpoOhfbd649jMXE/5yul0bJ9NU3hs9oJunQAAAEZGpPMa2hSYaS1wZermI1TR7L5vMvPpESGJFJvLqOwp+0OraLfLOc6tWe9qVzIfOtFgZow5nZiwLpgCaSiat440fA8uY/Kxu9mcbrYQmBWmgZkzV+Yh2aZYZl0sG10URsBMNLxF2GzpevLs6fK6vMiOeunHzdUSjpsHcEC1exPgyDWx5jDKZrYmJVbx3DpZbF7Lz+zYmC7C5t0ibGbLPlbNZ7MBzKggm+/UssBMfSoWsnkuA2ZUODYbwIyKZrM7LyVkZEQ623LECJsn8bJCRgQfgGx+jfsZnr4MYrGZIyps6pCLMsCK98mRCondbN7+l8CM2Q4PZjEqW9OPjTrStzSZgJloeIuw+eXQmkZlxA91phxQCbH5jjQ28w6oqOTm1d/BnvblCFcAAFi149dr6QY2zwjQ/5DaV/UlzBwKzOI5gqFszvAFAIAVq3svRfZe3AFzL/yDt4qyede91vV4NsNcSPUs+BusSwq828hmcyJVb647sKqnbmX3AZgLCb5RrOiuXX5HAXMbZt2p+c+d6k8gjH23zb9dteh27ET4lWtjPu86+VlX9Hjqw2ieVSfMbAZgjXzWrdJZt2T21Icy/5tav7rAkQAA8OlkGHB7eiP1IddDO5XqaR+FDW2EzSfWjgAAgHmTYEO7fA38cCLK5oDdU85nTzlIZZG8tjfOveWoyx74Z/3YCQ2CBK62aiQIEnxk33DIpV5mDf8CMzVgfF3aW6fTqORHMMsOt5st0M1m7X9JBDO6em0rQGVrjcxGFTG74iCZMRMNexE2vzRa06gMaCyo/+ueGY+bOSkXYgdUuGhIALxX6BE2B2bBeXN44gwAAAg8KspmehHsQogz8+v5B2+lF8GYJW0hNu9g97ThsPnrOC/I5o13GzegbG4JsgMAgKk+LZQj2EKqp61gLYI1b7dmvhnfbfNuVy1s2joGAAA8Pc5Q11PMvJk7bG7cPAoAADxcGqnrKWbe7HdT63f8c9wP0N25BvXQLhJmc75Xxnzcr+DmUJbrQbHZzV6XM+Vc9hQdbGW72WmPurccdadyIdlspoIgD7s2wmBmF+sipmh2sS5kJs0wp9llTL5Q0Sw2ZjYdzEJUjrTWRNopw/3LUgiYiV4FETa/TMq43jJdl1R4/5p5j5vVEo6bFUk+ODCAj3QsNsNFMClsjnpw4gt/3i+HsJlZBKPZnMZn8/Zfzi4yjc1L5tGXzQybl3fXLr+TP82X982w2Awzm/Fspi6bKTb/2/MWhs3TkEkzKtuP3evUAAANmElEQVRsjuWIIJvRSTOqMekom7OnnMt+l2FzyVH3lqOTUz4GAHDY/NouOb2eDdkMRiUybJ5tb7ibgmwGI+M5RbNAN1sUzJgZsxYLZpkNm8pvqiPs8sO+b6sY6pcgEdELEmHzS6arv9+fWqLY/8PpF3zcTLH5w8g43HEzh81heDZfZrG5hJqd+hRfZPe0uUvaHDYvpWEsnc2TOXUzj80BhVTrdlJhNdrTnnf7FFM3TxGum6nrKdG6mWKzz0YvI/kWDJvhhjaPzdPXTOZvaOPZPGd8C4/NaEgzi80u1kqkbs5n7qaYupm1Amakm83Z/zIKZlYf29DBhmAepQx1KAgnBiNEr5QIm18+PXn2dE2jcmHdsZpHP7+442Zq3gzm6G5k/nY9U7cKAEDPmzsGwOZdFIz37ey9GNlb/rk/wLL5+3vnAiCb/fZuuNe6616aF8CyOVmczWvReXN33cruBGbevLy79nMKxts/uVP9nzt5XrCGhmy+HUu13NfGfNZV+Skyb+a5jjDzZtmsW6UzO+l58+oIP8O8GdjmFn9wo/iDnE8BAAB84sa1A6PYPCI0hcXmjHx63gzGZBx/7+Lx99LnAQAAmDuRzeZ3z2XT69mibAautqrDro3pzkFw3jzbvv6gS30kM292Op36Vm0qNW/2/NJBtGgW7WYbBzOmjw3LZU3k2MLwmeWpZPOL6FUTYfPLquOdFzyK4xW3WtjHzYJsHvxx8y6BPW0em68KsvkBWjev4P5yAmzeqw7AfCWPzdARjGZzIo/N9Uvxe9qK5XcMdTNLFJtPzYnC72nzXUd8sHvakM0/lkzG7GkfQi6bqXwL16+Zz092qkTYrM+bxPuZjQhO8GjL9ShbJcTmyWczDWxuOuJmYDNLVkEy6qb5wGz+Z0fGixbN9G622JhZaMbMBzNdLr+hDLXLD5Xrq4f6pUZENAQibH6J1fmob8HJjJknDh6794OU5OZBHjdn/3bjOwTProm1jPGIEJsPiLD5waXvYOkMAPAP2dGb7g0AANM/acM4aX+5gf5d/fYspebNeDZ/JczmNT31Swz3zTs+Znrad2oD7tR8arhg3r6A2s329GyiHMEMePbdMoPuaWNdR7z5982rIxirThTPIyPS8fkWVetGUF/CZfPUSyw8jwg+QFmO6FA2ZwmzOcPA5qU7HJaywIwYgW1h3zfjJ81Gu9n8/S+JYB6jjhhbEOZZHN/W1zPULzIioqERYfNLr5pfbr5Xolh1Vl36exePzc8zHVJyApVCQgKVxJQL6AgWJOKkjTiCISkXgtGQUhzBBhpxIZILKTRsFsu3wNmB4YKnjPl00mze5so26eRGTgk4dJpSNLO62YJb2QiY39RE2hSGORSEa7rah/qFRUQ0lCJsHg568uxpXPtpV3XM3is15mAztQgmhc3QSfuQhASqOAkJVNJTLnbg2SwxtlliNKTE+KnygbKZc9k8gMBmI8FTlE8nBDPt08mwGZ9sIeCeLTppFi2auWNmQTC/oQwdmxca1FpKpstERITNw0cPH/evaVS+WxwXfr3BXMYjx6SxGSZQpYklULXHPaSKZnYC1aBSLgbmpM2PhjTKZghmis0C8VMQzLNvlbLYzI64+ADDZm4u5PtsNnMDmwXzLQSDp9hRzRkObDZzDLQxRTOGzRKKZmw327D/xdrKHq0Ms8sPm1me2tP/51C/jIiILEKEzcNNV3+/v6gm+2119K4rVeLGIxLZLDG52Vg6pIHNEhOoRFMuTGDzNwY2i8U2LzOwGR8NSRfNDJsF46dmdhrYbCTiAsmFlMZmo/kWWcbYjIRbCDe0eZFT2C0wk4tm3phZNqow1C4/bLoukZxIERGhImwenup81Le2UTlBKduqP6H94/YgTcFyJLM5RZDNlzlsNlcC1VZxNiOxzXg2S45tZthsNBpyZmfph52l/hg2C2Q2o8Pmq8r3rxTy2Tz4YTMuEXJgDW3uTbPkopnVzR5VsN82b//8kxlk4YuIiC/C5uGsnv4/N58tdlbKvjlfUvTrTazxiEaCKRhMbqbZPLDk5oGwGYLZKJshmI2yGcY2G2UzBPNiXmwzh80i0ZB8NvtKZ7Mpi2AebDaLDZub8Gw2qaHNKZpxRmCYopmzAmZTIv9nwf43j4csr8u7+vv9oX6JEBFZqAibh78ePu4PuVDprJR9UX8sufvCAEzBIJth0SyFzbjk5oGzeQ/D5l9aRNi8+eemTRSbG0XYDJe0v+4+/VV3rQibFwmymbukLcBmk5e0jSyCwWGz6YtgnGGzcFqz4Ia2IdlCdAuMs57NL5qtNZHWheE2x/etO1NE5spEROIibH5V9Nf/HmfeaH2vROGiit6kL8/ru8E5buax+SaWzZlcNndIZfMDLptlHDaLHlBJZHMghs31fDZ/hWEz/oDKGJsHuaTNXQSbbvoi2BQTFsFEh80mNbSlFc12pTG2uug3lGF2+WHOysiYy7UPH/cP9UuBiOglEGHzK6fOR32bm4vt80IX1GZHd7VIMuxks/mIGJuvSmOz4YBKIpt3YdjMO27+mWpoC7LZ/MfN1LBZjM1mW9KGRfNxY4tggxs202AWZTPbpBNugfGMwGyK5bbK8DG5wcvr8shQmYjIJBE2v6J68uxpXudFn9LkSaqoDZfK0n5uh2AWZjN7EUwCm3mmYGLGI1LYbCbjkcEdNwsfUH0kfkDFX9K+Zr4lbXQRDB02G2ez6LBZ0oY2dwtsLCyUC8KclbLMG63kWJmIaAAibH7VBcvoiUrZ5OLY1W0lCT0X8s3H5oSH7RLZLN0UbKcgm5+X8Yj04+ZZbDYLHlBdwx5QKYXYLGVJW8oimKupi2DGfDrRhvZYXczoonD7gnDrYyHrzqhIoUxENBgRNhNRuvr7/Z3nSt3UMZNUUcvOKqNut4ibgklks3TDzlADm1+cKZh045FPpbEZLmnj2Cz5gKpdEpulLGkbWQSTcNlsdNhsp4seUxQ+Nj90XH7YujMqcqZMRGQWETYTcdX5qE+mr36vRDFeGflZw7HQW2cGaaYdb2Cz2Qw7txtns1RTsC8ls1mi8cjAj5u5S9oFprp1DmQRjHvZnGKMzQmOlQl2pTE2qgibvP3OStm2Fi25hiIiMq8Im4kE1dP/Z1pHk3dp0pjcEL+Th1Zd0EbdaeUcUKVLNtOO5bC5F8/mfQybzWwKJsZmeEAlxRRsAMYjUo6bB3dAZdKSNiyaBdgsetnsUBFvrZGPU0WOzg12U0dHXDrV+ahvqP9PSkQ0PEXYTGRcf/3vcXl3x6ZmjZs6xqkw8uPazDWXSuN/uWhS0AWOzS/CsHOtNMNOk0zB5jFsNtl4ZADHzRIPqCS6deKXtIUWwcafPDBWG2Wvktnkhzrkhy+vz9d0tZM7KCKi5y3CZiLT1NP/Z17nxdWNSvu80ImqqPn1OYFXKxPuX5LCZulBFxINO42w2XTDziUcNpvfFIxa0pbCZrHjZv4B1UDcOvGLYM7VyfZlsbZqmV1B2Kic7xfWZGfeaCUlMhHRixRhM9HA1fmoL62j6YuarDG5IU6FEf5V6UvPFe28edoC2bxaMptFDTvNZQomKR1S6nEzz0lbygEVZ0nb6eQBW22UgybKNj/0H1m7ZlakKa7UkSkyEdFQibCZyDzq6f9T09W+81zpjNIkq8wg9xLFv+qzV+pLg++c5YRQmZHN0oMuTGKzdMNO85qCPZfjZgEn7YmnU8eVx9kVRzkURVplBrmpY9Y3qfI6L5L6mIjIEkTYTPRc1NbXk9bRtKzumLNSNjo32KP0wJyG3MXnizZcOyXM5ucYQmVS0MUwYTP7uHl8VeK48nhbrdyhKHJ0brDN8X3zTx1RXKkjV09ERBYowmai566//ve4qbdLcaVuU7PGvzzNKjPIsTBiii5hzpmcJW2atR2Vg2Hzlp+bngebF0pis1nMtAdgCmbceGRibYpTZcJYXbSTWm5bEGqVGeRdmrSiPl+ur27q7SLLXEREFi7CZqIhUE//n029XXJ99arGQkhrh8KId3UJs+qzZzdmr+yo+Lqj4nmweaWBzUZCqMzGZuNm2oNl86S6tLdOp9qXx9qXxTiqZGMLwqwyg94rSVhUmy3XV9f8cpO0qYmIXjoRNhNZhCCtFVfq5Ppq//JU//JUq8yg17N3u+sUXidSPmzMmteaH3C1bO2PVS+MzeYJoTIfmye3ZL3dcGhCVdK4irgJ2hgntfyfOd9DDHuXJge3VcKamJCYiGgYiLCZyHL15NnTpt6u8u4Oub46sFnjV57qooq2ygyyygxyLYl7R6d4R6f4oCHTpyFzZnPuoivahVe0ATcqLYXNaNCFBDZ7Xjj2TvORd5oznGuSHSsVjpWKCcXRTpooJ00U/CM7FER4lyXDvrSmq72pt4vESBARDVcRNhO9lGrr62nq7YKNcbm+ekerzq88FYW3Y1GkqzaeeabVH/aqP+xVd3hq3WGf5uy5l1VzL6vm6FX/0hctvlVpdjZ/cF3j2ZbDeGq61B9kzC8nVCWOL45mHrvCcOobLozwLkv2Lkte36SGf6iaX27CP+NQ/7CJiIhetAibiYanOh/1QbChCIfPxmaNb3kq87yRGwzpaMbnjdxgn7IU5tlA4xY+6DdGWtBERER8ETYTERERERFZlgibiYiIiIiILEv/D5eaGpIcknJ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Resultat d'imatges de LLEI OH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1942"/>
            <a:ext cx="2879843" cy="2500330"/>
          </a:xfrm>
          <a:prstGeom prst="rect">
            <a:avLst/>
          </a:prstGeom>
          <a:noFill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857884" y="3571876"/>
            <a:ext cx="2643206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Llei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581128" y="3581400"/>
            <a:ext cx="2357486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Llei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d’Ohm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1" name="Picture 17" descr="UNITAT 5: MAGNITUDS ELÈCTRIQUES FONAMENTALS&#10;Magnituds&#10;Magnituds&#10;elèctriques&#10;elèctriques&#10;&#10;Llei d’Ohm&#10;&#10;Circuits en&#10;sèrie&#10;&#10;Ci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02" y="1142984"/>
            <a:ext cx="332755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23740" t="44140" r="21174" b="25098"/>
          <a:stretch>
            <a:fillRect/>
          </a:stretch>
        </p:blipFill>
        <p:spPr bwMode="auto">
          <a:xfrm>
            <a:off x="571472" y="571480"/>
            <a:ext cx="8572528" cy="26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857488" y="2071678"/>
            <a:ext cx="5643602" cy="304698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+mj-lt"/>
              </a:rPr>
              <a:t>Apliquem</a:t>
            </a:r>
            <a:r>
              <a:rPr lang="es-ES" sz="2400" dirty="0" smtClean="0">
                <a:latin typeface="+mj-lt"/>
              </a:rPr>
              <a:t> la </a:t>
            </a:r>
            <a:r>
              <a:rPr lang="es-ES" sz="2400" dirty="0" err="1" smtClean="0">
                <a:latin typeface="+mj-lt"/>
              </a:rPr>
              <a:t>Llei</a:t>
            </a:r>
            <a:r>
              <a:rPr lang="es-ES" sz="2400" dirty="0" smtClean="0">
                <a:latin typeface="+mj-lt"/>
              </a:rPr>
              <a:t> de </a:t>
            </a:r>
            <a:r>
              <a:rPr lang="es-ES" sz="2400" dirty="0" err="1" smtClean="0">
                <a:latin typeface="+mj-lt"/>
              </a:rPr>
              <a:t>Watt</a:t>
            </a:r>
            <a:r>
              <a:rPr lang="es-ES" sz="2400" dirty="0" smtClean="0">
                <a:latin typeface="+mj-lt"/>
              </a:rPr>
              <a:t>:</a:t>
            </a:r>
          </a:p>
          <a:p>
            <a:r>
              <a:rPr lang="es-ES" sz="2400" dirty="0" smtClean="0">
                <a:latin typeface="+mj-lt"/>
              </a:rPr>
              <a:t>P = V · I</a:t>
            </a:r>
          </a:p>
          <a:p>
            <a:r>
              <a:rPr lang="es-ES" sz="2400" dirty="0" smtClean="0">
                <a:latin typeface="+mj-lt"/>
              </a:rPr>
              <a:t>V = 230V</a:t>
            </a:r>
          </a:p>
          <a:p>
            <a:r>
              <a:rPr lang="es-ES" sz="2400" dirty="0" smtClean="0">
                <a:latin typeface="+mj-lt"/>
              </a:rPr>
              <a:t>I = 5A</a:t>
            </a:r>
          </a:p>
          <a:p>
            <a:r>
              <a:rPr lang="es-ES" sz="2400" dirty="0" smtClean="0">
                <a:latin typeface="+mj-lt"/>
              </a:rPr>
              <a:t>P?</a:t>
            </a:r>
          </a:p>
          <a:p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P = 230V · 5A = 1150W</a:t>
            </a:r>
          </a:p>
          <a:p>
            <a:r>
              <a:rPr lang="es-ES" sz="2400" dirty="0" smtClean="0">
                <a:latin typeface="+mj-lt"/>
              </a:rPr>
              <a:t>1150 / 735 =  1,564 CV </a:t>
            </a:r>
            <a:endParaRPr lang="es-ES" sz="2400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57950" y="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  <a:latin typeface="+mj-lt"/>
              </a:rPr>
              <a:t>Llei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s-ES" sz="2800" b="1" dirty="0" err="1" smtClean="0">
                <a:solidFill>
                  <a:schemeClr val="bg1"/>
                </a:solidFill>
                <a:latin typeface="+mj-lt"/>
              </a:rPr>
              <a:t>Watt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err="1" smtClean="0"/>
              <a:t>Càlcul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consum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d’energia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elèctrica</a:t>
            </a:r>
            <a:endParaRPr lang="es-ES" b="1" u="sng" dirty="0"/>
          </a:p>
        </p:txBody>
      </p:sp>
      <p:pic>
        <p:nvPicPr>
          <p:cNvPr id="36866" name="Picture 2" descr="Resultat d'imatges de formula energia electrica"/>
          <p:cNvPicPr>
            <a:picLocks noChangeAspect="1" noChangeArrowheads="1"/>
          </p:cNvPicPr>
          <p:nvPr/>
        </p:nvPicPr>
        <p:blipFill>
          <a:blip r:embed="rId2"/>
          <a:srcRect l="8203" t="20316" r="8593" b="23814"/>
          <a:stretch>
            <a:fillRect/>
          </a:stretch>
        </p:blipFill>
        <p:spPr bwMode="auto">
          <a:xfrm>
            <a:off x="428596" y="1571612"/>
            <a:ext cx="8143932" cy="378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2939" t="48535" r="44235" b="28027"/>
          <a:stretch>
            <a:fillRect/>
          </a:stretch>
        </p:blipFill>
        <p:spPr bwMode="auto">
          <a:xfrm>
            <a:off x="357158" y="642918"/>
            <a:ext cx="8572560" cy="26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00034" y="3143248"/>
            <a:ext cx="8215370" cy="3477875"/>
          </a:xfrm>
          <a:prstGeom prst="rect">
            <a:avLst/>
          </a:prstGeom>
          <a:solidFill>
            <a:srgbClr val="CCEC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latin typeface="+mj-lt"/>
              </a:rPr>
              <a:t>E = P · t</a:t>
            </a:r>
          </a:p>
          <a:p>
            <a:pPr marL="457200" indent="-457200">
              <a:buAutoNum type="arabicPeriod"/>
            </a:pPr>
            <a:r>
              <a:rPr lang="ca-ES" sz="2400" dirty="0" smtClean="0">
                <a:latin typeface="+mj-lt"/>
              </a:rPr>
              <a:t>Per calcular la potència passo tot a la mateixa unitat de mesura: 450W = 0,45kW</a:t>
            </a:r>
          </a:p>
          <a:p>
            <a:pPr marL="457200" indent="-457200">
              <a:buAutoNum type="arabicPeriod"/>
            </a:pPr>
            <a:r>
              <a:rPr lang="ca-ES" sz="2400" dirty="0" smtClean="0">
                <a:latin typeface="+mj-lt"/>
              </a:rPr>
              <a:t>Després calculo la diferència entre la potència que es consumia i la que es passarà a consumir, per així saber l’estalvi: 5kW – 0,45kW = 4,55kW</a:t>
            </a:r>
          </a:p>
          <a:p>
            <a:pPr marL="457200" indent="-457200">
              <a:buAutoNum type="arabicPeriod"/>
            </a:pPr>
            <a:r>
              <a:rPr lang="ca-ES" sz="2400" dirty="0" smtClean="0">
                <a:latin typeface="+mj-lt"/>
              </a:rPr>
              <a:t>A continuació aplico la fórmula: E = 4,55kW · 2000h = 9100kW/h</a:t>
            </a:r>
          </a:p>
          <a:p>
            <a:pPr marL="457200" indent="-457200">
              <a:buAutoNum type="arabicPeriod"/>
            </a:pPr>
            <a:r>
              <a:rPr lang="ca-ES" sz="2400" dirty="0" smtClean="0">
                <a:latin typeface="+mj-lt"/>
              </a:rPr>
              <a:t>Per últim, es calcula el cost: 9100 · 0,148 = 1346,8 €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1998" t="35351" r="22822" b="38281"/>
          <a:stretch>
            <a:fillRect/>
          </a:stretch>
        </p:blipFill>
        <p:spPr bwMode="auto">
          <a:xfrm>
            <a:off x="214282" y="500042"/>
            <a:ext cx="877496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1472" y="2703016"/>
            <a:ext cx="8215370" cy="415498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a-ES" sz="2400" dirty="0" smtClean="0">
                <a:latin typeface="+mj-lt"/>
              </a:rPr>
              <a:t>Primer calculem la potència mitjançant la fórmula de la Llei de Watt: P = V· I </a:t>
            </a:r>
          </a:p>
          <a:p>
            <a:pPr marL="514350" indent="-514350"/>
            <a:r>
              <a:rPr lang="ca-ES" sz="2400" dirty="0" smtClean="0">
                <a:latin typeface="+mj-lt"/>
              </a:rPr>
              <a:t>V= 24 V</a:t>
            </a:r>
          </a:p>
          <a:p>
            <a:pPr marL="514350" indent="-514350"/>
            <a:r>
              <a:rPr lang="ca-ES" sz="2400" dirty="0" smtClean="0">
                <a:latin typeface="+mj-lt"/>
              </a:rPr>
              <a:t>I = 2A</a:t>
            </a:r>
          </a:p>
          <a:p>
            <a:pPr marL="514350" indent="-514350"/>
            <a:r>
              <a:rPr lang="ca-ES" sz="2400" dirty="0" smtClean="0">
                <a:latin typeface="+mj-lt"/>
              </a:rPr>
              <a:t>P= 24V · 2A = 48kW/h</a:t>
            </a:r>
          </a:p>
          <a:p>
            <a:pPr marL="514350" indent="-514350"/>
            <a:endParaRPr lang="ca-ES" sz="2400" dirty="0" smtClean="0">
              <a:latin typeface="+mj-lt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ca-ES" sz="2400" dirty="0" smtClean="0">
                <a:latin typeface="+mj-lt"/>
              </a:rPr>
              <a:t>Després calculem el consum d’energia:</a:t>
            </a:r>
            <a:endParaRPr lang="ca-ES" sz="2400" dirty="0" smtClean="0">
              <a:latin typeface="+mj-lt"/>
            </a:endParaRPr>
          </a:p>
          <a:p>
            <a:r>
              <a:rPr lang="ca-ES" sz="2400" dirty="0" smtClean="0">
                <a:latin typeface="+mj-lt"/>
              </a:rPr>
              <a:t>E = P · t</a:t>
            </a:r>
          </a:p>
          <a:p>
            <a:r>
              <a:rPr lang="ca-ES" sz="2400" dirty="0" smtClean="0">
                <a:latin typeface="+mj-lt"/>
              </a:rPr>
              <a:t>P = 48kW/h</a:t>
            </a:r>
          </a:p>
          <a:p>
            <a:r>
              <a:rPr lang="ca-ES" sz="2400" dirty="0" smtClean="0">
                <a:latin typeface="+mj-lt"/>
              </a:rPr>
              <a:t>t</a:t>
            </a:r>
            <a:r>
              <a:rPr lang="ca-ES" sz="2400" dirty="0" smtClean="0">
                <a:latin typeface="+mj-lt"/>
              </a:rPr>
              <a:t> = 2h</a:t>
            </a:r>
          </a:p>
          <a:p>
            <a:r>
              <a:rPr lang="ca-ES" sz="2400" dirty="0" smtClean="0">
                <a:latin typeface="+mj-lt"/>
              </a:rPr>
              <a:t>E = 48kW/h · 2h = </a:t>
            </a:r>
            <a:r>
              <a:rPr lang="ca-ES" sz="2400" b="1" dirty="0" smtClean="0">
                <a:latin typeface="+mj-lt"/>
              </a:rPr>
              <a:t>96 </a:t>
            </a:r>
            <a:r>
              <a:rPr lang="ca-ES" sz="2400" b="1" dirty="0" err="1" smtClean="0">
                <a:latin typeface="+mj-lt"/>
              </a:rPr>
              <a:t>Kw</a:t>
            </a:r>
            <a:r>
              <a:rPr lang="ca-ES" sz="2400" b="1" dirty="0" smtClean="0">
                <a:latin typeface="+mj-lt"/>
              </a:rPr>
              <a:t>/h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 l="22822" t="39746" r="21998" b="29492"/>
          <a:stretch>
            <a:fillRect/>
          </a:stretch>
        </p:blipFill>
        <p:spPr bwMode="auto">
          <a:xfrm>
            <a:off x="571472" y="1000108"/>
            <a:ext cx="8072494" cy="253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23645" t="19238" r="21175" b="8984"/>
          <a:stretch>
            <a:fillRect/>
          </a:stretch>
        </p:blipFill>
        <p:spPr bwMode="auto">
          <a:xfrm>
            <a:off x="642910" y="727151"/>
            <a:ext cx="8143932" cy="59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t d'imatges de processos extracció primeres matèries"/>
          <p:cNvPicPr>
            <a:picLocks noChangeAspect="1" noChangeArrowheads="1"/>
          </p:cNvPicPr>
          <p:nvPr/>
        </p:nvPicPr>
        <p:blipFill>
          <a:blip r:embed="rId2"/>
          <a:srcRect t="9239"/>
          <a:stretch>
            <a:fillRect/>
          </a:stretch>
        </p:blipFill>
        <p:spPr bwMode="auto">
          <a:xfrm>
            <a:off x="428596" y="1357298"/>
            <a:ext cx="8072462" cy="5500702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57158" y="571480"/>
            <a:ext cx="8358246" cy="1069848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s-E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Processos</a:t>
            </a:r>
            <a:r>
              <a:rPr kumimoji="0" lang="es-E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</a:t>
            </a:r>
            <a:r>
              <a:rPr kumimoji="0" lang="es-E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transformacions</a:t>
            </a:r>
            <a:r>
              <a:rPr kumimoji="0" lang="es-ES" sz="44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tecnològiques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Matèries</a:t>
            </a:r>
            <a:r>
              <a:rPr kumimoji="0" lang="es-E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2939" t="36816" r="45059" b="6054"/>
          <a:stretch>
            <a:fillRect/>
          </a:stretch>
        </p:blipFill>
        <p:spPr bwMode="auto">
          <a:xfrm>
            <a:off x="500034" y="500042"/>
            <a:ext cx="8286808" cy="633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2939" t="36816" r="45059" b="16308"/>
          <a:stretch>
            <a:fillRect/>
          </a:stretch>
        </p:blipFill>
        <p:spPr bwMode="auto">
          <a:xfrm>
            <a:off x="285720" y="642918"/>
            <a:ext cx="8429684" cy="52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u4-tecno-1er-eso-1201107791297878-2/95/u4-tecno-1er-eso-7-728.jpg?cb=1201078992"/>
          <p:cNvPicPr>
            <a:picLocks noChangeAspect="1" noChangeArrowheads="1"/>
          </p:cNvPicPr>
          <p:nvPr/>
        </p:nvPicPr>
        <p:blipFill>
          <a:blip r:embed="rId2"/>
          <a:srcRect l="4717" t="18868" r="4717" b="4403"/>
          <a:stretch>
            <a:fillRect/>
          </a:stretch>
        </p:blipFill>
        <p:spPr bwMode="auto">
          <a:xfrm>
            <a:off x="357158" y="1241932"/>
            <a:ext cx="8501122" cy="5401754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1069848"/>
          </a:xfrm>
        </p:spPr>
        <p:txBody>
          <a:bodyPr>
            <a:normAutofit/>
          </a:bodyPr>
          <a:lstStyle/>
          <a:p>
            <a:r>
              <a:rPr lang="es-ES" sz="3200" b="1" dirty="0" err="1" smtClean="0">
                <a:hlinkClick r:id="rId3"/>
              </a:rPr>
              <a:t>Propietats</a:t>
            </a:r>
            <a:r>
              <a:rPr lang="es-ES" sz="3200" b="1" dirty="0" smtClean="0">
                <a:hlinkClick r:id="rId3"/>
              </a:rPr>
              <a:t> </a:t>
            </a:r>
            <a:r>
              <a:rPr lang="es-ES" sz="3200" b="1" dirty="0" err="1" smtClean="0">
                <a:hlinkClick r:id="rId3"/>
              </a:rPr>
              <a:t>dels</a:t>
            </a:r>
            <a:r>
              <a:rPr lang="es-ES" sz="3200" b="1" dirty="0" smtClean="0">
                <a:hlinkClick r:id="rId3"/>
              </a:rPr>
              <a:t> </a:t>
            </a:r>
            <a:r>
              <a:rPr lang="es-ES" sz="3200" b="1" dirty="0" err="1" smtClean="0">
                <a:hlinkClick r:id="rId3"/>
              </a:rPr>
              <a:t>materials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3177" t="38086" r="43173" b="12109"/>
          <a:stretch>
            <a:fillRect/>
          </a:stretch>
        </p:blipFill>
        <p:spPr bwMode="auto">
          <a:xfrm>
            <a:off x="285720" y="714356"/>
            <a:ext cx="8501122" cy="54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2115" t="33887" r="45059" b="6054"/>
          <a:stretch>
            <a:fillRect/>
          </a:stretch>
        </p:blipFill>
        <p:spPr bwMode="auto">
          <a:xfrm>
            <a:off x="714348" y="714356"/>
            <a:ext cx="7358114" cy="580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2115" t="30957" r="43411" b="23633"/>
          <a:stretch>
            <a:fillRect/>
          </a:stretch>
        </p:blipFill>
        <p:spPr bwMode="auto">
          <a:xfrm>
            <a:off x="-1" y="428604"/>
            <a:ext cx="52264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Les primeres matèries&#10;COTONER COTÓ&#10;PRODUCTES QUÍMICS POLIAMIDA I&#10;POLIESTER&#10;VACA CUIR&#10;D. Zaragoza 4/8&#10; "/>
          <p:cNvPicPr>
            <a:picLocks noChangeAspect="1" noChangeArrowheads="1"/>
          </p:cNvPicPr>
          <p:nvPr/>
        </p:nvPicPr>
        <p:blipFill>
          <a:blip r:embed="rId3"/>
          <a:srcRect l="16458" t="12459" r="16535" b="40199"/>
          <a:stretch>
            <a:fillRect/>
          </a:stretch>
        </p:blipFill>
        <p:spPr bwMode="auto">
          <a:xfrm>
            <a:off x="4643438" y="2285992"/>
            <a:ext cx="4572008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s-ES" b="1" u="sng" dirty="0" err="1" smtClean="0"/>
              <a:t>Procés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transformació</a:t>
            </a:r>
            <a:r>
              <a:rPr lang="es-ES" b="1" u="sng" dirty="0" smtClean="0"/>
              <a:t> industrial</a:t>
            </a:r>
            <a:endParaRPr lang="es-ES" b="1" u="sng" dirty="0"/>
          </a:p>
        </p:txBody>
      </p:sp>
      <p:pic>
        <p:nvPicPr>
          <p:cNvPr id="47106" name="Picture 2" descr="Resultat d'imatges de transformació matèries prime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357298"/>
            <a:ext cx="871985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matge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882" y="1428736"/>
            <a:ext cx="9316882" cy="4501063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85720" y="428604"/>
            <a:ext cx="8229600" cy="10698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Simbologia</a:t>
            </a:r>
            <a:r>
              <a:rPr kumimoji="0" lang="es-ES" sz="4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ES" sz="40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seguretat</a:t>
            </a:r>
            <a:endParaRPr kumimoji="0" lang="es-ES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Comercialització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productes</a:t>
            </a:r>
            <a:endParaRPr lang="es-ES" b="1" u="sng" dirty="0"/>
          </a:p>
        </p:txBody>
      </p:sp>
      <p:pic>
        <p:nvPicPr>
          <p:cNvPr id="49154" name="Picture 2" descr="2. COMERCIALITZACIÓ DE      PRODUCTES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1069848"/>
          </a:xfrm>
        </p:spPr>
        <p:txBody>
          <a:bodyPr>
            <a:normAutofit/>
          </a:bodyPr>
          <a:lstStyle/>
          <a:p>
            <a:r>
              <a:rPr lang="es-ES" sz="3200" b="1" u="sng" dirty="0" err="1" smtClean="0"/>
              <a:t>Tipus</a:t>
            </a:r>
            <a:r>
              <a:rPr lang="es-ES" sz="3200" b="1" u="sng" dirty="0" smtClean="0"/>
              <a:t> </a:t>
            </a:r>
            <a:r>
              <a:rPr lang="es-ES" sz="3200" b="1" u="sng" dirty="0" err="1" smtClean="0"/>
              <a:t>d’esforços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2" name="Picture 4" descr="http://2.bp.blogspot.com/-UZWe4JR8Mx8/T42cMDkY1_I/AAAAAAAABzA/RY_-FvUYLgI/s1600/ti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00" cy="516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57158" y="428604"/>
            <a:ext cx="8358246" cy="106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Sistemes</a:t>
            </a:r>
            <a:r>
              <a:rPr kumimoji="0" lang="es-E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E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representació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434" name="Picture 2" descr="El dibuix és una ferramenta que ens ajuda a representar&#10;la realitat.&#10;&#10;plànol&#10;&#10;esbós&#10;&#10;realitat&#10;&#10; "/>
          <p:cNvPicPr>
            <a:picLocks noChangeAspect="1" noChangeArrowheads="1"/>
          </p:cNvPicPr>
          <p:nvPr/>
        </p:nvPicPr>
        <p:blipFill>
          <a:blip r:embed="rId2"/>
          <a:srcRect t="5079" r="952" b="11111"/>
          <a:stretch>
            <a:fillRect/>
          </a:stretch>
        </p:blipFill>
        <p:spPr bwMode="auto">
          <a:xfrm>
            <a:off x="428596" y="1214422"/>
            <a:ext cx="8286808" cy="525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presentar la realitat mitjançant dibuixos&#10;&#10;Dibuixos en 2D&#10;&#10;Esbós/Croquis&#10;&#10;Plànol&#10;&#10;Dibuixos en 3D&#10;&#10;Vistes&#10;&#10;Perspectiv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54340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sbós&#10;Croquis&#10;Plànol&#10;&#10;Esbós: És un primer dibuix, POC DETALLAT,&#10;que servirà de base per a una altra representació&#10;més def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43613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bós&#10;Croquis&#10;Plànol&#10;Escala&#10;Acotació&#10;Vistes&#10;Perspectiva&#10;Isomètrica&#10;Caballera&#10;Cònica&#10;&#10;Plànol: Representació d’un objecte mi..."/>
          <p:cNvPicPr>
            <a:picLocks noChangeAspect="1" noChangeArrowheads="1"/>
          </p:cNvPicPr>
          <p:nvPr/>
        </p:nvPicPr>
        <p:blipFill>
          <a:blip r:embed="rId2"/>
          <a:srcRect l="24482"/>
          <a:stretch>
            <a:fillRect/>
          </a:stretch>
        </p:blipFill>
        <p:spPr bwMode="auto">
          <a:xfrm>
            <a:off x="1285852" y="285728"/>
            <a:ext cx="6610740" cy="65722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bós&#10;Croquis&#10;Plànol&#10;Escala&#10;&#10;Escala: És la relació que hi ha entre les mesures&#10;d’un dibuix i l’objecte real .&#10;Ampliació&#10;10..."/>
          <p:cNvPicPr>
            <a:picLocks noChangeAspect="1" noChangeArrowheads="1"/>
          </p:cNvPicPr>
          <p:nvPr/>
        </p:nvPicPr>
        <p:blipFill>
          <a:blip r:embed="rId2"/>
          <a:srcRect l="24192" t="1111" b="8599"/>
          <a:stretch>
            <a:fillRect/>
          </a:stretch>
        </p:blipFill>
        <p:spPr bwMode="auto">
          <a:xfrm>
            <a:off x="1071538" y="285728"/>
            <a:ext cx="7349791" cy="65722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58016" y="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+mj-lt"/>
              </a:rPr>
              <a:t>Eines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 i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materials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0B539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314</Words>
  <Application>Microsoft Office PowerPoint</Application>
  <PresentationFormat>Presentación en pantalla (4:3)</PresentationFormat>
  <Paragraphs>68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Urbano</vt:lpstr>
      <vt:lpstr>PREPARACIÓ PROVES D’ACCÉS A GRAU MITJÀ 2017</vt:lpstr>
      <vt:lpstr>1. Eines i materials.  Màquines, mecanismes i estructures.</vt:lpstr>
      <vt:lpstr>Propietats dels materials</vt:lpstr>
      <vt:lpstr>Tipus d’esforços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Càlcul consum d’energia elèctrica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Procés de transformació industrial</vt:lpstr>
      <vt:lpstr>Diapositiva 34</vt:lpstr>
      <vt:lpstr>Comercialització de productes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2017</dc:title>
  <dc:creator>super</dc:creator>
  <cp:lastModifiedBy>PC</cp:lastModifiedBy>
  <cp:revision>62</cp:revision>
  <dcterms:created xsi:type="dcterms:W3CDTF">2017-04-26T07:20:14Z</dcterms:created>
  <dcterms:modified xsi:type="dcterms:W3CDTF">2017-05-03T20:24:39Z</dcterms:modified>
</cp:coreProperties>
</file>