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6" r:id="rId3"/>
  </p:sldMasterIdLst>
  <p:notesMasterIdLst>
    <p:notesMasterId r:id="rId30"/>
  </p:notesMasterIdLst>
  <p:sldIdLst>
    <p:sldId id="257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4" r:id="rId13"/>
    <p:sldId id="283" r:id="rId14"/>
    <p:sldId id="285" r:id="rId15"/>
    <p:sldId id="286" r:id="rId16"/>
    <p:sldId id="289" r:id="rId17"/>
    <p:sldId id="287" r:id="rId18"/>
    <p:sldId id="288" r:id="rId19"/>
    <p:sldId id="297" r:id="rId20"/>
    <p:sldId id="299" r:id="rId21"/>
    <p:sldId id="292" r:id="rId22"/>
    <p:sldId id="290" r:id="rId23"/>
    <p:sldId id="293" r:id="rId24"/>
    <p:sldId id="291" r:id="rId25"/>
    <p:sldId id="295" r:id="rId26"/>
    <p:sldId id="296" r:id="rId27"/>
    <p:sldId id="294" r:id="rId28"/>
    <p:sldId id="298" r:id="rId2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E957F-49FC-4D65-AD6E-638BAD0B00AB}" type="datetimeFigureOut">
              <a:rPr lang="es-ES" smtClean="0"/>
              <a:pPr/>
              <a:t>24/04/2017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C0FE6-7054-4CF0-9DD9-EEE33D9BB573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7C0FE6-7054-4CF0-9DD9-EEE33D9BB573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8600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4963"/>
            <a:ext cx="4038600" cy="39766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143000"/>
            <a:ext cx="2057400" cy="443865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019800" cy="44386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88"/>
            <a:ext cx="90805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517650" y="2249488"/>
            <a:ext cx="909638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s-ES" noProof="0" smtClean="0"/>
              <a:t>Haga clic en el icono para agregar una imagen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143000"/>
            <a:ext cx="2057400" cy="563086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019800" cy="5630863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64CF2E0-CCC4-4E1E-9902-C3C36AB3FDA4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‹Nº›</a:t>
            </a:fld>
            <a:endParaRPr kumimoji="0" lang="en-US" sz="14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64CF2E0-CCC4-4E1E-9902-C3C36AB3FDA4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F42FDE4-A7DD-41A7-A0A6-9B649FB43336}" type="slidenum">
              <a:rPr kumimoji="0" lang="en-US" smtClean="0"/>
              <a:pPr/>
              <a:t>‹Nº›</a:t>
            </a:fld>
            <a:endParaRPr kumimoji="0" lang="en-U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64CF2E0-CCC4-4E1E-9902-C3C36AB3FDA4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kumimoji="0"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‹Nº›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4/24/2017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CustomShape 1"/>
          <p:cNvSpPr>
            <a:spLocks noChangeArrowheads="1"/>
          </p:cNvSpPr>
          <p:nvPr/>
        </p:nvSpPr>
        <p:spPr bwMode="auto">
          <a:xfrm>
            <a:off x="0" y="366713"/>
            <a:ext cx="9144000" cy="84137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27" name="CustomShape 2"/>
          <p:cNvSpPr>
            <a:spLocks noChangeArrowheads="1"/>
          </p:cNvSpPr>
          <p:nvPr/>
        </p:nvSpPr>
        <p:spPr bwMode="auto">
          <a:xfrm>
            <a:off x="0" y="0"/>
            <a:ext cx="9144000" cy="309563"/>
          </a:xfrm>
          <a:prstGeom prst="rect">
            <a:avLst/>
          </a:prstGeom>
          <a:solidFill>
            <a:srgbClr val="FFDA7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28" name="CustomShape 3"/>
          <p:cNvSpPr>
            <a:spLocks noChangeArrowheads="1"/>
          </p:cNvSpPr>
          <p:nvPr/>
        </p:nvSpPr>
        <p:spPr bwMode="auto">
          <a:xfrm>
            <a:off x="0" y="307975"/>
            <a:ext cx="9144000" cy="90488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29" name="CustomShape 4"/>
          <p:cNvSpPr>
            <a:spLocks noChangeArrowheads="1"/>
          </p:cNvSpPr>
          <p:nvPr/>
        </p:nvSpPr>
        <p:spPr bwMode="auto">
          <a:xfrm flipV="1">
            <a:off x="5410200" y="358775"/>
            <a:ext cx="3733800" cy="90488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30" name="CustomShape 5"/>
          <p:cNvSpPr>
            <a:spLocks noChangeArrowheads="1"/>
          </p:cNvSpPr>
          <p:nvPr/>
        </p:nvSpPr>
        <p:spPr bwMode="auto">
          <a:xfrm flipV="1">
            <a:off x="5410200" y="438150"/>
            <a:ext cx="3733800" cy="179388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31" name="CustomShape 6"/>
          <p:cNvSpPr>
            <a:spLocks noChangeArrowheads="1"/>
          </p:cNvSpPr>
          <p:nvPr/>
        </p:nvSpPr>
        <p:spPr bwMode="auto">
          <a:xfrm>
            <a:off x="5407025" y="496888"/>
            <a:ext cx="3062288" cy="269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32" name="CustomShape 7"/>
          <p:cNvSpPr>
            <a:spLocks noChangeArrowheads="1"/>
          </p:cNvSpPr>
          <p:nvPr/>
        </p:nvSpPr>
        <p:spPr bwMode="auto">
          <a:xfrm>
            <a:off x="7373938" y="588963"/>
            <a:ext cx="1598612" cy="365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33" name="CustomShape 8"/>
          <p:cNvSpPr>
            <a:spLocks noChangeArrowheads="1"/>
          </p:cNvSpPr>
          <p:nvPr/>
        </p:nvSpPr>
        <p:spPr bwMode="auto">
          <a:xfrm>
            <a:off x="9085263" y="0"/>
            <a:ext cx="57150" cy="619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34" name="CustomShape 9"/>
          <p:cNvSpPr>
            <a:spLocks noChangeArrowheads="1"/>
          </p:cNvSpPr>
          <p:nvPr/>
        </p:nvSpPr>
        <p:spPr bwMode="auto">
          <a:xfrm>
            <a:off x="9045575" y="0"/>
            <a:ext cx="25400" cy="619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35" name="CustomShape 10"/>
          <p:cNvSpPr>
            <a:spLocks noChangeArrowheads="1"/>
          </p:cNvSpPr>
          <p:nvPr/>
        </p:nvSpPr>
        <p:spPr bwMode="auto">
          <a:xfrm>
            <a:off x="9024938" y="0"/>
            <a:ext cx="7937" cy="619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36" name="CustomShape 11"/>
          <p:cNvSpPr>
            <a:spLocks noChangeArrowheads="1"/>
          </p:cNvSpPr>
          <p:nvPr/>
        </p:nvSpPr>
        <p:spPr bwMode="auto">
          <a:xfrm>
            <a:off x="8975725" y="0"/>
            <a:ext cx="26988" cy="619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37" name="CustomShape 12"/>
          <p:cNvSpPr>
            <a:spLocks noChangeArrowheads="1"/>
          </p:cNvSpPr>
          <p:nvPr/>
        </p:nvSpPr>
        <p:spPr bwMode="auto">
          <a:xfrm>
            <a:off x="8915400" y="0"/>
            <a:ext cx="53975" cy="585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38" name="CustomShape 13"/>
          <p:cNvSpPr>
            <a:spLocks noChangeArrowheads="1"/>
          </p:cNvSpPr>
          <p:nvPr/>
        </p:nvSpPr>
        <p:spPr bwMode="auto">
          <a:xfrm>
            <a:off x="8874125" y="0"/>
            <a:ext cx="7938" cy="585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39" name="CustomShape 14"/>
          <p:cNvSpPr>
            <a:spLocks noChangeArrowheads="1"/>
          </p:cNvSpPr>
          <p:nvPr/>
        </p:nvSpPr>
        <p:spPr bwMode="auto">
          <a:xfrm flipV="1">
            <a:off x="5410200" y="3808413"/>
            <a:ext cx="3733800" cy="90487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40" name="CustomShape 15"/>
          <p:cNvSpPr>
            <a:spLocks noChangeArrowheads="1"/>
          </p:cNvSpPr>
          <p:nvPr/>
        </p:nvSpPr>
        <p:spPr bwMode="auto">
          <a:xfrm flipV="1">
            <a:off x="5410200" y="3895725"/>
            <a:ext cx="3733800" cy="190500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41" name="CustomShape 16"/>
          <p:cNvSpPr>
            <a:spLocks noChangeArrowheads="1"/>
          </p:cNvSpPr>
          <p:nvPr/>
        </p:nvSpPr>
        <p:spPr bwMode="auto">
          <a:xfrm flipV="1">
            <a:off x="5410200" y="4113213"/>
            <a:ext cx="3733800" cy="7937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42" name="CustomShape 17"/>
          <p:cNvSpPr>
            <a:spLocks noChangeArrowheads="1"/>
          </p:cNvSpPr>
          <p:nvPr/>
        </p:nvSpPr>
        <p:spPr bwMode="auto">
          <a:xfrm flipV="1">
            <a:off x="5410200" y="4162425"/>
            <a:ext cx="1965325" cy="19050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43" name="CustomShape 18"/>
          <p:cNvSpPr>
            <a:spLocks noChangeArrowheads="1"/>
          </p:cNvSpPr>
          <p:nvPr/>
        </p:nvSpPr>
        <p:spPr bwMode="auto">
          <a:xfrm flipV="1">
            <a:off x="5410200" y="4197350"/>
            <a:ext cx="1965325" cy="9525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44" name="CustomShape 19"/>
          <p:cNvSpPr>
            <a:spLocks noChangeArrowheads="1"/>
          </p:cNvSpPr>
          <p:nvPr/>
        </p:nvSpPr>
        <p:spPr bwMode="auto">
          <a:xfrm>
            <a:off x="5410200" y="3962400"/>
            <a:ext cx="3062288" cy="2698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45" name="CustomShape 20"/>
          <p:cNvSpPr>
            <a:spLocks noChangeArrowheads="1"/>
          </p:cNvSpPr>
          <p:nvPr/>
        </p:nvSpPr>
        <p:spPr bwMode="auto">
          <a:xfrm>
            <a:off x="7375525" y="4060825"/>
            <a:ext cx="1600200" cy="3651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46" name="CustomShape 21"/>
          <p:cNvSpPr>
            <a:spLocks noChangeArrowheads="1"/>
          </p:cNvSpPr>
          <p:nvPr/>
        </p:nvSpPr>
        <p:spPr bwMode="auto">
          <a:xfrm>
            <a:off x="0" y="3649663"/>
            <a:ext cx="9144000" cy="242887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47" name="CustomShape 22"/>
          <p:cNvSpPr>
            <a:spLocks noChangeArrowheads="1"/>
          </p:cNvSpPr>
          <p:nvPr/>
        </p:nvSpPr>
        <p:spPr bwMode="auto">
          <a:xfrm>
            <a:off x="0" y="3675063"/>
            <a:ext cx="9144000" cy="141287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48" name="CustomShape 23"/>
          <p:cNvSpPr>
            <a:spLocks noChangeArrowheads="1"/>
          </p:cNvSpPr>
          <p:nvPr/>
        </p:nvSpPr>
        <p:spPr bwMode="auto">
          <a:xfrm flipV="1">
            <a:off x="6413500" y="3641725"/>
            <a:ext cx="2730500" cy="247650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49" name="CustomShape 24"/>
          <p:cNvSpPr>
            <a:spLocks noChangeArrowheads="1"/>
          </p:cNvSpPr>
          <p:nvPr/>
        </p:nvSpPr>
        <p:spPr bwMode="auto">
          <a:xfrm>
            <a:off x="0" y="0"/>
            <a:ext cx="9144000" cy="3702050"/>
          </a:xfrm>
          <a:prstGeom prst="rect">
            <a:avLst/>
          </a:prstGeom>
          <a:solidFill>
            <a:srgbClr val="FFDA7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1050" name="PlaceHolder 25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zh-CN" smtClean="0"/>
              <a:t>Feu clic per editar el format del text del títol</a:t>
            </a:r>
          </a:p>
        </p:txBody>
      </p:sp>
      <p:sp>
        <p:nvSpPr>
          <p:cNvPr id="1051" name="PlaceHolder 26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604963"/>
            <a:ext cx="8229600" cy="3976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zh-CN" smtClean="0"/>
              <a:t>Feu clic per editar el format del text de l'esquema</a:t>
            </a:r>
          </a:p>
          <a:p>
            <a:pPr lvl="1"/>
            <a:r>
              <a:rPr lang="es-ES" altLang="zh-CN" smtClean="0"/>
              <a:t>Segon nivell d'esquema</a:t>
            </a:r>
          </a:p>
          <a:p>
            <a:pPr lvl="2"/>
            <a:r>
              <a:rPr lang="es-ES" altLang="zh-CN" smtClean="0"/>
              <a:t>Tercer nivell d'esquema</a:t>
            </a:r>
          </a:p>
          <a:p>
            <a:pPr lvl="3"/>
            <a:r>
              <a:rPr lang="es-ES" altLang="zh-CN" smtClean="0"/>
              <a:t>Quart nivell d'esquema</a:t>
            </a:r>
          </a:p>
          <a:p>
            <a:pPr lvl="4"/>
            <a:r>
              <a:rPr lang="es-ES" altLang="zh-CN" smtClean="0"/>
              <a:t>Cinquè nivell d'esquema</a:t>
            </a:r>
          </a:p>
          <a:p>
            <a:pPr lvl="0"/>
            <a:r>
              <a:rPr lang="es-ES" altLang="zh-CN" smtClean="0"/>
              <a:t>Sisè nivell d'esquema</a:t>
            </a:r>
          </a:p>
          <a:p>
            <a:pPr lvl="0"/>
            <a:r>
              <a:rPr lang="es-ES" altLang="zh-CN" smtClean="0"/>
              <a:t>Setè nivell d'esquema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sz="300">
          <a:solidFill>
            <a:schemeClr val="bg1"/>
          </a:solidFill>
          <a:latin typeface="+mn-lt"/>
          <a:ea typeface="+mn-ea"/>
          <a:cs typeface="+mn-cs"/>
        </a:defRPr>
      </a:lvl1pPr>
      <a:lvl2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2pPr>
      <a:lvl3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3pPr>
      <a:lvl4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4pPr>
      <a:lvl5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5pPr>
      <a:lvl6pPr marL="8001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6pPr>
      <a:lvl7pPr marL="12573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7pPr>
      <a:lvl8pPr marL="17145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8pPr>
      <a:lvl9pPr marL="21717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CustomShape 1"/>
          <p:cNvSpPr>
            <a:spLocks noChangeArrowheads="1"/>
          </p:cNvSpPr>
          <p:nvPr/>
        </p:nvSpPr>
        <p:spPr bwMode="auto">
          <a:xfrm>
            <a:off x="0" y="366713"/>
            <a:ext cx="9144000" cy="84137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2051" name="CustomShape 2"/>
          <p:cNvSpPr>
            <a:spLocks noChangeArrowheads="1"/>
          </p:cNvSpPr>
          <p:nvPr/>
        </p:nvSpPr>
        <p:spPr bwMode="auto">
          <a:xfrm>
            <a:off x="0" y="0"/>
            <a:ext cx="9144000" cy="309563"/>
          </a:xfrm>
          <a:prstGeom prst="rect">
            <a:avLst/>
          </a:prstGeom>
          <a:solidFill>
            <a:srgbClr val="FFDA7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2052" name="CustomShape 3"/>
          <p:cNvSpPr>
            <a:spLocks noChangeArrowheads="1"/>
          </p:cNvSpPr>
          <p:nvPr/>
        </p:nvSpPr>
        <p:spPr bwMode="auto">
          <a:xfrm>
            <a:off x="0" y="307975"/>
            <a:ext cx="9144000" cy="90488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2053" name="CustomShape 4"/>
          <p:cNvSpPr>
            <a:spLocks noChangeArrowheads="1"/>
          </p:cNvSpPr>
          <p:nvPr/>
        </p:nvSpPr>
        <p:spPr bwMode="auto">
          <a:xfrm flipV="1">
            <a:off x="5410200" y="358775"/>
            <a:ext cx="3733800" cy="90488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2054" name="CustomShape 5"/>
          <p:cNvSpPr>
            <a:spLocks noChangeArrowheads="1"/>
          </p:cNvSpPr>
          <p:nvPr/>
        </p:nvSpPr>
        <p:spPr bwMode="auto">
          <a:xfrm flipV="1">
            <a:off x="5410200" y="438150"/>
            <a:ext cx="3733800" cy="179388"/>
          </a:xfrm>
          <a:prstGeom prst="rect">
            <a:avLst/>
          </a:prstGeom>
          <a:solidFill>
            <a:srgbClr val="F18213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2055" name="CustomShape 6"/>
          <p:cNvSpPr>
            <a:spLocks noChangeArrowheads="1"/>
          </p:cNvSpPr>
          <p:nvPr/>
        </p:nvSpPr>
        <p:spPr bwMode="auto">
          <a:xfrm>
            <a:off x="5407025" y="496888"/>
            <a:ext cx="3062288" cy="26987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2056" name="CustomShape 7"/>
          <p:cNvSpPr>
            <a:spLocks noChangeArrowheads="1"/>
          </p:cNvSpPr>
          <p:nvPr/>
        </p:nvSpPr>
        <p:spPr bwMode="auto">
          <a:xfrm>
            <a:off x="7373938" y="588963"/>
            <a:ext cx="1598612" cy="365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2057" name="CustomShape 8"/>
          <p:cNvSpPr>
            <a:spLocks noChangeArrowheads="1"/>
          </p:cNvSpPr>
          <p:nvPr/>
        </p:nvSpPr>
        <p:spPr bwMode="auto">
          <a:xfrm>
            <a:off x="9085263" y="0"/>
            <a:ext cx="57150" cy="619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2058" name="CustomShape 9"/>
          <p:cNvSpPr>
            <a:spLocks noChangeArrowheads="1"/>
          </p:cNvSpPr>
          <p:nvPr/>
        </p:nvSpPr>
        <p:spPr bwMode="auto">
          <a:xfrm>
            <a:off x="9045575" y="0"/>
            <a:ext cx="25400" cy="619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2059" name="CustomShape 10"/>
          <p:cNvSpPr>
            <a:spLocks noChangeArrowheads="1"/>
          </p:cNvSpPr>
          <p:nvPr/>
        </p:nvSpPr>
        <p:spPr bwMode="auto">
          <a:xfrm>
            <a:off x="9024938" y="0"/>
            <a:ext cx="7937" cy="619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2060" name="CustomShape 11"/>
          <p:cNvSpPr>
            <a:spLocks noChangeArrowheads="1"/>
          </p:cNvSpPr>
          <p:nvPr/>
        </p:nvSpPr>
        <p:spPr bwMode="auto">
          <a:xfrm>
            <a:off x="8975725" y="0"/>
            <a:ext cx="26988" cy="61912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2061" name="CustomShape 12"/>
          <p:cNvSpPr>
            <a:spLocks noChangeArrowheads="1"/>
          </p:cNvSpPr>
          <p:nvPr/>
        </p:nvSpPr>
        <p:spPr bwMode="auto">
          <a:xfrm>
            <a:off x="8915400" y="0"/>
            <a:ext cx="53975" cy="585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2062" name="CustomShape 13"/>
          <p:cNvSpPr>
            <a:spLocks noChangeArrowheads="1"/>
          </p:cNvSpPr>
          <p:nvPr/>
        </p:nvSpPr>
        <p:spPr bwMode="auto">
          <a:xfrm>
            <a:off x="8874125" y="0"/>
            <a:ext cx="7938" cy="585788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SimSun" pitchFamily="2" charset="-122"/>
              </a:defRPr>
            </a:lvl9pPr>
          </a:lstStyle>
          <a:p>
            <a:pPr eaLnBrk="1" hangingPunct="1">
              <a:defRPr/>
            </a:pPr>
            <a:endParaRPr lang="es-ES" altLang="en-US" smtClean="0"/>
          </a:p>
        </p:txBody>
      </p:sp>
      <p:sp>
        <p:nvSpPr>
          <p:cNvPr id="2063" name="PlaceHolder 14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zh-CN" smtClean="0"/>
              <a:t>Feu clic per editar el format del text del títol</a:t>
            </a:r>
          </a:p>
        </p:txBody>
      </p:sp>
      <p:sp>
        <p:nvSpPr>
          <p:cNvPr id="2064" name="PlaceHolder 15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2249488"/>
            <a:ext cx="1970088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zh-CN" smtClean="0"/>
              <a:t>Feu clic per editar el format del text de l'esquema</a:t>
            </a:r>
          </a:p>
          <a:p>
            <a:pPr lvl="1"/>
            <a:r>
              <a:rPr lang="es-ES" altLang="zh-CN" smtClean="0"/>
              <a:t>Segon nivell d'esquema</a:t>
            </a:r>
          </a:p>
          <a:p>
            <a:pPr lvl="2"/>
            <a:r>
              <a:rPr lang="es-ES" altLang="zh-CN" smtClean="0"/>
              <a:t>Tercer nivell d'esquema</a:t>
            </a:r>
          </a:p>
          <a:p>
            <a:pPr lvl="3"/>
            <a:r>
              <a:rPr lang="es-ES" altLang="zh-CN" smtClean="0"/>
              <a:t>Quart nivell d'esquema</a:t>
            </a:r>
          </a:p>
          <a:p>
            <a:pPr lvl="4"/>
            <a:r>
              <a:rPr lang="es-ES" altLang="zh-CN" smtClean="0"/>
              <a:t>Cinquè nivell d'esquema</a:t>
            </a:r>
          </a:p>
          <a:p>
            <a:pPr lvl="0"/>
            <a:r>
              <a:rPr lang="es-ES" altLang="zh-CN" smtClean="0"/>
              <a:t>Sisè nivell d'esquema</a:t>
            </a:r>
          </a:p>
          <a:p>
            <a:pPr lvl="0"/>
            <a:r>
              <a:rPr lang="es-ES" altLang="zh-CN" smtClean="0"/>
              <a:t>Setè nivell d'esquema</a:t>
            </a:r>
          </a:p>
        </p:txBody>
      </p:sp>
      <p:sp>
        <p:nvSpPr>
          <p:cNvPr id="2065" name="PlaceHolder 16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2527300" y="2249488"/>
            <a:ext cx="1968500" cy="452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zh-CN" smtClean="0"/>
              <a:t>Feu clic per editar el format del text de l'esquema</a:t>
            </a:r>
          </a:p>
          <a:p>
            <a:pPr lvl="1"/>
            <a:r>
              <a:rPr lang="es-ES" altLang="zh-CN" smtClean="0"/>
              <a:t>Segon nivell d'esquema</a:t>
            </a:r>
          </a:p>
          <a:p>
            <a:pPr lvl="2"/>
            <a:r>
              <a:rPr lang="es-ES" altLang="zh-CN" smtClean="0"/>
              <a:t>Tercer nivell d'esquema</a:t>
            </a:r>
          </a:p>
          <a:p>
            <a:pPr lvl="3"/>
            <a:r>
              <a:rPr lang="es-ES" altLang="zh-CN" smtClean="0"/>
              <a:t>Quart nivell d'esquema</a:t>
            </a:r>
          </a:p>
          <a:p>
            <a:pPr lvl="4"/>
            <a:r>
              <a:rPr lang="es-ES" altLang="zh-CN" smtClean="0"/>
              <a:t>Cinquè nivell d'esquema</a:t>
            </a:r>
          </a:p>
          <a:p>
            <a:pPr lvl="0"/>
            <a:r>
              <a:rPr lang="es-ES" altLang="zh-CN" smtClean="0"/>
              <a:t>Sisè nivell d'esquema</a:t>
            </a:r>
          </a:p>
          <a:p>
            <a:pPr lvl="0"/>
            <a:r>
              <a:rPr lang="es-ES" altLang="zh-CN" smtClean="0"/>
              <a:t>Setè nivell d'esquema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2pPr>
      <a:lvl3pPr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3pPr>
      <a:lvl4pPr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4pPr>
      <a:lvl5pPr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5pPr>
      <a:lvl6pPr marL="457200"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6pPr>
      <a:lvl7pPr marL="914400"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7pPr>
      <a:lvl8pPr marL="1371600"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8pPr>
      <a:lvl9pPr marL="1828800" algn="ctr" rtl="0" eaLnBrk="1" fontAlgn="base" latinLnBrk="1" hangingPunct="1">
        <a:spcBef>
          <a:spcPct val="0"/>
        </a:spcBef>
        <a:spcAft>
          <a:spcPct val="0"/>
        </a:spcAft>
        <a:defRPr sz="300">
          <a:solidFill>
            <a:schemeClr val="bg1"/>
          </a:solidFill>
          <a:latin typeface="Arial" pitchFamily="34" charset="0"/>
        </a:defRPr>
      </a:lvl9pPr>
    </p:titleStyle>
    <p:bodyStyle>
      <a:lvl1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 sz="300">
          <a:solidFill>
            <a:schemeClr val="bg1"/>
          </a:solidFill>
          <a:latin typeface="+mn-lt"/>
          <a:ea typeface="+mn-ea"/>
          <a:cs typeface="+mn-cs"/>
        </a:defRPr>
      </a:lvl1pPr>
      <a:lvl2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2pPr>
      <a:lvl3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3pPr>
      <a:lvl4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4pPr>
      <a:lvl5pPr marL="3429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5pPr>
      <a:lvl6pPr marL="8001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6pPr>
      <a:lvl7pPr marL="12573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7pPr>
      <a:lvl8pPr marL="17145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8pPr>
      <a:lvl9pPr marL="2171700" indent="-342900" algn="l" rtl="0" eaLnBrk="1" fontAlgn="base" latinLnBrk="1" hangingPunct="1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algn="l" eaLnBrk="1" latinLnBrk="0" hangingPunct="1"/>
            <a:fld id="{C3F416CD-67A3-4CF0-A210-F6AF31AC147F}" type="datetimeFigureOut">
              <a:rPr lang="en-US" smtClean="0"/>
              <a:pPr algn="l" eaLnBrk="1" latinLnBrk="0" hangingPunct="1"/>
              <a:t>4/24/2017</a:t>
            </a:fld>
            <a:endParaRPr lang="en-US" sz="800" dirty="0">
              <a:solidFill>
                <a:schemeClr val="accent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pPr algn="r" eaLnBrk="1" latinLnBrk="0" hangingPunct="1"/>
            <a:endParaRPr kumimoji="0" lang="en-US" sz="800" dirty="0">
              <a:solidFill>
                <a:schemeClr val="accent2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pPr algn="r" eaLnBrk="1" latinLnBrk="0" hangingPunct="1"/>
            <a:fld id="{96652B35-718D-4E28-AFEB-B694A3B357E8}" type="slidenum">
              <a:rPr kumimoji="0" lang="en-US" smtClean="0"/>
              <a:pPr algn="r" eaLnBrk="1" latinLnBrk="0" hangingPunct="1"/>
              <a:t>‹Nº›</a:t>
            </a:fld>
            <a:endParaRPr kumimoji="0" lang="en-US" sz="18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s.slideshare.net/CorporacinHorizontes/sostenibilidad-ambiental" TargetMode="External"/><Relationship Id="rId2" Type="http://schemas.openxmlformats.org/officeDocument/2006/relationships/hyperlink" Target="https://es.slideshare.net/scoll/3-problemes-mediambientals" TargetMode="External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epsasocial1/tema1-2566195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ites.google.com/site/cienciessocialspacfgm/portada" TargetMode="Externa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eohistoriaeso.wordpress.com/2014/12/04/conceptes-basics-de-poblacio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geohistoriaeso.wordpress.com/2014/12/04/conceptes-basics-de-poblacio/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hyperlink" Target="https://www.youtube.com/watch?v=f1J7xnvzAjA" TargetMode="Externa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28596" y="1000108"/>
            <a:ext cx="8243918" cy="1970091"/>
          </a:xfrm>
        </p:spPr>
        <p:txBody>
          <a:bodyPr>
            <a:normAutofit/>
          </a:bodyPr>
          <a:lstStyle/>
          <a:p>
            <a:pPr algn="ctr"/>
            <a:r>
              <a:rPr lang="es-ES" sz="4000" b="1" dirty="0" smtClean="0">
                <a:solidFill>
                  <a:schemeClr val="bg1">
                    <a:lumMod val="95000"/>
                  </a:schemeClr>
                </a:solidFill>
              </a:rPr>
              <a:t>PREPARACIÓ PROVES D’ACCÉS A GRAU MITJÀ 2017</a:t>
            </a:r>
            <a:endParaRPr lang="es-ES" sz="40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42910" y="4214818"/>
            <a:ext cx="7472370" cy="1895476"/>
          </a:xfrm>
        </p:spPr>
        <p:txBody>
          <a:bodyPr>
            <a:normAutofit/>
          </a:bodyPr>
          <a:lstStyle/>
          <a:p>
            <a:r>
              <a:rPr lang="es-ES" sz="3600" b="1" dirty="0" err="1" smtClean="0">
                <a:solidFill>
                  <a:schemeClr val="tx1"/>
                </a:solidFill>
                <a:latin typeface="+mj-lt"/>
              </a:rPr>
              <a:t>Competència</a:t>
            </a:r>
            <a:r>
              <a:rPr lang="es-ES" sz="3600" b="1" dirty="0" smtClean="0">
                <a:solidFill>
                  <a:schemeClr val="tx1"/>
                </a:solidFill>
                <a:latin typeface="+mj-lt"/>
              </a:rPr>
              <a:t> social i </a:t>
            </a:r>
            <a:r>
              <a:rPr lang="es-ES" sz="3600" b="1" dirty="0" err="1" smtClean="0">
                <a:solidFill>
                  <a:schemeClr val="tx1"/>
                </a:solidFill>
                <a:latin typeface="+mj-lt"/>
              </a:rPr>
              <a:t>ciutadana</a:t>
            </a:r>
            <a:endParaRPr lang="es-ES" sz="3600" b="1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" name="3 Imagen" descr="Resultat d'imatges de INSTITUT B7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 l="6878" t="8690" r="8642" b="13319"/>
          <a:stretch/>
        </p:blipFill>
        <p:spPr bwMode="auto">
          <a:xfrm>
            <a:off x="7215174" y="5500702"/>
            <a:ext cx="1928826" cy="135729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285720" y="857232"/>
            <a:ext cx="8858280" cy="1066800"/>
          </a:xfrm>
        </p:spPr>
        <p:txBody>
          <a:bodyPr>
            <a:noAutofit/>
          </a:bodyPr>
          <a:lstStyle/>
          <a:p>
            <a:r>
              <a:rPr lang="es-ES" sz="3200" b="1" dirty="0" smtClean="0"/>
              <a:t>1. El </a:t>
            </a:r>
            <a:r>
              <a:rPr lang="es-ES" sz="3200" b="1" dirty="0" err="1" smtClean="0"/>
              <a:t>paisatge</a:t>
            </a:r>
            <a:r>
              <a:rPr lang="es-ES" sz="3200" b="1" dirty="0" smtClean="0"/>
              <a:t> </a:t>
            </a:r>
            <a:r>
              <a:rPr lang="es-ES" sz="3200" b="1" dirty="0" err="1" smtClean="0"/>
              <a:t>com</a:t>
            </a:r>
            <a:r>
              <a:rPr lang="es-ES" sz="3200" b="1" dirty="0" smtClean="0"/>
              <a:t> a </a:t>
            </a:r>
            <a:r>
              <a:rPr lang="es-ES" sz="3200" b="1" dirty="0" err="1" smtClean="0"/>
              <a:t>resultat</a:t>
            </a:r>
            <a:r>
              <a:rPr lang="es-ES" sz="3200" b="1" dirty="0" smtClean="0"/>
              <a:t> de la </a:t>
            </a:r>
            <a:r>
              <a:rPr lang="es-ES" sz="3200" b="1" dirty="0" err="1" smtClean="0"/>
              <a:t>interacció</a:t>
            </a:r>
            <a:r>
              <a:rPr lang="es-ES" sz="3200" b="1" dirty="0" smtClean="0"/>
              <a:t> entre la </a:t>
            </a:r>
            <a:r>
              <a:rPr lang="es-ES" sz="3200" b="1" dirty="0" err="1" smtClean="0"/>
              <a:t>humanitat</a:t>
            </a:r>
            <a:r>
              <a:rPr lang="es-ES" sz="3200" b="1" dirty="0" smtClean="0"/>
              <a:t> i el </a:t>
            </a:r>
            <a:r>
              <a:rPr lang="es-ES" sz="3200" b="1" dirty="0" err="1" smtClean="0"/>
              <a:t>medi</a:t>
            </a:r>
            <a:r>
              <a:rPr lang="es-ES" sz="3200" dirty="0" smtClean="0"/>
              <a:t/>
            </a:r>
            <a:br>
              <a:rPr lang="es-ES" sz="3200" dirty="0" smtClean="0"/>
            </a:br>
            <a:endParaRPr lang="es-ES" sz="3200" dirty="0"/>
          </a:p>
        </p:txBody>
      </p:sp>
      <p:sp>
        <p:nvSpPr>
          <p:cNvPr id="5" name="4 Rectángulo"/>
          <p:cNvSpPr/>
          <p:nvPr/>
        </p:nvSpPr>
        <p:spPr>
          <a:xfrm>
            <a:off x="428596" y="1714488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accent3"/>
              </a:buClr>
              <a:buFont typeface="+mj-lt"/>
              <a:buAutoNum type="alphaLcParenR" startAt="2"/>
            </a:pPr>
            <a:r>
              <a:rPr lang="es-ES" dirty="0" smtClean="0"/>
              <a:t>Identifica</a:t>
            </a:r>
            <a:r>
              <a:rPr lang="es-ES" b="1" dirty="0" smtClean="0"/>
              <a:t> </a:t>
            </a:r>
            <a:r>
              <a:rPr lang="es-ES" dirty="0" err="1" smtClean="0"/>
              <a:t>diferents</a:t>
            </a:r>
            <a:r>
              <a:rPr lang="es-ES" dirty="0" smtClean="0"/>
              <a:t> </a:t>
            </a:r>
            <a:r>
              <a:rPr lang="es-ES" dirty="0" err="1" smtClean="0"/>
              <a:t>tipus</a:t>
            </a:r>
            <a:r>
              <a:rPr lang="es-ES" dirty="0" smtClean="0"/>
              <a:t> de </a:t>
            </a:r>
            <a:r>
              <a:rPr lang="es-ES" b="1" dirty="0" smtClean="0"/>
              <a:t>recursos </a:t>
            </a:r>
            <a:r>
              <a:rPr lang="es-ES" b="1" dirty="0" err="1" smtClean="0"/>
              <a:t>naturals</a:t>
            </a:r>
            <a:r>
              <a:rPr lang="es-ES" b="1" dirty="0" smtClean="0"/>
              <a:t> renovables i no renovables </a:t>
            </a:r>
            <a:r>
              <a:rPr lang="es-ES" dirty="0" smtClean="0"/>
              <a:t>i </a:t>
            </a:r>
            <a:r>
              <a:rPr lang="es-ES" dirty="0" err="1" smtClean="0"/>
              <a:t>els</a:t>
            </a:r>
            <a:r>
              <a:rPr lang="es-ES" dirty="0" smtClean="0"/>
              <a:t> relaciona </a:t>
            </a:r>
            <a:r>
              <a:rPr lang="es-ES" dirty="0" err="1" smtClean="0"/>
              <a:t>amb</a:t>
            </a:r>
            <a:r>
              <a:rPr lang="es-ES" dirty="0" smtClean="0"/>
              <a:t> casos </a:t>
            </a:r>
            <a:r>
              <a:rPr lang="es-ES" dirty="0" err="1" smtClean="0"/>
              <a:t>d'impacte</a:t>
            </a:r>
            <a:r>
              <a:rPr lang="es-ES" dirty="0" smtClean="0"/>
              <a:t> </a:t>
            </a:r>
            <a:r>
              <a:rPr lang="es-ES" dirty="0" err="1" smtClean="0"/>
              <a:t>mediambiental</a:t>
            </a:r>
            <a:r>
              <a:rPr lang="es-ES" dirty="0" smtClean="0"/>
              <a:t> </a:t>
            </a:r>
            <a:r>
              <a:rPr lang="es-ES" dirty="0" err="1" smtClean="0"/>
              <a:t>derivats</a:t>
            </a:r>
            <a:r>
              <a:rPr lang="es-ES" dirty="0" smtClean="0"/>
              <a:t> de la </a:t>
            </a:r>
            <a:r>
              <a:rPr lang="es-ES" dirty="0" err="1" smtClean="0"/>
              <a:t>seva</a:t>
            </a:r>
            <a:r>
              <a:rPr lang="es-ES" dirty="0" smtClean="0"/>
              <a:t> </a:t>
            </a:r>
            <a:r>
              <a:rPr lang="es-ES" dirty="0" err="1" smtClean="0"/>
              <a:t>explotació</a:t>
            </a:r>
            <a:r>
              <a:rPr lang="es-ES" dirty="0" smtClean="0"/>
              <a:t>. Identifica </a:t>
            </a:r>
            <a:r>
              <a:rPr lang="es-ES" dirty="0" err="1" smtClean="0"/>
              <a:t>actuacions</a:t>
            </a:r>
            <a:r>
              <a:rPr lang="es-ES" dirty="0" smtClean="0"/>
              <a:t> i </a:t>
            </a:r>
            <a:r>
              <a:rPr lang="es-ES" dirty="0" err="1" smtClean="0"/>
              <a:t>accions</a:t>
            </a:r>
            <a:r>
              <a:rPr lang="es-ES" dirty="0" smtClean="0"/>
              <a:t> humanes </a:t>
            </a:r>
            <a:r>
              <a:rPr lang="es-ES" dirty="0" err="1" smtClean="0"/>
              <a:t>afavoreixin</a:t>
            </a:r>
            <a:r>
              <a:rPr lang="es-ES" dirty="0" smtClean="0"/>
              <a:t> un </a:t>
            </a:r>
            <a:r>
              <a:rPr lang="es-ES" dirty="0" err="1" smtClean="0"/>
              <a:t>desenvolupament</a:t>
            </a:r>
            <a:r>
              <a:rPr lang="es-ES" dirty="0" smtClean="0"/>
              <a:t> sostenible a </a:t>
            </a:r>
            <a:r>
              <a:rPr lang="es-ES" dirty="0" err="1" smtClean="0"/>
              <a:t>nivell</a:t>
            </a:r>
            <a:r>
              <a:rPr lang="es-ES" dirty="0" smtClean="0"/>
              <a:t> local i mundial.</a:t>
            </a:r>
            <a:r>
              <a:rPr lang="es-ES" b="1" dirty="0" smtClean="0"/>
              <a:t> 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5500694" y="0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i="1" dirty="0" smtClean="0">
                <a:solidFill>
                  <a:schemeClr val="bg1"/>
                </a:solidFill>
                <a:latin typeface="+mj-lt"/>
              </a:rPr>
              <a:t>Competència social i ciutadana</a:t>
            </a:r>
            <a:endParaRPr lang="ca-ES" i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370" name="AutoShape 2" descr="Resultat d'imatges de recursos naturals renovables i no renovabl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8372" name="Picture 4" descr="Resultat d'imatges de recursos naturals renovables i no renovables"/>
          <p:cNvPicPr>
            <a:picLocks noChangeAspect="1" noChangeArrowheads="1"/>
          </p:cNvPicPr>
          <p:nvPr/>
        </p:nvPicPr>
        <p:blipFill>
          <a:blip r:embed="rId2"/>
          <a:srcRect l="841" t="5541" r="2521" b="5809"/>
          <a:stretch>
            <a:fillRect/>
          </a:stretch>
        </p:blipFill>
        <p:spPr bwMode="auto">
          <a:xfrm>
            <a:off x="229164" y="3000372"/>
            <a:ext cx="8700554" cy="36315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357166"/>
            <a:ext cx="8229600" cy="1069848"/>
          </a:xfrm>
        </p:spPr>
        <p:txBody>
          <a:bodyPr/>
          <a:lstStyle/>
          <a:p>
            <a:r>
              <a:rPr lang="es-ES" b="1" u="sng" dirty="0" smtClean="0"/>
              <a:t>RECURSOS NATURALS</a:t>
            </a:r>
            <a:endParaRPr lang="es-ES" b="1" u="sng" dirty="0"/>
          </a:p>
        </p:txBody>
      </p:sp>
      <p:pic>
        <p:nvPicPr>
          <p:cNvPr id="3" name="Picture 6" descr="Resultat d'imatges de recursos naturals renovables i no renovables"/>
          <p:cNvPicPr>
            <a:picLocks noChangeAspect="1" noChangeArrowheads="1"/>
          </p:cNvPicPr>
          <p:nvPr/>
        </p:nvPicPr>
        <p:blipFill>
          <a:blip r:embed="rId2"/>
          <a:srcRect l="5495" t="18583" r="6593" b="48106"/>
          <a:stretch>
            <a:fillRect/>
          </a:stretch>
        </p:blipFill>
        <p:spPr bwMode="auto">
          <a:xfrm>
            <a:off x="357157" y="1428736"/>
            <a:ext cx="8665373" cy="2524089"/>
          </a:xfrm>
          <a:prstGeom prst="rect">
            <a:avLst/>
          </a:prstGeom>
          <a:noFill/>
        </p:spPr>
      </p:pic>
      <p:sp>
        <p:nvSpPr>
          <p:cNvPr id="4" name="3 CuadroTexto"/>
          <p:cNvSpPr txBox="1"/>
          <p:nvPr/>
        </p:nvSpPr>
        <p:spPr>
          <a:xfrm>
            <a:off x="3857620" y="1357298"/>
            <a:ext cx="1643074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+mj-lt"/>
              </a:rPr>
              <a:t>Renovables</a:t>
            </a:r>
            <a:endParaRPr lang="es-ES" sz="2000" dirty="0">
              <a:latin typeface="+mj-lt"/>
            </a:endParaRPr>
          </a:p>
        </p:txBody>
      </p:sp>
      <p:pic>
        <p:nvPicPr>
          <p:cNvPr id="5" name="Picture 6" descr="Resultat d'imatges de recursos naturals renovables i no renovables"/>
          <p:cNvPicPr>
            <a:picLocks noChangeAspect="1" noChangeArrowheads="1"/>
          </p:cNvPicPr>
          <p:nvPr/>
        </p:nvPicPr>
        <p:blipFill>
          <a:blip r:embed="rId2"/>
          <a:srcRect l="5979" t="58889" r="7749" b="8889"/>
          <a:stretch>
            <a:fillRect/>
          </a:stretch>
        </p:blipFill>
        <p:spPr bwMode="auto">
          <a:xfrm>
            <a:off x="357157" y="4286256"/>
            <a:ext cx="8676019" cy="2491134"/>
          </a:xfrm>
          <a:prstGeom prst="rect">
            <a:avLst/>
          </a:prstGeom>
          <a:noFill/>
        </p:spPr>
      </p:pic>
      <p:sp>
        <p:nvSpPr>
          <p:cNvPr id="6" name="5 CuadroTexto"/>
          <p:cNvSpPr txBox="1"/>
          <p:nvPr/>
        </p:nvSpPr>
        <p:spPr>
          <a:xfrm>
            <a:off x="3786182" y="4071942"/>
            <a:ext cx="2000264" cy="40011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sz="2000" dirty="0" smtClean="0">
                <a:latin typeface="+mj-lt"/>
              </a:rPr>
              <a:t>No renovables</a:t>
            </a:r>
            <a:endParaRPr lang="es-ES" sz="2000" dirty="0">
              <a:latin typeface="+mj-lt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5500694" y="0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i="1" dirty="0" smtClean="0">
                <a:solidFill>
                  <a:schemeClr val="bg1"/>
                </a:solidFill>
                <a:latin typeface="+mj-lt"/>
              </a:rPr>
              <a:t>Competència social i ciutadana</a:t>
            </a:r>
            <a:endParaRPr lang="ca-ES" i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496"/>
            <a:ext cx="8229600" cy="1069848"/>
          </a:xfrm>
        </p:spPr>
        <p:txBody>
          <a:bodyPr>
            <a:normAutofit fontScale="90000"/>
          </a:bodyPr>
          <a:lstStyle/>
          <a:p>
            <a:r>
              <a:rPr lang="es-ES" b="1" u="sng" dirty="0" smtClean="0"/>
              <a:t>ACTUACIONS PER A UN DESENVOLUPAMENT SOSTENIBLE</a:t>
            </a:r>
            <a:endParaRPr lang="es-ES" b="1" u="sng" dirty="0"/>
          </a:p>
        </p:txBody>
      </p:sp>
      <p:sp>
        <p:nvSpPr>
          <p:cNvPr id="3" name="2 Rectángulo"/>
          <p:cNvSpPr/>
          <p:nvPr/>
        </p:nvSpPr>
        <p:spPr>
          <a:xfrm>
            <a:off x="357158" y="1785926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hlinkClick r:id="rId2"/>
              </a:rPr>
              <a:t>https://es.slideshare.net/scoll/3-problemes-mediambientals</a:t>
            </a:r>
            <a:endParaRPr lang="es-ES" dirty="0" smtClean="0"/>
          </a:p>
          <a:p>
            <a:endParaRPr lang="es-ES" dirty="0" smtClean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366682" y="652442"/>
            <a:ext cx="8229600" cy="1069848"/>
          </a:xfrm>
          <a:prstGeom prst="rect">
            <a:avLst/>
          </a:prstGeom>
        </p:spPr>
        <p:txBody>
          <a:bodyPr vert="horz" anchor="ctr">
            <a:normAutofit fontScale="97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6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CASOS D’IMPACTE MEDIAMBIENTAL</a:t>
            </a:r>
            <a:endParaRPr kumimoji="0" lang="es-ES" sz="3600" b="1" i="0" u="sng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28596" y="4429133"/>
            <a:ext cx="8072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hlinkClick r:id="rId3"/>
              </a:rPr>
              <a:t>https://es.slideshare.net/CorporacinHorizontes/sostenibilidad-ambiental</a:t>
            </a:r>
            <a:endParaRPr lang="es-ES" dirty="0" smtClean="0"/>
          </a:p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57158" y="2000240"/>
            <a:ext cx="8286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Clr>
                <a:schemeClr val="accent3"/>
              </a:buClr>
              <a:buFont typeface="+mj-lt"/>
              <a:buAutoNum type="alphaLcParenR" startAt="3"/>
            </a:pPr>
            <a:r>
              <a:rPr lang="es-ES" dirty="0" err="1" smtClean="0"/>
              <a:t>Llegeix</a:t>
            </a:r>
            <a:r>
              <a:rPr lang="es-ES" dirty="0" smtClean="0"/>
              <a:t> i interpreta </a:t>
            </a:r>
            <a:r>
              <a:rPr lang="es-ES" dirty="0" err="1" smtClean="0"/>
              <a:t>diferents</a:t>
            </a:r>
            <a:r>
              <a:rPr lang="es-ES" dirty="0" smtClean="0"/>
              <a:t> </a:t>
            </a:r>
            <a:r>
              <a:rPr lang="es-ES" dirty="0" err="1" smtClean="0"/>
              <a:t>tipus</a:t>
            </a:r>
            <a:r>
              <a:rPr lang="es-ES" dirty="0" smtClean="0"/>
              <a:t> de </a:t>
            </a:r>
            <a:r>
              <a:rPr lang="es-ES" b="1" dirty="0" err="1" smtClean="0"/>
              <a:t>projeccions</a:t>
            </a:r>
            <a:r>
              <a:rPr lang="es-ES" dirty="0" smtClean="0"/>
              <a:t> </a:t>
            </a:r>
            <a:r>
              <a:rPr lang="es-ES" b="1" dirty="0" err="1" smtClean="0"/>
              <a:t>cartogràfiques</a:t>
            </a:r>
            <a:r>
              <a:rPr lang="es-ES" dirty="0" smtClean="0"/>
              <a:t> per representar la </a:t>
            </a:r>
            <a:r>
              <a:rPr lang="es-ES" dirty="0" err="1" smtClean="0"/>
              <a:t>terra</a:t>
            </a:r>
            <a:r>
              <a:rPr lang="es-ES" dirty="0" smtClean="0"/>
              <a:t>: </a:t>
            </a:r>
            <a:r>
              <a:rPr lang="es-ES" dirty="0" err="1" smtClean="0"/>
              <a:t>mapes</a:t>
            </a:r>
            <a:r>
              <a:rPr lang="es-ES" dirty="0" smtClean="0"/>
              <a:t>, </a:t>
            </a:r>
            <a:r>
              <a:rPr lang="es-ES" dirty="0" err="1" smtClean="0"/>
              <a:t>plànols</a:t>
            </a:r>
            <a:r>
              <a:rPr lang="es-ES" dirty="0" smtClean="0"/>
              <a:t> i </a:t>
            </a:r>
            <a:r>
              <a:rPr lang="es-ES" dirty="0" err="1" smtClean="0"/>
              <a:t>imatges</a:t>
            </a:r>
            <a:r>
              <a:rPr lang="es-ES" dirty="0" smtClean="0"/>
              <a:t> de </a:t>
            </a:r>
            <a:r>
              <a:rPr lang="es-ES" dirty="0" err="1" smtClean="0"/>
              <a:t>suports</a:t>
            </a:r>
            <a:r>
              <a:rPr lang="es-ES" dirty="0" smtClean="0"/>
              <a:t> </a:t>
            </a:r>
            <a:r>
              <a:rPr lang="es-ES" dirty="0" err="1" smtClean="0"/>
              <a:t>convencionals</a:t>
            </a:r>
            <a:r>
              <a:rPr lang="es-ES" dirty="0" smtClean="0"/>
              <a:t> i </a:t>
            </a:r>
            <a:r>
              <a:rPr lang="es-ES" dirty="0" err="1" smtClean="0"/>
              <a:t>digitals</a:t>
            </a:r>
            <a:r>
              <a:rPr lang="es-ES" dirty="0" smtClean="0"/>
              <a:t>. Usa les escales </a:t>
            </a:r>
            <a:r>
              <a:rPr lang="es-ES" dirty="0" err="1" smtClean="0"/>
              <a:t>gràfiques</a:t>
            </a:r>
            <a:r>
              <a:rPr lang="es-ES" dirty="0" smtClean="0"/>
              <a:t> i </a:t>
            </a:r>
            <a:r>
              <a:rPr lang="es-ES" dirty="0" err="1" smtClean="0"/>
              <a:t>numèriques</a:t>
            </a:r>
            <a:r>
              <a:rPr lang="es-ES" dirty="0" smtClean="0"/>
              <a:t>. 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714348" y="3357562"/>
            <a:ext cx="6143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hlinkClick r:id="rId3"/>
              </a:rPr>
              <a:t>https://www.slideshare.net/epsasocial1/tema1-2566195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285720" y="785794"/>
            <a:ext cx="8858280" cy="1066800"/>
          </a:xfrm>
        </p:spPr>
        <p:txBody>
          <a:bodyPr>
            <a:noAutofit/>
          </a:bodyPr>
          <a:lstStyle/>
          <a:p>
            <a:r>
              <a:rPr lang="es-ES" sz="3200" b="1" dirty="0" smtClean="0"/>
              <a:t>1. El </a:t>
            </a:r>
            <a:r>
              <a:rPr lang="es-ES" sz="3200" b="1" dirty="0" err="1" smtClean="0"/>
              <a:t>paisatge</a:t>
            </a:r>
            <a:r>
              <a:rPr lang="es-ES" sz="3200" b="1" dirty="0" smtClean="0"/>
              <a:t> </a:t>
            </a:r>
            <a:r>
              <a:rPr lang="es-ES" sz="3200" b="1" dirty="0" err="1" smtClean="0"/>
              <a:t>com</a:t>
            </a:r>
            <a:r>
              <a:rPr lang="es-ES" sz="3200" b="1" dirty="0" smtClean="0"/>
              <a:t> a </a:t>
            </a:r>
            <a:r>
              <a:rPr lang="es-ES" sz="3200" b="1" dirty="0" err="1" smtClean="0"/>
              <a:t>resultat</a:t>
            </a:r>
            <a:r>
              <a:rPr lang="es-ES" sz="3200" b="1" dirty="0" smtClean="0"/>
              <a:t> de la </a:t>
            </a:r>
            <a:r>
              <a:rPr lang="es-ES" sz="3200" b="1" dirty="0" err="1" smtClean="0"/>
              <a:t>interacció</a:t>
            </a:r>
            <a:r>
              <a:rPr lang="es-ES" sz="3200" b="1" dirty="0" smtClean="0"/>
              <a:t> entre la </a:t>
            </a:r>
            <a:r>
              <a:rPr lang="es-ES" sz="3200" b="1" dirty="0" err="1" smtClean="0"/>
              <a:t>humanitat</a:t>
            </a:r>
            <a:r>
              <a:rPr lang="es-ES" sz="3200" b="1" dirty="0" smtClean="0"/>
              <a:t> i el </a:t>
            </a:r>
            <a:r>
              <a:rPr lang="es-ES" sz="3200" b="1" dirty="0" err="1" smtClean="0"/>
              <a:t>medi</a:t>
            </a:r>
            <a:r>
              <a:rPr lang="es-ES" sz="3200" dirty="0" smtClean="0"/>
              <a:t/>
            </a:r>
            <a:br>
              <a:rPr lang="es-ES" sz="3200" dirty="0" smtClean="0"/>
            </a:br>
            <a:endParaRPr lang="es-E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28596" y="2928934"/>
            <a:ext cx="8229600" cy="1069848"/>
          </a:xfrm>
        </p:spPr>
        <p:txBody>
          <a:bodyPr>
            <a:normAutofit fontScale="90000"/>
          </a:bodyPr>
          <a:lstStyle/>
          <a:p>
            <a:r>
              <a:rPr lang="es-ES" dirty="0" smtClean="0"/>
              <a:t>La resta de </a:t>
            </a:r>
            <a:r>
              <a:rPr lang="es-ES" dirty="0" err="1" smtClean="0"/>
              <a:t>teoria</a:t>
            </a:r>
            <a:r>
              <a:rPr lang="es-ES" dirty="0" smtClean="0"/>
              <a:t> </a:t>
            </a:r>
            <a:r>
              <a:rPr lang="es-ES" dirty="0" err="1" smtClean="0"/>
              <a:t>està</a:t>
            </a:r>
            <a:r>
              <a:rPr lang="es-ES" dirty="0" smtClean="0"/>
              <a:t> resumida aquí:</a:t>
            </a:r>
            <a:br>
              <a:rPr lang="es-ES" dirty="0" smtClean="0"/>
            </a:br>
            <a:r>
              <a:rPr lang="es-ES" dirty="0" smtClean="0">
                <a:hlinkClick r:id="rId2"/>
              </a:rPr>
              <a:t>https://sites.google.com/site/cienciessocialspacfgm/portada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ACTIVITATS</a:t>
            </a:r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Gràfics</a:t>
            </a:r>
            <a:r>
              <a:rPr lang="es-ES" b="1" u="sng" dirty="0" smtClean="0"/>
              <a:t> de </a:t>
            </a:r>
            <a:r>
              <a:rPr lang="es-ES" b="1" u="sng" dirty="0" err="1" smtClean="0"/>
              <a:t>població</a:t>
            </a:r>
            <a:endParaRPr lang="es-ES" b="1" u="sng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643050"/>
            <a:ext cx="8553450" cy="460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21175" t="20703" r="21175" b="22168"/>
          <a:stretch>
            <a:fillRect/>
          </a:stretch>
        </p:blipFill>
        <p:spPr bwMode="auto">
          <a:xfrm>
            <a:off x="120832" y="642918"/>
            <a:ext cx="9023168" cy="5027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4643438" y="2071678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4643438" y="2643182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4643438" y="3143248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4643438" y="3857628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 l="10468" t="26562" r="36823" b="30957"/>
          <a:stretch>
            <a:fillRect/>
          </a:stretch>
        </p:blipFill>
        <p:spPr bwMode="auto">
          <a:xfrm>
            <a:off x="4571968" y="4786298"/>
            <a:ext cx="457203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23645" t="22168" r="22822" b="32422"/>
          <a:stretch>
            <a:fillRect/>
          </a:stretch>
        </p:blipFill>
        <p:spPr bwMode="auto">
          <a:xfrm>
            <a:off x="357158" y="1214422"/>
            <a:ext cx="8537993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500034" y="4286256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571472" y="4786322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4429124" y="4286256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4429124" y="4786322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500042"/>
            <a:ext cx="8229600" cy="1069848"/>
          </a:xfrm>
        </p:spPr>
        <p:txBody>
          <a:bodyPr/>
          <a:lstStyle/>
          <a:p>
            <a:r>
              <a:rPr lang="es-ES" b="1" u="sng" dirty="0" smtClean="0"/>
              <a:t>Preguntes sobre </a:t>
            </a:r>
            <a:r>
              <a:rPr lang="es-ES" b="1" u="sng" dirty="0" err="1" smtClean="0"/>
              <a:t>població</a:t>
            </a:r>
            <a:endParaRPr lang="es-ES" b="1" u="sn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4165" t="41211" r="21998" b="22168"/>
          <a:stretch>
            <a:fillRect/>
          </a:stretch>
        </p:blipFill>
        <p:spPr bwMode="auto">
          <a:xfrm>
            <a:off x="214282" y="1357298"/>
            <a:ext cx="859259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4357686" y="5786454"/>
            <a:ext cx="4572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hlinkClick r:id="rId3"/>
              </a:rPr>
              <a:t>CONCEPTES BÀSICS SOBRE POBLACIÓ</a:t>
            </a:r>
            <a:endParaRPr lang="es-ES" dirty="0" smtClean="0"/>
          </a:p>
        </p:txBody>
      </p:sp>
      <p:sp>
        <p:nvSpPr>
          <p:cNvPr id="5" name="4 CuadroTexto"/>
          <p:cNvSpPr txBox="1"/>
          <p:nvPr/>
        </p:nvSpPr>
        <p:spPr>
          <a:xfrm>
            <a:off x="1000100" y="4857760"/>
            <a:ext cx="6500858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SALDO MIGRATORI = IMMIGRACIÓ - EMIGRACIÓ</a:t>
            </a:r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285720" y="2571744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357158" y="3929066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285720" y="3071810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285720" y="3500438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23646" t="25097" r="21998" b="28027"/>
          <a:stretch>
            <a:fillRect/>
          </a:stretch>
        </p:blipFill>
        <p:spPr bwMode="auto">
          <a:xfrm>
            <a:off x="500034" y="1000107"/>
            <a:ext cx="8358246" cy="4052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4357686" y="5786454"/>
            <a:ext cx="4572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>
                <a:hlinkClick r:id="rId3"/>
              </a:rPr>
              <a:t>CONCEPTES BÀSICS SOBRE POBLACIÓ</a:t>
            </a:r>
            <a:endParaRPr lang="es-ES" dirty="0" smtClean="0"/>
          </a:p>
        </p:txBody>
      </p:sp>
      <p:sp>
        <p:nvSpPr>
          <p:cNvPr id="5" name="4 Rectángulo"/>
          <p:cNvSpPr/>
          <p:nvPr/>
        </p:nvSpPr>
        <p:spPr>
          <a:xfrm>
            <a:off x="8143900" y="2285992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8143900" y="2928934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8072462" y="3643314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8143900" y="4357694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642918"/>
            <a:ext cx="8229600" cy="1069848"/>
          </a:xfrm>
        </p:spPr>
        <p:txBody>
          <a:bodyPr>
            <a:normAutofit fontScale="90000"/>
          </a:bodyPr>
          <a:lstStyle/>
          <a:p>
            <a:r>
              <a:rPr lang="es-ES" b="1" u="sng" dirty="0" smtClean="0"/>
              <a:t>Preguntes sobre recursos del planeta </a:t>
            </a:r>
            <a:endParaRPr lang="es-ES" b="1" u="sng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23646" t="30957" r="21998" b="22168"/>
          <a:stretch>
            <a:fillRect/>
          </a:stretch>
        </p:blipFill>
        <p:spPr bwMode="auto">
          <a:xfrm>
            <a:off x="370553" y="1857364"/>
            <a:ext cx="8773447" cy="42537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1500166" y="5500702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3143240" y="5357826"/>
            <a:ext cx="5643602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3646" t="52930" r="22471" b="24371"/>
          <a:stretch>
            <a:fillRect/>
          </a:stretch>
        </p:blipFill>
        <p:spPr bwMode="auto">
          <a:xfrm>
            <a:off x="571472" y="714356"/>
            <a:ext cx="8143932" cy="1928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Rectángulo"/>
          <p:cNvSpPr/>
          <p:nvPr/>
        </p:nvSpPr>
        <p:spPr>
          <a:xfrm>
            <a:off x="642910" y="2143116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2928926" y="2214554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5214942" y="2214554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7715272" y="2214554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/>
          <a:srcRect l="23060" t="49805" r="21760" b="25292"/>
          <a:stretch>
            <a:fillRect/>
          </a:stretch>
        </p:blipFill>
        <p:spPr bwMode="auto">
          <a:xfrm>
            <a:off x="571471" y="3143248"/>
            <a:ext cx="8164943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8 Conector recto"/>
          <p:cNvCxnSpPr/>
          <p:nvPr/>
        </p:nvCxnSpPr>
        <p:spPr>
          <a:xfrm>
            <a:off x="928662" y="2928934"/>
            <a:ext cx="707236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/>
        </p:nvSpPr>
        <p:spPr>
          <a:xfrm>
            <a:off x="642910" y="4572008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2928926" y="4643446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5143504" y="4643446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7500958" y="4572008"/>
            <a:ext cx="357190" cy="2857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500042"/>
            <a:ext cx="9144000" cy="1071570"/>
          </a:xfrm>
        </p:spPr>
        <p:txBody>
          <a:bodyPr>
            <a:noAutofit/>
          </a:bodyPr>
          <a:lstStyle/>
          <a:p>
            <a:r>
              <a:rPr lang="es-ES" sz="3400" b="1" u="sng" dirty="0" smtClean="0"/>
              <a:t>Preguntes sobre </a:t>
            </a:r>
            <a:r>
              <a:rPr lang="es-ES" sz="3400" b="1" u="sng" dirty="0" err="1" smtClean="0"/>
              <a:t>problemes</a:t>
            </a:r>
            <a:r>
              <a:rPr lang="es-ES" sz="3400" b="1" u="sng" dirty="0" smtClean="0"/>
              <a:t> </a:t>
            </a:r>
            <a:r>
              <a:rPr lang="es-ES" sz="3400" b="1" u="sng" dirty="0" err="1" smtClean="0"/>
              <a:t>mediambientals</a:t>
            </a:r>
            <a:endParaRPr lang="es-ES" sz="3400" b="1" u="sng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23646" t="25097" r="21011" b="30957"/>
          <a:stretch>
            <a:fillRect/>
          </a:stretch>
        </p:blipFill>
        <p:spPr bwMode="auto">
          <a:xfrm>
            <a:off x="182824" y="1714488"/>
            <a:ext cx="8961176" cy="4000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1071538" y="5143512"/>
            <a:ext cx="6572296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23060" t="38281" r="21998" b="17773"/>
          <a:stretch>
            <a:fillRect/>
          </a:stretch>
        </p:blipFill>
        <p:spPr bwMode="auto">
          <a:xfrm>
            <a:off x="428596" y="1214422"/>
            <a:ext cx="8260509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Rectángulo"/>
          <p:cNvSpPr/>
          <p:nvPr/>
        </p:nvSpPr>
        <p:spPr>
          <a:xfrm rot="5400000">
            <a:off x="6965173" y="3321843"/>
            <a:ext cx="2143140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069848"/>
          </a:xfrm>
        </p:spPr>
        <p:txBody>
          <a:bodyPr/>
          <a:lstStyle/>
          <a:p>
            <a:r>
              <a:rPr lang="es-ES" b="1" u="sng" dirty="0" smtClean="0"/>
              <a:t>HISTÒRIA: EIX CRONOLÒGIC</a:t>
            </a:r>
            <a:endParaRPr lang="es-ES" b="1" u="sng" dirty="0"/>
          </a:p>
        </p:txBody>
      </p:sp>
      <p:pic>
        <p:nvPicPr>
          <p:cNvPr id="81922" name="Picture 2" descr="Resultat d'imatges de eix cronològic contemporania i moder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52425" y="1714488"/>
            <a:ext cx="9496425" cy="4800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4282" y="785794"/>
            <a:ext cx="8229600" cy="1069848"/>
          </a:xfrm>
        </p:spPr>
        <p:txBody>
          <a:bodyPr>
            <a:normAutofit fontScale="90000"/>
          </a:bodyPr>
          <a:lstStyle/>
          <a:p>
            <a:r>
              <a:rPr lang="es-ES" b="1" u="sng" dirty="0" smtClean="0"/>
              <a:t>Preguntes sobre </a:t>
            </a:r>
            <a:r>
              <a:rPr lang="es-ES" b="1" u="sng" dirty="0" err="1" smtClean="0"/>
              <a:t>ordre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d’esdeveniments</a:t>
            </a:r>
            <a:endParaRPr lang="es-ES" b="1" u="sng" dirty="0"/>
          </a:p>
        </p:txBody>
      </p:sp>
      <p:pic>
        <p:nvPicPr>
          <p:cNvPr id="82946" name="Picture 2"/>
          <p:cNvPicPr>
            <a:picLocks noChangeAspect="1" noChangeArrowheads="1"/>
          </p:cNvPicPr>
          <p:nvPr/>
        </p:nvPicPr>
        <p:blipFill>
          <a:blip r:embed="rId2"/>
          <a:srcRect l="24231" t="24903" r="22236" b="41406"/>
          <a:stretch>
            <a:fillRect/>
          </a:stretch>
        </p:blipFill>
        <p:spPr bwMode="auto">
          <a:xfrm>
            <a:off x="500033" y="2571743"/>
            <a:ext cx="8277491" cy="2928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500034" y="3643314"/>
            <a:ext cx="428628" cy="1785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85720" y="571480"/>
            <a:ext cx="8643998" cy="1069848"/>
          </a:xfrm>
        </p:spPr>
        <p:txBody>
          <a:bodyPr>
            <a:normAutofit fontScale="90000"/>
          </a:bodyPr>
          <a:lstStyle/>
          <a:p>
            <a:pPr algn="ctr"/>
            <a:r>
              <a:rPr lang="es-ES" b="1" u="sng" dirty="0" err="1" smtClean="0"/>
              <a:t>Història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contemporània</a:t>
            </a:r>
            <a:r>
              <a:rPr lang="es-ES" b="1" u="sng" dirty="0" smtClean="0"/>
              <a:t>: </a:t>
            </a:r>
            <a:r>
              <a:rPr lang="es-ES" b="1" u="sng" dirty="0" err="1" smtClean="0"/>
              <a:t>diferències</a:t>
            </a:r>
            <a:r>
              <a:rPr lang="es-ES" b="1" u="sng" dirty="0" smtClean="0"/>
              <a:t> entre </a:t>
            </a:r>
            <a:r>
              <a:rPr lang="es-ES" b="1" u="sng" dirty="0" err="1" smtClean="0"/>
              <a:t>Antic</a:t>
            </a:r>
            <a:r>
              <a:rPr lang="es-ES" b="1" u="sng" dirty="0" smtClean="0"/>
              <a:t> </a:t>
            </a:r>
            <a:r>
              <a:rPr lang="es-ES" b="1" u="sng" dirty="0" err="1" smtClean="0"/>
              <a:t>Règim</a:t>
            </a:r>
            <a:r>
              <a:rPr lang="es-ES" b="1" u="sng" dirty="0" smtClean="0"/>
              <a:t> i </a:t>
            </a:r>
            <a:r>
              <a:rPr lang="es-ES" b="1" u="sng" dirty="0" err="1" smtClean="0"/>
              <a:t>Liberalisme</a:t>
            </a:r>
            <a:endParaRPr lang="es-ES" b="1" u="sng" dirty="0"/>
          </a:p>
        </p:txBody>
      </p:sp>
      <p:pic>
        <p:nvPicPr>
          <p:cNvPr id="12290" name="Picture 2" descr="Resultat d'imatges de diferencies liberalisme i antic regi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4414" y="1785926"/>
            <a:ext cx="7072362" cy="53098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428604"/>
            <a:ext cx="9144000" cy="1069848"/>
          </a:xfrm>
        </p:spPr>
        <p:txBody>
          <a:bodyPr>
            <a:normAutofit/>
          </a:bodyPr>
          <a:lstStyle/>
          <a:p>
            <a:r>
              <a:rPr lang="ca-ES" sz="3200" b="1" u="sng" dirty="0" smtClean="0"/>
              <a:t>Preguntes sobre Antic Règim i Liberalisme</a:t>
            </a:r>
            <a:endParaRPr lang="ca-ES" sz="3200" b="1" u="sng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23646" t="20703" r="21998" b="42676"/>
          <a:stretch>
            <a:fillRect/>
          </a:stretch>
        </p:blipFill>
        <p:spPr bwMode="auto">
          <a:xfrm>
            <a:off x="285720" y="1357298"/>
            <a:ext cx="8429684" cy="319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 l="23646" t="36816" r="21998" b="39746"/>
          <a:stretch>
            <a:fillRect/>
          </a:stretch>
        </p:blipFill>
        <p:spPr bwMode="auto">
          <a:xfrm>
            <a:off x="500034" y="4572008"/>
            <a:ext cx="8429684" cy="2043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5 Conector recto"/>
          <p:cNvCxnSpPr/>
          <p:nvPr/>
        </p:nvCxnSpPr>
        <p:spPr>
          <a:xfrm>
            <a:off x="285720" y="4643446"/>
            <a:ext cx="85011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6 Rectángulo"/>
          <p:cNvSpPr/>
          <p:nvPr/>
        </p:nvSpPr>
        <p:spPr>
          <a:xfrm>
            <a:off x="428596" y="2714620"/>
            <a:ext cx="428628" cy="17859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642910" y="6000768"/>
            <a:ext cx="42862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2786050" y="6072206"/>
            <a:ext cx="42862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4429124" y="6072206"/>
            <a:ext cx="42862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6715140" y="6072206"/>
            <a:ext cx="42862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069848"/>
          </a:xfrm>
        </p:spPr>
        <p:txBody>
          <a:bodyPr/>
          <a:lstStyle/>
          <a:p>
            <a:r>
              <a:rPr lang="es-ES" b="1" u="sng" dirty="0" err="1" smtClean="0"/>
              <a:t>Revolució</a:t>
            </a:r>
            <a:r>
              <a:rPr lang="es-ES" b="1" u="sng" dirty="0" smtClean="0"/>
              <a:t> Francesa</a:t>
            </a:r>
            <a:endParaRPr lang="es-ES" b="1" u="sng" dirty="0"/>
          </a:p>
        </p:txBody>
      </p:sp>
      <p:pic>
        <p:nvPicPr>
          <p:cNvPr id="77828" name="Picture 4" descr="Resultat d'imatges de revolució francesa esquem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125099"/>
            <a:ext cx="7643866" cy="57329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/>
          <a:srcRect l="23646" t="26602" r="21998" b="36817"/>
          <a:stretch>
            <a:fillRect/>
          </a:stretch>
        </p:blipFill>
        <p:spPr bwMode="auto">
          <a:xfrm>
            <a:off x="357158" y="1714488"/>
            <a:ext cx="8501090" cy="3216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1 Título"/>
          <p:cNvSpPr txBox="1">
            <a:spLocks/>
          </p:cNvSpPr>
          <p:nvPr/>
        </p:nvSpPr>
        <p:spPr>
          <a:xfrm>
            <a:off x="357158" y="642918"/>
            <a:ext cx="8786842" cy="1069848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Preguntes sobre </a:t>
            </a:r>
            <a:r>
              <a:rPr kumimoji="0" lang="es-ES" sz="4000" b="1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Revolució</a:t>
            </a:r>
            <a:r>
              <a:rPr kumimoji="0" lang="es-ES" sz="4000" b="1" i="0" u="sng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Francesa</a:t>
            </a:r>
            <a:endParaRPr kumimoji="0" lang="es-ES" sz="4000" b="1" i="0" u="sng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00034" y="3000372"/>
            <a:ext cx="428628" cy="19288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069848"/>
          </a:xfrm>
        </p:spPr>
        <p:txBody>
          <a:bodyPr/>
          <a:lstStyle/>
          <a:p>
            <a:r>
              <a:rPr lang="es-ES" b="1" u="sng" dirty="0" smtClean="0"/>
              <a:t>La </a:t>
            </a:r>
            <a:r>
              <a:rPr lang="es-ES" b="1" u="sng" dirty="0" err="1" smtClean="0"/>
              <a:t>Revolució</a:t>
            </a:r>
            <a:r>
              <a:rPr lang="es-ES" b="1" u="sng" dirty="0" smtClean="0"/>
              <a:t> Industrial</a:t>
            </a:r>
            <a:endParaRPr lang="es-ES" b="1" u="sng" dirty="0"/>
          </a:p>
        </p:txBody>
      </p:sp>
      <p:pic>
        <p:nvPicPr>
          <p:cNvPr id="79874" name="Picture 2" descr="Resultat d'imatges de revolució industrial esquema"/>
          <p:cNvPicPr>
            <a:picLocks noChangeAspect="1" noChangeArrowheads="1"/>
          </p:cNvPicPr>
          <p:nvPr/>
        </p:nvPicPr>
        <p:blipFill>
          <a:blip r:embed="rId2"/>
          <a:srcRect t="4248" r="5385" b="9378"/>
          <a:stretch>
            <a:fillRect/>
          </a:stretch>
        </p:blipFill>
        <p:spPr bwMode="auto">
          <a:xfrm>
            <a:off x="928662" y="1500174"/>
            <a:ext cx="7500990" cy="51411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Resultat d'imatges de segona revolució industrial esquema"/>
          <p:cNvPicPr>
            <a:picLocks noChangeAspect="1" noChangeArrowheads="1"/>
          </p:cNvPicPr>
          <p:nvPr/>
        </p:nvPicPr>
        <p:blipFill>
          <a:blip r:embed="rId2"/>
          <a:srcRect t="10960" r="1253" b="10751"/>
          <a:stretch>
            <a:fillRect/>
          </a:stretch>
        </p:blipFill>
        <p:spPr bwMode="auto">
          <a:xfrm>
            <a:off x="74262" y="1000107"/>
            <a:ext cx="8881174" cy="52864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069848"/>
          </a:xfrm>
        </p:spPr>
        <p:txBody>
          <a:bodyPr>
            <a:normAutofit fontScale="90000"/>
          </a:bodyPr>
          <a:lstStyle/>
          <a:p>
            <a:r>
              <a:rPr lang="es-ES" b="1" u="sng" dirty="0" smtClean="0"/>
              <a:t>Preguntes sobre </a:t>
            </a:r>
            <a:r>
              <a:rPr lang="es-ES" b="1" u="sng" dirty="0" err="1" smtClean="0"/>
              <a:t>Revolució</a:t>
            </a:r>
            <a:r>
              <a:rPr lang="es-ES" b="1" u="sng" dirty="0" smtClean="0"/>
              <a:t> Industrial</a:t>
            </a:r>
            <a:endParaRPr lang="es-ES" b="1" u="sng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/>
          <a:srcRect l="23646" t="28027" r="21998" b="33128"/>
          <a:stretch>
            <a:fillRect/>
          </a:stretch>
        </p:blipFill>
        <p:spPr bwMode="auto">
          <a:xfrm>
            <a:off x="357158" y="2214554"/>
            <a:ext cx="8001056" cy="3214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7643834" y="3214686"/>
            <a:ext cx="357190" cy="21431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1069848"/>
          </a:xfrm>
        </p:spPr>
        <p:txBody>
          <a:bodyPr/>
          <a:lstStyle/>
          <a:p>
            <a:r>
              <a:rPr lang="es-ES" b="1" u="sng" dirty="0" smtClean="0">
                <a:hlinkClick r:id="rId2"/>
              </a:rPr>
              <a:t>Primera i </a:t>
            </a:r>
            <a:r>
              <a:rPr lang="es-ES" b="1" u="sng" dirty="0" err="1" smtClean="0">
                <a:hlinkClick r:id="rId2"/>
              </a:rPr>
              <a:t>Segona</a:t>
            </a:r>
            <a:r>
              <a:rPr lang="es-ES" b="1" u="sng" dirty="0" smtClean="0">
                <a:hlinkClick r:id="rId2"/>
              </a:rPr>
              <a:t> Guerra Mundial</a:t>
            </a:r>
            <a:endParaRPr lang="es-ES" b="1" u="sng" dirty="0">
              <a:hlinkClick r:id="rId2"/>
            </a:endParaRPr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/>
          <a:srcRect l="23646" t="48535" r="21998" b="25098"/>
          <a:stretch>
            <a:fillRect/>
          </a:stretch>
        </p:blipFill>
        <p:spPr bwMode="auto">
          <a:xfrm>
            <a:off x="357158" y="2428867"/>
            <a:ext cx="8501122" cy="2318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500034" y="3714752"/>
            <a:ext cx="357190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4929190" y="3714752"/>
            <a:ext cx="357190" cy="1143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1">
  <a:themeElements>
    <a:clrScheme name="Personalizado 2">
      <a:dk1>
        <a:srgbClr val="000000"/>
      </a:dk1>
      <a:lt1>
        <a:sysClr val="window" lastClr="FFFFFF"/>
      </a:lt1>
      <a:dk2>
        <a:srgbClr val="FFFFFF"/>
      </a:dk2>
      <a:lt2>
        <a:srgbClr val="000000"/>
      </a:lt2>
      <a:accent1>
        <a:srgbClr val="00B050"/>
      </a:accent1>
      <a:accent2>
        <a:srgbClr val="92D050"/>
      </a:accent2>
      <a:accent3>
        <a:srgbClr val="00843C"/>
      </a:accent3>
      <a:accent4>
        <a:srgbClr val="92D050"/>
      </a:accent4>
      <a:accent5>
        <a:srgbClr val="A19574"/>
      </a:accent5>
      <a:accent6>
        <a:srgbClr val="BFBFBF"/>
      </a:accent6>
      <a:hlink>
        <a:srgbClr val="AD1F1F"/>
      </a:hlink>
      <a:folHlink>
        <a:srgbClr val="005828"/>
      </a:folHlink>
    </a:clrScheme>
    <a:fontScheme name="Tema de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2225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2225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SimSun" pitchFamily="2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465E9C"/>
        </a:dk2>
        <a:lt2>
          <a:srgbClr val="CCDDEA"/>
        </a:lt2>
        <a:accent1>
          <a:srgbClr val="D83E2C"/>
        </a:accent1>
        <a:accent2>
          <a:srgbClr val="AA2B1E"/>
        </a:accent2>
        <a:accent3>
          <a:srgbClr val="FFFFFF"/>
        </a:accent3>
        <a:accent4>
          <a:srgbClr val="000000"/>
        </a:accent4>
        <a:accent5>
          <a:srgbClr val="E9AFAC"/>
        </a:accent5>
        <a:accent6>
          <a:srgbClr val="9A261A"/>
        </a:accent6>
        <a:hlink>
          <a:srgbClr val="D83E2C"/>
        </a:hlink>
        <a:folHlink>
          <a:srgbClr val="ED7D2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1_Office Theme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2225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SimSun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2225" cap="flat" cmpd="sng" algn="ctr">
          <a:solidFill>
            <a:srgbClr val="FF0000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altLang="es-E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SimSun" pitchFamily="2" charset="-122"/>
          </a:defRPr>
        </a:defPPr>
      </a:lstStyle>
    </a:lnDef>
  </a:objectDefaults>
  <a:extraClrSchemeLst>
    <a:extraClrScheme>
      <a:clrScheme name="1_Office Theme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Urbano">
  <a:themeElements>
    <a:clrScheme name="Personalizado 3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2060"/>
      </a:hlink>
      <a:folHlink>
        <a:srgbClr val="0B539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Tema1</Template>
  <TotalTime>1350</TotalTime>
  <Words>223</Words>
  <Application>Microsoft Office PowerPoint</Application>
  <PresentationFormat>Presentación en pantalla (4:3)</PresentationFormat>
  <Paragraphs>35</Paragraphs>
  <Slides>26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diapositiva</vt:lpstr>
      </vt:variant>
      <vt:variant>
        <vt:i4>26</vt:i4>
      </vt:variant>
    </vt:vector>
  </HeadingPairs>
  <TitlesOfParts>
    <vt:vector size="29" baseType="lpstr">
      <vt:lpstr>Tema1</vt:lpstr>
      <vt:lpstr>1_Office Theme</vt:lpstr>
      <vt:lpstr>Urbano</vt:lpstr>
      <vt:lpstr>PREPARACIÓ PROVES D’ACCÉS A GRAU MITJÀ 2017</vt:lpstr>
      <vt:lpstr>1. El paisatge com a resultat de la interacció entre la humanitat i el medi </vt:lpstr>
      <vt:lpstr>RECURSOS NATURALS</vt:lpstr>
      <vt:lpstr>ACTUACIONS PER A UN DESENVOLUPAMENT SOSTENIBLE</vt:lpstr>
      <vt:lpstr>1. El paisatge com a resultat de la interacció entre la humanitat i el medi </vt:lpstr>
      <vt:lpstr>La resta de teoria està resumida aquí: https://sites.google.com/site/cienciessocialspacfgm/portada </vt:lpstr>
      <vt:lpstr>ACTIVITATS</vt:lpstr>
      <vt:lpstr>Gràfics de població</vt:lpstr>
      <vt:lpstr>Diapositiva 9</vt:lpstr>
      <vt:lpstr>Diapositiva 10</vt:lpstr>
      <vt:lpstr>Preguntes sobre població</vt:lpstr>
      <vt:lpstr>Diapositiva 12</vt:lpstr>
      <vt:lpstr>Preguntes sobre recursos del planeta </vt:lpstr>
      <vt:lpstr>Diapositiva 14</vt:lpstr>
      <vt:lpstr>Preguntes sobre problemes mediambientals</vt:lpstr>
      <vt:lpstr>Diapositiva 16</vt:lpstr>
      <vt:lpstr>HISTÒRIA: EIX CRONOLÒGIC</vt:lpstr>
      <vt:lpstr>Preguntes sobre ordre d’esdeveniments</vt:lpstr>
      <vt:lpstr>Història contemporània: diferències entre Antic Règim i Liberalisme</vt:lpstr>
      <vt:lpstr>Preguntes sobre Antic Règim i Liberalisme</vt:lpstr>
      <vt:lpstr>Revolució Francesa</vt:lpstr>
      <vt:lpstr>Diapositiva 22</vt:lpstr>
      <vt:lpstr>La Revolució Industrial</vt:lpstr>
      <vt:lpstr>Diapositiva 24</vt:lpstr>
      <vt:lpstr>Preguntes sobre Revolució Industrial</vt:lpstr>
      <vt:lpstr>Primera i Segona Guerra Mundial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PREPARACIÓ PROVES D’ACCÉS A GRAU MITJÀ 2017</dc:title>
  <dc:creator>PC</dc:creator>
  <cp:lastModifiedBy>PC</cp:lastModifiedBy>
  <cp:revision>67</cp:revision>
  <dcterms:created xsi:type="dcterms:W3CDTF">2017-04-11T18:07:07Z</dcterms:created>
  <dcterms:modified xsi:type="dcterms:W3CDTF">2017-04-24T21:02:01Z</dcterms:modified>
</cp:coreProperties>
</file>