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0"/>
  </p:notesMasterIdLst>
  <p:sldIdLst>
    <p:sldId id="278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80" r:id="rId12"/>
    <p:sldId id="267" r:id="rId13"/>
    <p:sldId id="268" r:id="rId14"/>
    <p:sldId id="269" r:id="rId15"/>
    <p:sldId id="270" r:id="rId16"/>
    <p:sldId id="271" r:id="rId17"/>
    <p:sldId id="274" r:id="rId18"/>
    <p:sldId id="275" r:id="rId1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83" autoAdjust="0"/>
    <p:restoredTop sz="94660"/>
  </p:normalViewPr>
  <p:slideViewPr>
    <p:cSldViewPr>
      <p:cViewPr varScale="1">
        <p:scale>
          <a:sx n="69" d="100"/>
          <a:sy n="69" d="100"/>
        </p:scale>
        <p:origin x="-5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1075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D421FD-D669-4E66-90BF-95F224F5E3A5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7D921-4AE1-4306-85A2-D6618713FD67}" type="slidenum">
              <a:rPr lang="es-ES"/>
              <a:pPr/>
              <a:t>2</a:t>
            </a:fld>
            <a:endParaRPr lang="es-ES"/>
          </a:p>
        </p:txBody>
      </p:sp>
      <p:sp>
        <p:nvSpPr>
          <p:cNvPr id="108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50052C-D068-4BBE-88FC-536F0830007E}" type="slidenum">
              <a:rPr lang="es-ES"/>
              <a:pPr/>
              <a:t>3</a:t>
            </a:fld>
            <a:endParaRPr lang="es-ES"/>
          </a:p>
        </p:txBody>
      </p:sp>
      <p:sp>
        <p:nvSpPr>
          <p:cNvPr id="111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4FF818-8FBE-4028-982B-74C41DD01FA6}" type="slidenum">
              <a:rPr lang="es-ES"/>
              <a:pPr/>
              <a:t>4</a:t>
            </a:fld>
            <a:endParaRPr lang="es-ES"/>
          </a:p>
        </p:txBody>
      </p:sp>
      <p:sp>
        <p:nvSpPr>
          <p:cNvPr id="113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E98808-0849-4431-A981-A1107ECED634}" type="slidenum">
              <a:rPr lang="es-ES"/>
              <a:pPr/>
              <a:t>5</a:t>
            </a:fld>
            <a:endParaRPr lang="es-ES"/>
          </a:p>
        </p:txBody>
      </p:sp>
      <p:sp>
        <p:nvSpPr>
          <p:cNvPr id="117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1D8D5B-F5B4-4274-B7B3-7CA4DE08145D}" type="slidenum">
              <a:rPr lang="es-ES"/>
              <a:pPr/>
              <a:t>6</a:t>
            </a:fld>
            <a:endParaRPr lang="es-ES"/>
          </a:p>
        </p:txBody>
      </p:sp>
      <p:sp>
        <p:nvSpPr>
          <p:cNvPr id="119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D2ED8D-4F45-4748-A7C5-8ECCDB7CE7BE}" type="slidenum">
              <a:rPr lang="es-ES"/>
              <a:pPr/>
              <a:t>7</a:t>
            </a:fld>
            <a:endParaRPr lang="es-ES"/>
          </a:p>
        </p:txBody>
      </p:sp>
      <p:sp>
        <p:nvSpPr>
          <p:cNvPr id="1218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6A1846-4F9B-4598-968E-48B82CEA161F}" type="slidenum">
              <a:rPr lang="es-ES"/>
              <a:pPr/>
              <a:t>8</a:t>
            </a:fld>
            <a:endParaRPr lang="es-ES"/>
          </a:p>
        </p:txBody>
      </p:sp>
      <p:sp>
        <p:nvSpPr>
          <p:cNvPr id="1239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8003E1-A10B-4FD9-9AE7-50376E421C72}" type="slidenum">
              <a:rPr lang="es-ES"/>
              <a:pPr/>
              <a:t>9</a:t>
            </a:fld>
            <a:endParaRPr lang="es-ES"/>
          </a:p>
        </p:txBody>
      </p:sp>
      <p:sp>
        <p:nvSpPr>
          <p:cNvPr id="1259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2A14D2-57BD-4838-AB7F-C4B1760360DB}" type="slidenum">
              <a:rPr lang="es-ES"/>
              <a:pPr/>
              <a:t>10</a:t>
            </a:fld>
            <a:endParaRPr lang="es-ES"/>
          </a:p>
        </p:txBody>
      </p:sp>
      <p:sp>
        <p:nvSpPr>
          <p:cNvPr id="1280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353C14-6201-4E35-9EA1-8F59978CC24F}" type="slidenum">
              <a:rPr lang="es-ES"/>
              <a:pPr/>
              <a:t>12</a:t>
            </a:fld>
            <a:endParaRPr lang="es-ES"/>
          </a:p>
        </p:txBody>
      </p:sp>
      <p:sp>
        <p:nvSpPr>
          <p:cNvPr id="130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18A00-64F3-4FD9-B9FA-BC598F40DECF}" type="slidenum">
              <a:rPr lang="es-ES"/>
              <a:pPr/>
              <a:t>13</a:t>
            </a:fld>
            <a:endParaRPr lang="es-ES"/>
          </a:p>
        </p:txBody>
      </p:sp>
      <p:sp>
        <p:nvSpPr>
          <p:cNvPr id="132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EFFB6-4E62-4876-92C4-45A920C6F984}" type="slidenum">
              <a:rPr lang="es-ES"/>
              <a:pPr/>
              <a:t>14</a:t>
            </a:fld>
            <a:endParaRPr lang="es-ES"/>
          </a:p>
        </p:txBody>
      </p:sp>
      <p:sp>
        <p:nvSpPr>
          <p:cNvPr id="134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083FAE-373B-4F40-9755-D888A73041F2}" type="slidenum">
              <a:rPr lang="es-ES"/>
              <a:pPr/>
              <a:t>15</a:t>
            </a:fld>
            <a:endParaRPr lang="es-ES"/>
          </a:p>
        </p:txBody>
      </p:sp>
      <p:sp>
        <p:nvSpPr>
          <p:cNvPr id="1361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3FB91-B853-4043-90D5-06285C470873}" type="slidenum">
              <a:rPr lang="es-ES"/>
              <a:pPr/>
              <a:t>16</a:t>
            </a:fld>
            <a:endParaRPr lang="es-ES"/>
          </a:p>
        </p:txBody>
      </p:sp>
      <p:sp>
        <p:nvSpPr>
          <p:cNvPr id="138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E44E0-36F9-40D8-B283-CC4DEC12B5BB}" type="slidenum">
              <a:rPr lang="es-ES"/>
              <a:pPr/>
              <a:t>17</a:t>
            </a:fld>
            <a:endParaRPr lang="es-ES"/>
          </a:p>
        </p:txBody>
      </p:sp>
      <p:sp>
        <p:nvSpPr>
          <p:cNvPr id="144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BB16CA-11E4-40F1-98CA-A9BA41D0BB85}" type="slidenum">
              <a:rPr lang="es-ES"/>
              <a:pPr/>
              <a:t>18</a:t>
            </a:fld>
            <a:endParaRPr lang="es-ES"/>
          </a:p>
        </p:txBody>
      </p:sp>
      <p:sp>
        <p:nvSpPr>
          <p:cNvPr id="146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8B584-E396-49A8-87EA-087466472A1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90DB9-56E3-4CD8-A41F-69C1165C222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2BC0B-A4B1-4A30-A305-79A0A87DB67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568274-5D4C-4E96-8E14-99C0F64AB91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B9027-C80D-4AC4-A8DE-B062FB88C95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D0590-30BE-458E-BAAE-012002C78C2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8B665-E05D-4925-9D9F-D2482885868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A16B7-E65C-466D-A546-85DDE108CE5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CF9B0-3C31-400D-9F35-6022DB6D2EF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09D7F-54BA-4DB3-A968-2F71AD9A5C1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F3D81-CEE2-4742-BE61-38D44D44E42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A27E29-17AD-4C90-965C-EEB12A0003C7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060575"/>
            <a:ext cx="8229600" cy="1143000"/>
          </a:xfrm>
        </p:spPr>
        <p:txBody>
          <a:bodyPr/>
          <a:lstStyle/>
          <a:p>
            <a:r>
              <a:rPr lang="es-ES" sz="4000"/>
              <a:t>TECNOLOGIA DEL DNA RECOMBINANT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6200" y="711200"/>
            <a:ext cx="39116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0" y="817563"/>
            <a:ext cx="6475413" cy="5221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711200"/>
            <a:ext cx="60960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6600" y="711200"/>
            <a:ext cx="51308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2950" y="379413"/>
            <a:ext cx="2578100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4400" y="711200"/>
            <a:ext cx="47752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711200"/>
            <a:ext cx="36576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7888" y="379413"/>
            <a:ext cx="2306637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800" y="2032000"/>
            <a:ext cx="8026400" cy="279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0" y="1143000"/>
            <a:ext cx="5080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0" y="711200"/>
            <a:ext cx="66040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3113" y="511175"/>
            <a:ext cx="2517775" cy="5835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1600" y="711200"/>
            <a:ext cx="38608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800" y="762000"/>
            <a:ext cx="80264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630238"/>
            <a:ext cx="2447925" cy="5597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7200" y="711200"/>
            <a:ext cx="5689600" cy="543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20</Words>
  <Application>Microsoft PowerPoint</Application>
  <PresentationFormat>Presentación en pantalla (4:3)</PresentationFormat>
  <Paragraphs>17</Paragraphs>
  <Slides>18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0" baseType="lpstr">
      <vt:lpstr>Arial</vt:lpstr>
      <vt:lpstr>Diseño predeterminado</vt:lpstr>
      <vt:lpstr>TECNOLOGIA DEL DNA RECOMBINANT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Andrés</dc:creator>
  <cp:lastModifiedBy>Alum</cp:lastModifiedBy>
  <cp:revision>6</cp:revision>
  <cp:lastPrinted>1601-01-01T00:00:00Z</cp:lastPrinted>
  <dcterms:created xsi:type="dcterms:W3CDTF">2014-05-12T10:45:15Z</dcterms:created>
  <dcterms:modified xsi:type="dcterms:W3CDTF">2014-05-15T09:02:31Z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