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F327-11F1-4B1B-942E-82985A963510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9734-270F-4903-8DEF-CED085E0EA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837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9734-270F-4903-8DEF-CED085E0EAE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59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43918" cy="197009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95000"/>
                  </a:schemeClr>
                </a:solidFill>
              </a:rPr>
              <a:t>PREPARACIÓ PROVES D’ACCÉS A GRAU MITJÀ 2017</a:t>
            </a:r>
            <a:endParaRPr lang="es-E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6089330" cy="1662454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Competència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d’interacció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amb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el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món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físic</a:t>
            </a:r>
            <a:endParaRPr lang="es-ES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" name="3 Imagen" descr="Resultat d'imatges de INSTITUT B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8" t="8690" r="8642" b="13319"/>
          <a:stretch/>
        </p:blipFill>
        <p:spPr bwMode="auto">
          <a:xfrm>
            <a:off x="7215174" y="5500702"/>
            <a:ext cx="1928826" cy="135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971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Canvis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d’estat</a:t>
            </a:r>
            <a:endParaRPr lang="es-ES" b="1" u="sng" dirty="0"/>
          </a:p>
        </p:txBody>
      </p:sp>
      <p:pic>
        <p:nvPicPr>
          <p:cNvPr id="24578" name="Picture 2" descr="Resultat d'imatges de CANVIS EST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197" y="357166"/>
            <a:ext cx="5454803" cy="450057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10468" t="29492" r="62354" b="50000"/>
          <a:stretch>
            <a:fillRect/>
          </a:stretch>
        </p:blipFill>
        <p:spPr bwMode="auto">
          <a:xfrm>
            <a:off x="285720" y="4645587"/>
            <a:ext cx="5214974" cy="22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Imatge relacionada"/>
          <p:cNvPicPr>
            <a:picLocks noChangeAspect="1" noChangeArrowheads="1"/>
          </p:cNvPicPr>
          <p:nvPr/>
        </p:nvPicPr>
        <p:blipFill>
          <a:blip r:embed="rId2"/>
          <a:srcRect l="8229" t="24844" r="5955" b="7828"/>
          <a:stretch>
            <a:fillRect/>
          </a:stretch>
        </p:blipFill>
        <p:spPr bwMode="auto">
          <a:xfrm>
            <a:off x="4143372" y="3786166"/>
            <a:ext cx="5214974" cy="307183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Tipus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fenòmens</a:t>
            </a:r>
            <a:r>
              <a:rPr lang="es-ES" b="1" u="sng" dirty="0" smtClean="0"/>
              <a:t> o </a:t>
            </a:r>
            <a:r>
              <a:rPr lang="es-ES" b="1" u="sng" dirty="0" err="1" smtClean="0"/>
              <a:t>canvis</a:t>
            </a:r>
            <a:endParaRPr lang="es-ES" b="1" u="sng" dirty="0"/>
          </a:p>
        </p:txBody>
      </p:sp>
      <p:pic>
        <p:nvPicPr>
          <p:cNvPr id="25602" name="Picture 2" descr="Resultat d'imatges de fenomens fisics o quimics"/>
          <p:cNvPicPr>
            <a:picLocks noChangeAspect="1" noChangeArrowheads="1"/>
          </p:cNvPicPr>
          <p:nvPr/>
        </p:nvPicPr>
        <p:blipFill>
          <a:blip r:embed="rId3"/>
          <a:srcRect l="11332" t="6868" r="7280" b="17582"/>
          <a:stretch>
            <a:fillRect/>
          </a:stretch>
        </p:blipFill>
        <p:spPr bwMode="auto">
          <a:xfrm>
            <a:off x="0" y="1214422"/>
            <a:ext cx="482271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t d'imatges de fenomens fisics o quimics"/>
          <p:cNvPicPr>
            <a:picLocks noChangeAspect="1" noChangeArrowheads="1"/>
          </p:cNvPicPr>
          <p:nvPr/>
        </p:nvPicPr>
        <p:blipFill>
          <a:blip r:embed="rId2"/>
          <a:srcRect l="11333" t="8241" r="7280" b="28571"/>
          <a:stretch>
            <a:fillRect/>
          </a:stretch>
        </p:blipFill>
        <p:spPr bwMode="auto">
          <a:xfrm>
            <a:off x="0" y="285728"/>
            <a:ext cx="5715040" cy="3327744"/>
          </a:xfrm>
          <a:prstGeom prst="rect">
            <a:avLst/>
          </a:prstGeom>
          <a:noFill/>
        </p:spPr>
      </p:pic>
      <p:pic>
        <p:nvPicPr>
          <p:cNvPr id="3" name="Picture 6" descr="Resultat d'imatges de fenomenos fisicos quimicos"/>
          <p:cNvPicPr>
            <a:picLocks noChangeAspect="1" noChangeArrowheads="1"/>
          </p:cNvPicPr>
          <p:nvPr/>
        </p:nvPicPr>
        <p:blipFill>
          <a:blip r:embed="rId3"/>
          <a:srcRect l="5634" t="21210" r="4225"/>
          <a:stretch>
            <a:fillRect/>
          </a:stretch>
        </p:blipFill>
        <p:spPr bwMode="auto">
          <a:xfrm>
            <a:off x="3143208" y="3214686"/>
            <a:ext cx="6000792" cy="393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9848"/>
          </a:xfrm>
        </p:spPr>
        <p:txBody>
          <a:bodyPr/>
          <a:lstStyle/>
          <a:p>
            <a:r>
              <a:rPr lang="es-ES" b="1" dirty="0" smtClean="0"/>
              <a:t>ACTIVITATS</a:t>
            </a:r>
            <a:endParaRPr lang="es-ES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0230" t="39941" r="40355" b="38086"/>
          <a:stretch>
            <a:fillRect/>
          </a:stretch>
        </p:blipFill>
        <p:spPr bwMode="auto">
          <a:xfrm>
            <a:off x="428596" y="1643050"/>
            <a:ext cx="8358246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10230" t="42481" r="42002" b="29687"/>
          <a:stretch>
            <a:fillRect/>
          </a:stretch>
        </p:blipFill>
        <p:spPr bwMode="auto">
          <a:xfrm>
            <a:off x="428596" y="3857628"/>
            <a:ext cx="8215370" cy="269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Posició</a:t>
            </a:r>
            <a:r>
              <a:rPr lang="es-ES" b="1" u="sng" dirty="0" smtClean="0"/>
              <a:t> i </a:t>
            </a:r>
            <a:r>
              <a:rPr lang="es-ES" b="1" u="sng" dirty="0" err="1" smtClean="0"/>
              <a:t>moviment</a:t>
            </a:r>
            <a:endParaRPr lang="es-ES" b="1" u="sng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880" t="17773" r="36316" b="16308"/>
          <a:stretch>
            <a:fillRect/>
          </a:stretch>
        </p:blipFill>
        <p:spPr bwMode="auto">
          <a:xfrm>
            <a:off x="357158" y="1214422"/>
            <a:ext cx="8786842" cy="544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Desplaçament</a:t>
            </a:r>
            <a:r>
              <a:rPr lang="es-ES" b="1" u="sng" dirty="0" smtClean="0"/>
              <a:t> i </a:t>
            </a:r>
            <a:r>
              <a:rPr lang="es-ES" b="1" u="sng" dirty="0" err="1" smtClean="0"/>
              <a:t>velocitat</a:t>
            </a:r>
            <a:endParaRPr lang="es-ES" b="1" u="sn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642" t="41016" r="36237" b="23827"/>
          <a:stretch>
            <a:fillRect/>
          </a:stretch>
        </p:blipFill>
        <p:spPr bwMode="auto">
          <a:xfrm>
            <a:off x="214282" y="1000108"/>
            <a:ext cx="847433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l="4703" t="13379" r="40117" b="45605"/>
          <a:stretch>
            <a:fillRect/>
          </a:stretch>
        </p:blipFill>
        <p:spPr bwMode="auto">
          <a:xfrm>
            <a:off x="571472" y="3500437"/>
            <a:ext cx="7786742" cy="325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Moviment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rectilini</a:t>
            </a:r>
            <a:r>
              <a:rPr lang="es-ES" b="1" u="sng" dirty="0" smtClean="0"/>
              <a:t> uniforme</a:t>
            </a:r>
            <a:endParaRPr lang="es-ES" b="1" u="sng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4118" t="11150" r="38453" b="17968"/>
          <a:stretch>
            <a:fillRect/>
          </a:stretch>
        </p:blipFill>
        <p:spPr bwMode="auto">
          <a:xfrm>
            <a:off x="357158" y="1107554"/>
            <a:ext cx="8286808" cy="575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l="20351" t="47070" r="61530" b="26562"/>
          <a:stretch>
            <a:fillRect/>
          </a:stretch>
        </p:blipFill>
        <p:spPr bwMode="auto">
          <a:xfrm>
            <a:off x="6222980" y="3786190"/>
            <a:ext cx="2921020" cy="23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9848"/>
          </a:xfrm>
        </p:spPr>
        <p:txBody>
          <a:bodyPr/>
          <a:lstStyle/>
          <a:p>
            <a:r>
              <a:rPr lang="es-ES" b="1" dirty="0" smtClean="0"/>
              <a:t>ACTIVITATS</a:t>
            </a:r>
            <a:endParaRPr lang="es-ES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9644" t="23896" r="41763" b="11913"/>
          <a:stretch>
            <a:fillRect/>
          </a:stretch>
        </p:blipFill>
        <p:spPr bwMode="auto">
          <a:xfrm>
            <a:off x="285720" y="1142984"/>
            <a:ext cx="7358114" cy="546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10468" t="22168" r="40941" b="11914"/>
          <a:stretch>
            <a:fillRect/>
          </a:stretch>
        </p:blipFill>
        <p:spPr bwMode="auto">
          <a:xfrm>
            <a:off x="285720" y="1079998"/>
            <a:ext cx="7575603" cy="57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20351" t="47070" r="61530" b="26562"/>
          <a:stretch>
            <a:fillRect/>
          </a:stretch>
        </p:blipFill>
        <p:spPr bwMode="auto">
          <a:xfrm>
            <a:off x="5929322" y="3571876"/>
            <a:ext cx="2921020" cy="23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8704" t="20703" r="53294" b="13379"/>
          <a:stretch>
            <a:fillRect/>
          </a:stretch>
        </p:blipFill>
        <p:spPr bwMode="auto">
          <a:xfrm>
            <a:off x="285720" y="50421"/>
            <a:ext cx="5143504" cy="68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8393" t="25097" r="50824" b="10449"/>
          <a:stretch>
            <a:fillRect/>
          </a:stretch>
        </p:blipFill>
        <p:spPr bwMode="auto">
          <a:xfrm>
            <a:off x="0" y="0"/>
            <a:ext cx="5825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20351" t="36816" r="56589" b="10449"/>
          <a:stretch>
            <a:fillRect/>
          </a:stretch>
        </p:blipFill>
        <p:spPr bwMode="auto">
          <a:xfrm>
            <a:off x="4929190" y="1438958"/>
            <a:ext cx="4214810" cy="541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substancies pures i mes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69" y="1437394"/>
            <a:ext cx="8956731" cy="49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16204" cy="1069848"/>
          </a:xfrm>
        </p:spPr>
        <p:txBody>
          <a:bodyPr/>
          <a:lstStyle/>
          <a:p>
            <a:pPr algn="ctr"/>
            <a:r>
              <a:rPr lang="ca-ES" b="1" u="sng" dirty="0" smtClean="0"/>
              <a:t>CLASSIFICACIÓ DE LA MATÈRIA</a:t>
            </a:r>
            <a:endParaRPr lang="es-ES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6675753" y="4937084"/>
            <a:ext cx="43204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ysClr val="windowText" lastClr="000000"/>
                </a:solidFill>
                <a:latin typeface="+mj-lt"/>
              </a:rPr>
              <a:t>sí</a:t>
            </a:r>
            <a:endParaRPr lang="es-ES" sz="1400" b="1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028" name="Picture 4" descr="Imatge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76" t="58916" r="2195" b="8029"/>
          <a:stretch/>
        </p:blipFill>
        <p:spPr bwMode="auto">
          <a:xfrm>
            <a:off x="1637866" y="5090972"/>
            <a:ext cx="1277966" cy="150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tge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14" t="22746" r="2083" b="42939"/>
          <a:stretch/>
        </p:blipFill>
        <p:spPr bwMode="auto">
          <a:xfrm>
            <a:off x="323528" y="5097899"/>
            <a:ext cx="1288473" cy="15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atge relacionada"/>
          <p:cNvPicPr>
            <a:picLocks noChangeAspect="1" noChangeArrowheads="1"/>
          </p:cNvPicPr>
          <p:nvPr/>
        </p:nvPicPr>
        <p:blipFill>
          <a:blip r:embed="rId2"/>
          <a:srcRect l="4121" t="21978" r="2128" b="938"/>
          <a:stretch>
            <a:fillRect/>
          </a:stretch>
        </p:blipFill>
        <p:spPr bwMode="auto">
          <a:xfrm>
            <a:off x="0" y="1142983"/>
            <a:ext cx="8929718" cy="5506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Forces</a:t>
            </a:r>
            <a:endParaRPr lang="es-ES" b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9848"/>
          </a:xfrm>
        </p:spPr>
        <p:txBody>
          <a:bodyPr/>
          <a:lstStyle/>
          <a:p>
            <a:r>
              <a:rPr lang="es-ES" b="1" dirty="0" smtClean="0"/>
              <a:t>ACTIVITATS</a:t>
            </a:r>
            <a:endParaRPr lang="es-ES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9883" t="37012" r="39879" b="26367"/>
          <a:stretch>
            <a:fillRect/>
          </a:stretch>
        </p:blipFill>
        <p:spPr bwMode="auto">
          <a:xfrm>
            <a:off x="285719" y="1214422"/>
            <a:ext cx="888974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l="10468" t="37511" r="50824" b="39746"/>
          <a:stretch>
            <a:fillRect/>
          </a:stretch>
        </p:blipFill>
        <p:spPr bwMode="auto">
          <a:xfrm>
            <a:off x="357158" y="2214554"/>
            <a:ext cx="7072362" cy="23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9848"/>
          </a:xfrm>
        </p:spPr>
        <p:txBody>
          <a:bodyPr>
            <a:normAutofit/>
          </a:bodyPr>
          <a:lstStyle/>
          <a:p>
            <a:r>
              <a:rPr lang="ca-ES" b="1" u="sng" dirty="0" smtClean="0"/>
              <a:t>Substàncies pures</a:t>
            </a:r>
            <a:endParaRPr lang="es-E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70" t="47728" r="53977" b="32134"/>
          <a:stretch/>
        </p:blipFill>
        <p:spPr bwMode="auto">
          <a:xfrm>
            <a:off x="755576" y="3068960"/>
            <a:ext cx="2088232" cy="296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esultat d'imatges de substància pu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" t="23301" r="50000" b="19330"/>
          <a:stretch/>
        </p:blipFill>
        <p:spPr bwMode="auto">
          <a:xfrm>
            <a:off x="3419872" y="1556792"/>
            <a:ext cx="2540780" cy="26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8" t="35133" r="65057" b="29735"/>
          <a:stretch/>
        </p:blipFill>
        <p:spPr bwMode="auto">
          <a:xfrm>
            <a:off x="6084168" y="3717032"/>
            <a:ext cx="2743200" cy="25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127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3" t="26704" r="36363" b="19507"/>
          <a:stretch/>
        </p:blipFill>
        <p:spPr bwMode="auto">
          <a:xfrm>
            <a:off x="-33358" y="2890872"/>
            <a:ext cx="5846618" cy="393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2" t="27841" r="38778" b="27083"/>
          <a:stretch/>
        </p:blipFill>
        <p:spPr bwMode="auto">
          <a:xfrm>
            <a:off x="3912484" y="620688"/>
            <a:ext cx="5555673" cy="32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285728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Substàncies pures</a:t>
            </a:r>
            <a:endParaRPr kumimoji="0" lang="es-ES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t d'imatges de substàncies pures i me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91" y="1593701"/>
            <a:ext cx="8487539" cy="47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00034" y="500042"/>
            <a:ext cx="8229600" cy="10698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u="sng" dirty="0" smtClean="0"/>
              <a:t>Mescles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xmlns="" val="9471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9848"/>
          </a:xfrm>
        </p:spPr>
        <p:txBody>
          <a:bodyPr/>
          <a:lstStyle/>
          <a:p>
            <a:r>
              <a:rPr lang="es-ES" b="1" dirty="0" smtClean="0"/>
              <a:t>ACTIVITATS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706" t="33443" r="39485" b="36771"/>
          <a:stretch>
            <a:fillRect/>
          </a:stretch>
        </p:blipFill>
        <p:spPr bwMode="auto">
          <a:xfrm>
            <a:off x="357158" y="1475540"/>
            <a:ext cx="8572560" cy="28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468" t="28027" r="50824" b="51465"/>
          <a:stretch>
            <a:fillRect/>
          </a:stretch>
        </p:blipFill>
        <p:spPr bwMode="auto">
          <a:xfrm>
            <a:off x="285720" y="4500570"/>
            <a:ext cx="7500990" cy="22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9848"/>
          </a:xfrm>
        </p:spPr>
        <p:txBody>
          <a:bodyPr/>
          <a:lstStyle/>
          <a:p>
            <a:r>
              <a:rPr lang="es-ES" b="1" u="sng" dirty="0" smtClean="0"/>
              <a:t>MASSA, VOLUM I DENSITAT</a:t>
            </a:r>
            <a:endParaRPr lang="es-ES" b="1" u="sng" dirty="0"/>
          </a:p>
        </p:txBody>
      </p:sp>
      <p:pic>
        <p:nvPicPr>
          <p:cNvPr id="2050" name="Picture 2" descr="Resultat d'imatges de MASSA I VOLUM DE SOLIDS"/>
          <p:cNvPicPr>
            <a:picLocks noChangeAspect="1" noChangeArrowheads="1"/>
          </p:cNvPicPr>
          <p:nvPr/>
        </p:nvPicPr>
        <p:blipFill>
          <a:blip r:embed="rId2"/>
          <a:srcRect l="4702" t="34447" r="3604" b="1356"/>
          <a:stretch>
            <a:fillRect/>
          </a:stretch>
        </p:blipFill>
        <p:spPr bwMode="auto">
          <a:xfrm>
            <a:off x="857224" y="1857364"/>
            <a:ext cx="801848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85720" y="428604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ACTIVITATS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0468" t="36816" r="40117" b="47071"/>
          <a:stretch>
            <a:fillRect/>
          </a:stretch>
        </p:blipFill>
        <p:spPr bwMode="auto">
          <a:xfrm>
            <a:off x="285720" y="1142983"/>
            <a:ext cx="8643998" cy="15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10468" t="58789" r="69766" b="33887"/>
          <a:stretch>
            <a:fillRect/>
          </a:stretch>
        </p:blipFill>
        <p:spPr bwMode="auto">
          <a:xfrm>
            <a:off x="2357422" y="2357430"/>
            <a:ext cx="4000528" cy="8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1292" t="58789" r="40117" b="29492"/>
          <a:stretch>
            <a:fillRect/>
          </a:stretch>
        </p:blipFill>
        <p:spPr bwMode="auto">
          <a:xfrm>
            <a:off x="357158" y="3714752"/>
            <a:ext cx="842968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9645" t="57324" r="65648" b="28027"/>
          <a:stretch>
            <a:fillRect/>
          </a:stretch>
        </p:blipFill>
        <p:spPr bwMode="auto">
          <a:xfrm>
            <a:off x="2071669" y="4643446"/>
            <a:ext cx="51435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0468" t="26562" r="40941" b="20703"/>
          <a:stretch>
            <a:fillRect/>
          </a:stretch>
        </p:blipFill>
        <p:spPr bwMode="auto">
          <a:xfrm>
            <a:off x="357158" y="714356"/>
            <a:ext cx="8001056" cy="4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10468" t="79297" r="64824" b="14844"/>
          <a:stretch>
            <a:fillRect/>
          </a:stretch>
        </p:blipFill>
        <p:spPr bwMode="auto">
          <a:xfrm>
            <a:off x="1928794" y="5357826"/>
            <a:ext cx="48220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2">
      <a:dk1>
        <a:srgbClr val="009900"/>
      </a:dk1>
      <a:lt1>
        <a:sysClr val="window" lastClr="FFFFFF"/>
      </a:lt1>
      <a:dk2>
        <a:srgbClr val="009900"/>
      </a:dk2>
      <a:lt2>
        <a:srgbClr val="DEDEDE"/>
      </a:lt2>
      <a:accent1>
        <a:srgbClr val="009900"/>
      </a:accent1>
      <a:accent2>
        <a:srgbClr val="92D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51</Words>
  <Application>Microsoft Office PowerPoint</Application>
  <PresentationFormat>Presentación en pantalla (4:3)</PresentationFormat>
  <Paragraphs>20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Urbano</vt:lpstr>
      <vt:lpstr>PREPARACIÓ PROVES D’ACCÉS A GRAU MITJÀ 2017</vt:lpstr>
      <vt:lpstr>CLASSIFICACIÓ DE LA MATÈRIA</vt:lpstr>
      <vt:lpstr>Substàncies pures</vt:lpstr>
      <vt:lpstr>Diapositiva 4</vt:lpstr>
      <vt:lpstr>Diapositiva 5</vt:lpstr>
      <vt:lpstr>ACTIVITATS</vt:lpstr>
      <vt:lpstr>MASSA, VOLUM I DENSITAT</vt:lpstr>
      <vt:lpstr>Diapositiva 8</vt:lpstr>
      <vt:lpstr>Diapositiva 9</vt:lpstr>
      <vt:lpstr>Canvis d’estat</vt:lpstr>
      <vt:lpstr>Tipus de fenòmens o canvis</vt:lpstr>
      <vt:lpstr>Diapositiva 12</vt:lpstr>
      <vt:lpstr>ACTIVITATS</vt:lpstr>
      <vt:lpstr>Posició i moviment</vt:lpstr>
      <vt:lpstr>Desplaçament i velocitat</vt:lpstr>
      <vt:lpstr>Moviment rectilini uniforme</vt:lpstr>
      <vt:lpstr>ACTIVITATS</vt:lpstr>
      <vt:lpstr>Diapositiva 18</vt:lpstr>
      <vt:lpstr>Diapositiva 19</vt:lpstr>
      <vt:lpstr>Forces</vt:lpstr>
      <vt:lpstr>ACTIVITATS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 PROVES D’ACCÉS A GRAU MITJÀ 2017</dc:title>
  <dc:creator>super</dc:creator>
  <cp:lastModifiedBy>PC</cp:lastModifiedBy>
  <cp:revision>35</cp:revision>
  <dcterms:created xsi:type="dcterms:W3CDTF">2017-04-26T07:20:14Z</dcterms:created>
  <dcterms:modified xsi:type="dcterms:W3CDTF">2017-05-09T13:15:14Z</dcterms:modified>
</cp:coreProperties>
</file>